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5"/>
  </p:notesMasterIdLst>
  <p:sldIdLst>
    <p:sldId id="256" r:id="rId5"/>
    <p:sldId id="257" r:id="rId6"/>
    <p:sldId id="258" r:id="rId7"/>
    <p:sldId id="259" r:id="rId8"/>
    <p:sldId id="261" r:id="rId9"/>
    <p:sldId id="262" r:id="rId10"/>
    <p:sldId id="265" r:id="rId11"/>
    <p:sldId id="263" r:id="rId12"/>
    <p:sldId id="264" r:id="rId13"/>
    <p:sldId id="266" r:id="rId14"/>
    <p:sldId id="267" r:id="rId15"/>
    <p:sldId id="269" r:id="rId16"/>
    <p:sldId id="370" r:id="rId17"/>
    <p:sldId id="270" r:id="rId18"/>
    <p:sldId id="352" r:id="rId19"/>
    <p:sldId id="272" r:id="rId20"/>
    <p:sldId id="274" r:id="rId21"/>
    <p:sldId id="377" r:id="rId22"/>
    <p:sldId id="276" r:id="rId23"/>
    <p:sldId id="376" r:id="rId24"/>
    <p:sldId id="279" r:id="rId25"/>
    <p:sldId id="281" r:id="rId26"/>
    <p:sldId id="282" r:id="rId27"/>
    <p:sldId id="351" r:id="rId28"/>
    <p:sldId id="380" r:id="rId29"/>
    <p:sldId id="354" r:id="rId30"/>
    <p:sldId id="278" r:id="rId31"/>
    <p:sldId id="356" r:id="rId32"/>
    <p:sldId id="357" r:id="rId33"/>
    <p:sldId id="358" r:id="rId34"/>
    <p:sldId id="372" r:id="rId35"/>
    <p:sldId id="373" r:id="rId36"/>
    <p:sldId id="359" r:id="rId37"/>
    <p:sldId id="361" r:id="rId38"/>
    <p:sldId id="364" r:id="rId39"/>
    <p:sldId id="363" r:id="rId40"/>
    <p:sldId id="378" r:id="rId41"/>
    <p:sldId id="379" r:id="rId42"/>
    <p:sldId id="369" r:id="rId43"/>
    <p:sldId id="36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8ECCCE-36FD-540D-80E2-F017AF8091D8}" name="Becky" initials="B" userId="S::becky@eski.media::0400a876-98a3-4c62-8d40-42038257a6a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8AD1A"/>
    <a:srgbClr val="F7F6ED"/>
    <a:srgbClr val="18B7EA"/>
    <a:srgbClr val="E8AD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C478A8-199A-4813-9A95-8C6DE2B01981}" v="7" dt="2026-04-13T14:37:02.3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42" autoAdjust="0"/>
    <p:restoredTop sz="94712"/>
  </p:normalViewPr>
  <p:slideViewPr>
    <p:cSldViewPr snapToGrid="0">
      <p:cViewPr varScale="1">
        <p:scale>
          <a:sx n="78" d="100"/>
          <a:sy n="78" d="100"/>
        </p:scale>
        <p:origin x="61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la Bell" userId="35829591-d54e-45a8-96eb-55b1106d1785" providerId="ADAL" clId="{C460D390-82CA-4CCE-AEF3-BCCB62714ECA}"/>
    <pc:docChg chg="undo custSel addSld delSld modSld sldOrd modMainMaster">
      <pc:chgData name="Lola Bell" userId="35829591-d54e-45a8-96eb-55b1106d1785" providerId="ADAL" clId="{C460D390-82CA-4CCE-AEF3-BCCB62714ECA}" dt="2026-04-13T14:37:04.851" v="2164" actId="14100"/>
      <pc:docMkLst>
        <pc:docMk/>
      </pc:docMkLst>
      <pc:sldChg chg="modSp mod">
        <pc:chgData name="Lola Bell" userId="35829591-d54e-45a8-96eb-55b1106d1785" providerId="ADAL" clId="{C460D390-82CA-4CCE-AEF3-BCCB62714ECA}" dt="2026-04-09T10:55:57.639" v="652" actId="27636"/>
        <pc:sldMkLst>
          <pc:docMk/>
          <pc:sldMk cId="4261244683" sldId="261"/>
        </pc:sldMkLst>
        <pc:spChg chg="mod">
          <ac:chgData name="Lola Bell" userId="35829591-d54e-45a8-96eb-55b1106d1785" providerId="ADAL" clId="{C460D390-82CA-4CCE-AEF3-BCCB62714ECA}" dt="2026-04-09T10:55:57.639" v="652" actId="27636"/>
          <ac:spMkLst>
            <pc:docMk/>
            <pc:sldMk cId="4261244683" sldId="261"/>
            <ac:spMk id="3" creationId="{4C4293EE-1B8A-0787-02FC-5039CDF17863}"/>
          </ac:spMkLst>
        </pc:spChg>
      </pc:sldChg>
      <pc:sldChg chg="modAnim">
        <pc:chgData name="Lola Bell" userId="35829591-d54e-45a8-96eb-55b1106d1785" providerId="ADAL" clId="{C460D390-82CA-4CCE-AEF3-BCCB62714ECA}" dt="2026-04-13T14:34:53.039" v="2152"/>
        <pc:sldMkLst>
          <pc:docMk/>
          <pc:sldMk cId="328834380" sldId="262"/>
        </pc:sldMkLst>
      </pc:sldChg>
      <pc:sldChg chg="delSp modSp mod">
        <pc:chgData name="Lola Bell" userId="35829591-d54e-45a8-96eb-55b1106d1785" providerId="ADAL" clId="{C460D390-82CA-4CCE-AEF3-BCCB62714ECA}" dt="2026-04-13T14:35:45.563" v="2159" actId="20577"/>
        <pc:sldMkLst>
          <pc:docMk/>
          <pc:sldMk cId="1366417504" sldId="265"/>
        </pc:sldMkLst>
        <pc:spChg chg="del mod">
          <ac:chgData name="Lola Bell" userId="35829591-d54e-45a8-96eb-55b1106d1785" providerId="ADAL" clId="{C460D390-82CA-4CCE-AEF3-BCCB62714ECA}" dt="2026-04-13T14:35:38.400" v="2155" actId="478"/>
          <ac:spMkLst>
            <pc:docMk/>
            <pc:sldMk cId="1366417504" sldId="265"/>
            <ac:spMk id="12" creationId="{6ABE1F45-0D54-4A59-E916-C954C9AF9259}"/>
          </ac:spMkLst>
        </pc:spChg>
        <pc:spChg chg="mod">
          <ac:chgData name="Lola Bell" userId="35829591-d54e-45a8-96eb-55b1106d1785" providerId="ADAL" clId="{C460D390-82CA-4CCE-AEF3-BCCB62714ECA}" dt="2026-04-13T14:35:45.563" v="2159" actId="20577"/>
          <ac:spMkLst>
            <pc:docMk/>
            <pc:sldMk cId="1366417504" sldId="265"/>
            <ac:spMk id="14" creationId="{B0FE19CF-6161-4802-39B3-9DF7EB8ECB52}"/>
          </ac:spMkLst>
        </pc:spChg>
      </pc:sldChg>
      <pc:sldChg chg="modSp mod">
        <pc:chgData name="Lola Bell" userId="35829591-d54e-45a8-96eb-55b1106d1785" providerId="ADAL" clId="{C460D390-82CA-4CCE-AEF3-BCCB62714ECA}" dt="2026-04-09T11:23:59.108" v="792" actId="1076"/>
        <pc:sldMkLst>
          <pc:docMk/>
          <pc:sldMk cId="1828402709" sldId="267"/>
        </pc:sldMkLst>
        <pc:spChg chg="mod">
          <ac:chgData name="Lola Bell" userId="35829591-d54e-45a8-96eb-55b1106d1785" providerId="ADAL" clId="{C460D390-82CA-4CCE-AEF3-BCCB62714ECA}" dt="2026-04-09T11:23:59.108" v="792" actId="1076"/>
          <ac:spMkLst>
            <pc:docMk/>
            <pc:sldMk cId="1828402709" sldId="267"/>
            <ac:spMk id="15" creationId="{4699BFCC-5B0B-37D0-4039-6D853708E6FF}"/>
          </ac:spMkLst>
        </pc:spChg>
      </pc:sldChg>
      <pc:sldChg chg="delSp modSp mod">
        <pc:chgData name="Lola Bell" userId="35829591-d54e-45a8-96eb-55b1106d1785" providerId="ADAL" clId="{C460D390-82CA-4CCE-AEF3-BCCB62714ECA}" dt="2026-04-13T14:37:04.851" v="2164" actId="14100"/>
        <pc:sldMkLst>
          <pc:docMk/>
          <pc:sldMk cId="2922601013" sldId="269"/>
        </pc:sldMkLst>
        <pc:spChg chg="del mod">
          <ac:chgData name="Lola Bell" userId="35829591-d54e-45a8-96eb-55b1106d1785" providerId="ADAL" clId="{C460D390-82CA-4CCE-AEF3-BCCB62714ECA}" dt="2026-04-13T14:36:58.123" v="2161" actId="478"/>
          <ac:spMkLst>
            <pc:docMk/>
            <pc:sldMk cId="2922601013" sldId="269"/>
            <ac:spMk id="6" creationId="{A3BCDB2B-574A-9A61-C3A4-9A0C3C533AC5}"/>
          </ac:spMkLst>
        </pc:spChg>
        <pc:spChg chg="mod">
          <ac:chgData name="Lola Bell" userId="35829591-d54e-45a8-96eb-55b1106d1785" providerId="ADAL" clId="{C460D390-82CA-4CCE-AEF3-BCCB62714ECA}" dt="2026-04-13T14:37:04.851" v="2164" actId="14100"/>
          <ac:spMkLst>
            <pc:docMk/>
            <pc:sldMk cId="2922601013" sldId="269"/>
            <ac:spMk id="15" creationId="{BF841333-51FA-CA00-7BDD-753B0F82D63B}"/>
          </ac:spMkLst>
        </pc:spChg>
      </pc:sldChg>
      <pc:sldChg chg="modSp mod">
        <pc:chgData name="Lola Bell" userId="35829591-d54e-45a8-96eb-55b1106d1785" providerId="ADAL" clId="{C460D390-82CA-4CCE-AEF3-BCCB62714ECA}" dt="2026-04-13T09:44:28.393" v="2145" actId="1037"/>
        <pc:sldMkLst>
          <pc:docMk/>
          <pc:sldMk cId="2307629421" sldId="274"/>
        </pc:sldMkLst>
        <pc:picChg chg="mod">
          <ac:chgData name="Lola Bell" userId="35829591-d54e-45a8-96eb-55b1106d1785" providerId="ADAL" clId="{C460D390-82CA-4CCE-AEF3-BCCB62714ECA}" dt="2026-04-13T09:44:28.393" v="2145" actId="1037"/>
          <ac:picMkLst>
            <pc:docMk/>
            <pc:sldMk cId="2307629421" sldId="274"/>
            <ac:picMk id="7" creationId="{FF2C219E-5D7F-DC0C-BBEE-69CD5EFF5F73}"/>
          </ac:picMkLst>
        </pc:picChg>
        <pc:picChg chg="mod">
          <ac:chgData name="Lola Bell" userId="35829591-d54e-45a8-96eb-55b1106d1785" providerId="ADAL" clId="{C460D390-82CA-4CCE-AEF3-BCCB62714ECA}" dt="2026-04-13T09:44:23.015" v="2142" actId="14100"/>
          <ac:picMkLst>
            <pc:docMk/>
            <pc:sldMk cId="2307629421" sldId="274"/>
            <ac:picMk id="8" creationId="{C844262E-7328-A7C7-0BB9-B663961389B6}"/>
          </ac:picMkLst>
        </pc:picChg>
      </pc:sldChg>
      <pc:sldChg chg="modSp">
        <pc:chgData name="Lola Bell" userId="35829591-d54e-45a8-96eb-55b1106d1785" providerId="ADAL" clId="{C460D390-82CA-4CCE-AEF3-BCCB62714ECA}" dt="2026-04-09T11:08:09.205" v="777" actId="207"/>
        <pc:sldMkLst>
          <pc:docMk/>
          <pc:sldMk cId="2760075147" sldId="278"/>
        </pc:sldMkLst>
        <pc:spChg chg="mod">
          <ac:chgData name="Lola Bell" userId="35829591-d54e-45a8-96eb-55b1106d1785" providerId="ADAL" clId="{C460D390-82CA-4CCE-AEF3-BCCB62714ECA}" dt="2026-04-09T11:08:09.205" v="777" actId="207"/>
          <ac:spMkLst>
            <pc:docMk/>
            <pc:sldMk cId="2760075147" sldId="278"/>
            <ac:spMk id="3" creationId="{95D74265-0C46-FA30-029D-B299F034FAA5}"/>
          </ac:spMkLst>
        </pc:spChg>
      </pc:sldChg>
      <pc:sldChg chg="modSp">
        <pc:chgData name="Lola Bell" userId="35829591-d54e-45a8-96eb-55b1106d1785" providerId="ADAL" clId="{C460D390-82CA-4CCE-AEF3-BCCB62714ECA}" dt="2026-04-09T11:08:16.539" v="778" actId="207"/>
        <pc:sldMkLst>
          <pc:docMk/>
          <pc:sldMk cId="3069827564" sldId="354"/>
        </pc:sldMkLst>
        <pc:spChg chg="mod">
          <ac:chgData name="Lola Bell" userId="35829591-d54e-45a8-96eb-55b1106d1785" providerId="ADAL" clId="{C460D390-82CA-4CCE-AEF3-BCCB62714ECA}" dt="2026-04-09T11:08:16.539" v="778" actId="207"/>
          <ac:spMkLst>
            <pc:docMk/>
            <pc:sldMk cId="3069827564" sldId="354"/>
            <ac:spMk id="7" creationId="{EEC900E6-61DD-B86C-C969-F373491DD443}"/>
          </ac:spMkLst>
        </pc:spChg>
      </pc:sldChg>
      <pc:sldChg chg="modSp mod">
        <pc:chgData name="Lola Bell" userId="35829591-d54e-45a8-96eb-55b1106d1785" providerId="ADAL" clId="{C460D390-82CA-4CCE-AEF3-BCCB62714ECA}" dt="2026-04-09T11:07:52.701" v="776" actId="207"/>
        <pc:sldMkLst>
          <pc:docMk/>
          <pc:sldMk cId="1305228661" sldId="356"/>
        </pc:sldMkLst>
        <pc:spChg chg="mod">
          <ac:chgData name="Lola Bell" userId="35829591-d54e-45a8-96eb-55b1106d1785" providerId="ADAL" clId="{C460D390-82CA-4CCE-AEF3-BCCB62714ECA}" dt="2026-04-09T11:07:52.701" v="776" actId="207"/>
          <ac:spMkLst>
            <pc:docMk/>
            <pc:sldMk cId="1305228661" sldId="356"/>
            <ac:spMk id="13" creationId="{8AEAAEE7-97BC-336F-BBC0-678BE3CDED53}"/>
          </ac:spMkLst>
        </pc:spChg>
      </pc:sldChg>
      <pc:sldChg chg="addSp delSp modSp mod delAnim modAnim">
        <pc:chgData name="Lola Bell" userId="35829591-d54e-45a8-96eb-55b1106d1785" providerId="ADAL" clId="{C460D390-82CA-4CCE-AEF3-BCCB62714ECA}" dt="2026-04-09T15:08:57.808" v="2136" actId="1076"/>
        <pc:sldMkLst>
          <pc:docMk/>
          <pc:sldMk cId="4136415123" sldId="363"/>
        </pc:sldMkLst>
        <pc:spChg chg="mod">
          <ac:chgData name="Lola Bell" userId="35829591-d54e-45a8-96eb-55b1106d1785" providerId="ADAL" clId="{C460D390-82CA-4CCE-AEF3-BCCB62714ECA}" dt="2026-04-09T15:08:57.808" v="2136" actId="1076"/>
          <ac:spMkLst>
            <pc:docMk/>
            <pc:sldMk cId="4136415123" sldId="363"/>
            <ac:spMk id="2" creationId="{FCCD89DF-3C0B-B0EB-FF24-3A56A497F665}"/>
          </ac:spMkLst>
        </pc:spChg>
        <pc:spChg chg="mod">
          <ac:chgData name="Lola Bell" userId="35829591-d54e-45a8-96eb-55b1106d1785" providerId="ADAL" clId="{C460D390-82CA-4CCE-AEF3-BCCB62714ECA}" dt="2026-04-09T15:08:57.808" v="2136" actId="1076"/>
          <ac:spMkLst>
            <pc:docMk/>
            <pc:sldMk cId="4136415123" sldId="363"/>
            <ac:spMk id="3" creationId="{C2A3DE2C-2964-9FFB-537A-87C04C021B41}"/>
          </ac:spMkLst>
        </pc:spChg>
        <pc:spChg chg="add mod">
          <ac:chgData name="Lola Bell" userId="35829591-d54e-45a8-96eb-55b1106d1785" providerId="ADAL" clId="{C460D390-82CA-4CCE-AEF3-BCCB62714ECA}" dt="2026-04-09T15:04:34.113" v="2071" actId="1076"/>
          <ac:spMkLst>
            <pc:docMk/>
            <pc:sldMk cId="4136415123" sldId="363"/>
            <ac:spMk id="37" creationId="{C358A0E0-B516-20FB-503A-41119EEC8E9D}"/>
          </ac:spMkLst>
        </pc:spChg>
        <pc:spChg chg="add mod">
          <ac:chgData name="Lola Bell" userId="35829591-d54e-45a8-96eb-55b1106d1785" providerId="ADAL" clId="{C460D390-82CA-4CCE-AEF3-BCCB62714ECA}" dt="2026-04-09T15:08:27.394" v="2135" actId="1076"/>
          <ac:spMkLst>
            <pc:docMk/>
            <pc:sldMk cId="4136415123" sldId="363"/>
            <ac:spMk id="42" creationId="{6D61DBE3-0FFF-4599-1F7C-7572AA1D520A}"/>
          </ac:spMkLst>
        </pc:spChg>
        <pc:spChg chg="add mod">
          <ac:chgData name="Lola Bell" userId="35829591-d54e-45a8-96eb-55b1106d1785" providerId="ADAL" clId="{C460D390-82CA-4CCE-AEF3-BCCB62714ECA}" dt="2026-04-09T15:08:27.394" v="2135" actId="1076"/>
          <ac:spMkLst>
            <pc:docMk/>
            <pc:sldMk cId="4136415123" sldId="363"/>
            <ac:spMk id="43" creationId="{2CE3726C-9605-30B1-7410-3E1FBD9FD23A}"/>
          </ac:spMkLst>
        </pc:spChg>
        <pc:spChg chg="add mod">
          <ac:chgData name="Lola Bell" userId="35829591-d54e-45a8-96eb-55b1106d1785" providerId="ADAL" clId="{C460D390-82CA-4CCE-AEF3-BCCB62714ECA}" dt="2026-04-09T15:07:15.533" v="2129" actId="403"/>
          <ac:spMkLst>
            <pc:docMk/>
            <pc:sldMk cId="4136415123" sldId="363"/>
            <ac:spMk id="44" creationId="{AC363A6E-CF07-7339-A2ED-B5009EA0D240}"/>
          </ac:spMkLst>
        </pc:spChg>
        <pc:spChg chg="add mod">
          <ac:chgData name="Lola Bell" userId="35829591-d54e-45a8-96eb-55b1106d1785" providerId="ADAL" clId="{C460D390-82CA-4CCE-AEF3-BCCB62714ECA}" dt="2026-04-09T15:08:27.394" v="2135" actId="1076"/>
          <ac:spMkLst>
            <pc:docMk/>
            <pc:sldMk cId="4136415123" sldId="363"/>
            <ac:spMk id="45" creationId="{1ABF4FB4-6CD2-CBFC-74DB-14386C911508}"/>
          </ac:spMkLst>
        </pc:spChg>
        <pc:picChg chg="add mod ord modCrop">
          <ac:chgData name="Lola Bell" userId="35829591-d54e-45a8-96eb-55b1106d1785" providerId="ADAL" clId="{C460D390-82CA-4CCE-AEF3-BCCB62714ECA}" dt="2026-04-09T15:00:18.125" v="2056" actId="18131"/>
          <ac:picMkLst>
            <pc:docMk/>
            <pc:sldMk cId="4136415123" sldId="363"/>
            <ac:picMk id="34" creationId="{3061FF58-F878-32C4-5EBC-FD7A0B796DFF}"/>
          </ac:picMkLst>
        </pc:picChg>
        <pc:picChg chg="add mod">
          <ac:chgData name="Lola Bell" userId="35829591-d54e-45a8-96eb-55b1106d1785" providerId="ADAL" clId="{C460D390-82CA-4CCE-AEF3-BCCB62714ECA}" dt="2026-04-09T15:08:27.394" v="2135" actId="1076"/>
          <ac:picMkLst>
            <pc:docMk/>
            <pc:sldMk cId="4136415123" sldId="363"/>
            <ac:picMk id="38" creationId="{3C635322-85CF-2C11-8C94-01B002367ED5}"/>
          </ac:picMkLst>
        </pc:picChg>
        <pc:picChg chg="add mod">
          <ac:chgData name="Lola Bell" userId="35829591-d54e-45a8-96eb-55b1106d1785" providerId="ADAL" clId="{C460D390-82CA-4CCE-AEF3-BCCB62714ECA}" dt="2026-04-09T15:08:27.394" v="2135" actId="1076"/>
          <ac:picMkLst>
            <pc:docMk/>
            <pc:sldMk cId="4136415123" sldId="363"/>
            <ac:picMk id="39" creationId="{CB7456C8-EA26-40B4-4EFA-90A08B01903C}"/>
          </ac:picMkLst>
        </pc:picChg>
        <pc:picChg chg="add mod">
          <ac:chgData name="Lola Bell" userId="35829591-d54e-45a8-96eb-55b1106d1785" providerId="ADAL" clId="{C460D390-82CA-4CCE-AEF3-BCCB62714ECA}" dt="2026-04-09T15:08:27.394" v="2135" actId="1076"/>
          <ac:picMkLst>
            <pc:docMk/>
            <pc:sldMk cId="4136415123" sldId="363"/>
            <ac:picMk id="40" creationId="{36049C2F-A5FF-2548-F4BE-55BE1E1264BB}"/>
          </ac:picMkLst>
        </pc:picChg>
        <pc:picChg chg="add mod">
          <ac:chgData name="Lola Bell" userId="35829591-d54e-45a8-96eb-55b1106d1785" providerId="ADAL" clId="{C460D390-82CA-4CCE-AEF3-BCCB62714ECA}" dt="2026-04-09T15:08:27.394" v="2135" actId="1076"/>
          <ac:picMkLst>
            <pc:docMk/>
            <pc:sldMk cId="4136415123" sldId="363"/>
            <ac:picMk id="41" creationId="{025DF9B8-4585-3ADB-4D87-5B21F3250A71}"/>
          </ac:picMkLst>
        </pc:picChg>
      </pc:sldChg>
      <pc:sldChg chg="ord">
        <pc:chgData name="Lola Bell" userId="35829591-d54e-45a8-96eb-55b1106d1785" providerId="ADAL" clId="{C460D390-82CA-4CCE-AEF3-BCCB62714ECA}" dt="2026-04-09T15:14:19.963" v="2138"/>
        <pc:sldMkLst>
          <pc:docMk/>
          <pc:sldMk cId="314978882" sldId="368"/>
        </pc:sldMkLst>
      </pc:sldChg>
      <pc:sldChg chg="modSp mod">
        <pc:chgData name="Lola Bell" userId="35829591-d54e-45a8-96eb-55b1106d1785" providerId="ADAL" clId="{C460D390-82CA-4CCE-AEF3-BCCB62714ECA}" dt="2026-04-13T09:44:58.103" v="2147" actId="1037"/>
        <pc:sldMkLst>
          <pc:docMk/>
          <pc:sldMk cId="484133327" sldId="377"/>
        </pc:sldMkLst>
        <pc:spChg chg="mod">
          <ac:chgData name="Lola Bell" userId="35829591-d54e-45a8-96eb-55b1106d1785" providerId="ADAL" clId="{C460D390-82CA-4CCE-AEF3-BCCB62714ECA}" dt="2026-04-09T11:22:58.945" v="780" actId="207"/>
          <ac:spMkLst>
            <pc:docMk/>
            <pc:sldMk cId="484133327" sldId="377"/>
            <ac:spMk id="13" creationId="{0D85C7A0-DAE4-FC2A-027F-0D623A2F04BE}"/>
          </ac:spMkLst>
        </pc:spChg>
        <pc:picChg chg="mod">
          <ac:chgData name="Lola Bell" userId="35829591-d54e-45a8-96eb-55b1106d1785" providerId="ADAL" clId="{C460D390-82CA-4CCE-AEF3-BCCB62714ECA}" dt="2026-04-13T09:44:58.103" v="2147" actId="1037"/>
          <ac:picMkLst>
            <pc:docMk/>
            <pc:sldMk cId="484133327" sldId="377"/>
            <ac:picMk id="8" creationId="{0110658F-B29E-A74D-470F-42C00975938E}"/>
          </ac:picMkLst>
        </pc:picChg>
      </pc:sldChg>
      <pc:sldChg chg="modSp">
        <pc:chgData name="Lola Bell" userId="35829591-d54e-45a8-96eb-55b1106d1785" providerId="ADAL" clId="{C460D390-82CA-4CCE-AEF3-BCCB62714ECA}" dt="2026-04-09T11:08:26.713" v="779" actId="207"/>
        <pc:sldMkLst>
          <pc:docMk/>
          <pc:sldMk cId="3547007200" sldId="380"/>
        </pc:sldMkLst>
        <pc:spChg chg="mod">
          <ac:chgData name="Lola Bell" userId="35829591-d54e-45a8-96eb-55b1106d1785" providerId="ADAL" clId="{C460D390-82CA-4CCE-AEF3-BCCB62714ECA}" dt="2026-04-09T11:08:26.713" v="779" actId="207"/>
          <ac:spMkLst>
            <pc:docMk/>
            <pc:sldMk cId="3547007200" sldId="380"/>
            <ac:spMk id="8" creationId="{FFB8B5C9-6D17-135E-97B0-606B4278F9CE}"/>
          </ac:spMkLst>
        </pc:spChg>
      </pc:sldChg>
    </pc:docChg>
  </pc:docChgLst>
  <pc:docChgLst>
    <pc:chgData name="Keyley Graham" userId="51178f3d-3260-4cce-be31-d5467aca893d" providerId="ADAL" clId="{054E7CEB-D504-AE46-851A-4E1539AE7A58}"/>
    <pc:docChg chg="undo custSel modSld">
      <pc:chgData name="Keyley Graham" userId="51178f3d-3260-4cce-be31-d5467aca893d" providerId="ADAL" clId="{054E7CEB-D504-AE46-851A-4E1539AE7A58}" dt="2026-04-10T13:32:04.553" v="200" actId="207"/>
      <pc:docMkLst>
        <pc:docMk/>
      </pc:docMkLst>
      <pc:sldChg chg="modSp mod">
        <pc:chgData name="Keyley Graham" userId="51178f3d-3260-4cce-be31-d5467aca893d" providerId="ADAL" clId="{054E7CEB-D504-AE46-851A-4E1539AE7A58}" dt="2026-04-10T13:31:46.561" v="199" actId="1076"/>
        <pc:sldMkLst>
          <pc:docMk/>
          <pc:sldMk cId="1434246675" sldId="256"/>
        </pc:sldMkLst>
        <pc:spChg chg="mod">
          <ac:chgData name="Keyley Graham" userId="51178f3d-3260-4cce-be31-d5467aca893d" providerId="ADAL" clId="{054E7CEB-D504-AE46-851A-4E1539AE7A58}" dt="2026-04-10T13:31:46.561" v="199" actId="1076"/>
          <ac:spMkLst>
            <pc:docMk/>
            <pc:sldMk cId="1434246675" sldId="256"/>
            <ac:spMk id="4" creationId="{CC9378C7-BE19-F0BE-D742-BBCF9A38FA8E}"/>
          </ac:spMkLst>
        </pc:spChg>
      </pc:sldChg>
      <pc:sldChg chg="modSp mod">
        <pc:chgData name="Keyley Graham" userId="51178f3d-3260-4cce-be31-d5467aca893d" providerId="ADAL" clId="{054E7CEB-D504-AE46-851A-4E1539AE7A58}" dt="2026-04-10T13:31:41.505" v="198" actId="1076"/>
        <pc:sldMkLst>
          <pc:docMk/>
          <pc:sldMk cId="1590189505" sldId="257"/>
        </pc:sldMkLst>
        <pc:spChg chg="mod">
          <ac:chgData name="Keyley Graham" userId="51178f3d-3260-4cce-be31-d5467aca893d" providerId="ADAL" clId="{054E7CEB-D504-AE46-851A-4E1539AE7A58}" dt="2026-04-10T13:31:41.505" v="198" actId="1076"/>
          <ac:spMkLst>
            <pc:docMk/>
            <pc:sldMk cId="1590189505" sldId="257"/>
            <ac:spMk id="8" creationId="{89B15EA7-61B1-7D58-9A0D-B78E4C3575AA}"/>
          </ac:spMkLst>
        </pc:spChg>
        <pc:picChg chg="mod">
          <ac:chgData name="Keyley Graham" userId="51178f3d-3260-4cce-be31-d5467aca893d" providerId="ADAL" clId="{054E7CEB-D504-AE46-851A-4E1539AE7A58}" dt="2026-04-10T13:31:38.802" v="197" actId="1076"/>
          <ac:picMkLst>
            <pc:docMk/>
            <pc:sldMk cId="1590189505" sldId="257"/>
            <ac:picMk id="7" creationId="{C067CD4B-31E1-8C39-F9EB-EF93118B08A8}"/>
          </ac:picMkLst>
        </pc:picChg>
      </pc:sldChg>
      <pc:sldChg chg="modSp mod">
        <pc:chgData name="Keyley Graham" userId="51178f3d-3260-4cce-be31-d5467aca893d" providerId="ADAL" clId="{054E7CEB-D504-AE46-851A-4E1539AE7A58}" dt="2026-04-10T13:31:34.582" v="196" actId="1076"/>
        <pc:sldMkLst>
          <pc:docMk/>
          <pc:sldMk cId="165405605" sldId="258"/>
        </pc:sldMkLst>
        <pc:spChg chg="mod">
          <ac:chgData name="Keyley Graham" userId="51178f3d-3260-4cce-be31-d5467aca893d" providerId="ADAL" clId="{054E7CEB-D504-AE46-851A-4E1539AE7A58}" dt="2026-04-10T13:31:34.582" v="196" actId="1076"/>
          <ac:spMkLst>
            <pc:docMk/>
            <pc:sldMk cId="165405605" sldId="258"/>
            <ac:spMk id="8" creationId="{91B18774-6021-B372-5F3D-6BD51475A239}"/>
          </ac:spMkLst>
        </pc:spChg>
        <pc:picChg chg="mod">
          <ac:chgData name="Keyley Graham" userId="51178f3d-3260-4cce-be31-d5467aca893d" providerId="ADAL" clId="{054E7CEB-D504-AE46-851A-4E1539AE7A58}" dt="2026-04-10T13:31:32.149" v="195" actId="1076"/>
          <ac:picMkLst>
            <pc:docMk/>
            <pc:sldMk cId="165405605" sldId="258"/>
            <ac:picMk id="14" creationId="{95B796FE-FF41-B2C5-5A66-021772673868}"/>
          </ac:picMkLst>
        </pc:picChg>
      </pc:sldChg>
      <pc:sldChg chg="modSp mod">
        <pc:chgData name="Keyley Graham" userId="51178f3d-3260-4cce-be31-d5467aca893d" providerId="ADAL" clId="{054E7CEB-D504-AE46-851A-4E1539AE7A58}" dt="2026-04-10T13:31:26.800" v="194" actId="1035"/>
        <pc:sldMkLst>
          <pc:docMk/>
          <pc:sldMk cId="2267642270" sldId="259"/>
        </pc:sldMkLst>
        <pc:picChg chg="mod">
          <ac:chgData name="Keyley Graham" userId="51178f3d-3260-4cce-be31-d5467aca893d" providerId="ADAL" clId="{054E7CEB-D504-AE46-851A-4E1539AE7A58}" dt="2026-04-10T13:31:26.800" v="194" actId="1035"/>
          <ac:picMkLst>
            <pc:docMk/>
            <pc:sldMk cId="2267642270" sldId="259"/>
            <ac:picMk id="9" creationId="{96CC47EB-82EF-11D7-9F62-C312F5F1B447}"/>
          </ac:picMkLst>
        </pc:picChg>
      </pc:sldChg>
      <pc:sldChg chg="modSp mod">
        <pc:chgData name="Keyley Graham" userId="51178f3d-3260-4cce-be31-d5467aca893d" providerId="ADAL" clId="{054E7CEB-D504-AE46-851A-4E1539AE7A58}" dt="2026-04-10T13:31:13.603" v="190" actId="1076"/>
        <pc:sldMkLst>
          <pc:docMk/>
          <pc:sldMk cId="4261244683" sldId="261"/>
        </pc:sldMkLst>
        <pc:spChg chg="mod">
          <ac:chgData name="Keyley Graham" userId="51178f3d-3260-4cce-be31-d5467aca893d" providerId="ADAL" clId="{054E7CEB-D504-AE46-851A-4E1539AE7A58}" dt="2026-04-10T13:31:13.603" v="190" actId="1076"/>
          <ac:spMkLst>
            <pc:docMk/>
            <pc:sldMk cId="4261244683" sldId="261"/>
            <ac:spMk id="6" creationId="{E01D930C-71C3-CF45-533C-F99A6A39F1BC}"/>
          </ac:spMkLst>
        </pc:spChg>
      </pc:sldChg>
      <pc:sldChg chg="modSp mod">
        <pc:chgData name="Keyley Graham" userId="51178f3d-3260-4cce-be31-d5467aca893d" providerId="ADAL" clId="{054E7CEB-D504-AE46-851A-4E1539AE7A58}" dt="2026-04-10T13:31:06.556" v="189" actId="1076"/>
        <pc:sldMkLst>
          <pc:docMk/>
          <pc:sldMk cId="328834380" sldId="262"/>
        </pc:sldMkLst>
        <pc:spChg chg="mod">
          <ac:chgData name="Keyley Graham" userId="51178f3d-3260-4cce-be31-d5467aca893d" providerId="ADAL" clId="{054E7CEB-D504-AE46-851A-4E1539AE7A58}" dt="2026-04-10T13:31:06.556" v="189" actId="1076"/>
          <ac:spMkLst>
            <pc:docMk/>
            <pc:sldMk cId="328834380" sldId="262"/>
            <ac:spMk id="5" creationId="{CFAD9CDF-3E15-5E48-A24A-9D421F5F28A7}"/>
          </ac:spMkLst>
        </pc:spChg>
      </pc:sldChg>
      <pc:sldChg chg="modSp mod">
        <pc:chgData name="Keyley Graham" userId="51178f3d-3260-4cce-be31-d5467aca893d" providerId="ADAL" clId="{054E7CEB-D504-AE46-851A-4E1539AE7A58}" dt="2026-04-10T13:30:11.615" v="164" actId="1076"/>
        <pc:sldMkLst>
          <pc:docMk/>
          <pc:sldMk cId="594685881" sldId="264"/>
        </pc:sldMkLst>
        <pc:spChg chg="mod">
          <ac:chgData name="Keyley Graham" userId="51178f3d-3260-4cce-be31-d5467aca893d" providerId="ADAL" clId="{054E7CEB-D504-AE46-851A-4E1539AE7A58}" dt="2026-04-10T13:30:08.864" v="163" actId="1076"/>
          <ac:spMkLst>
            <pc:docMk/>
            <pc:sldMk cId="594685881" sldId="264"/>
            <ac:spMk id="2" creationId="{453D2E20-9B4A-FA57-A6B7-90BD535192B0}"/>
          </ac:spMkLst>
        </pc:spChg>
        <pc:spChg chg="mod">
          <ac:chgData name="Keyley Graham" userId="51178f3d-3260-4cce-be31-d5467aca893d" providerId="ADAL" clId="{054E7CEB-D504-AE46-851A-4E1539AE7A58}" dt="2026-04-10T13:30:08.864" v="163" actId="1076"/>
          <ac:spMkLst>
            <pc:docMk/>
            <pc:sldMk cId="594685881" sldId="264"/>
            <ac:spMk id="3" creationId="{00B7E3D0-C790-A02A-DB33-E73118515D96}"/>
          </ac:spMkLst>
        </pc:spChg>
        <pc:spChg chg="mod">
          <ac:chgData name="Keyley Graham" userId="51178f3d-3260-4cce-be31-d5467aca893d" providerId="ADAL" clId="{054E7CEB-D504-AE46-851A-4E1539AE7A58}" dt="2026-04-10T13:30:01.784" v="162" actId="1076"/>
          <ac:spMkLst>
            <pc:docMk/>
            <pc:sldMk cId="594685881" sldId="264"/>
            <ac:spMk id="8" creationId="{DE36145B-A831-471D-5911-117F3EC50268}"/>
          </ac:spMkLst>
        </pc:spChg>
        <pc:picChg chg="mod">
          <ac:chgData name="Keyley Graham" userId="51178f3d-3260-4cce-be31-d5467aca893d" providerId="ADAL" clId="{054E7CEB-D504-AE46-851A-4E1539AE7A58}" dt="2026-04-10T13:30:11.615" v="164" actId="1076"/>
          <ac:picMkLst>
            <pc:docMk/>
            <pc:sldMk cId="594685881" sldId="264"/>
            <ac:picMk id="10" creationId="{3AD85FB6-2ACF-C5F4-8A0C-9E777AF23BA2}"/>
          </ac:picMkLst>
        </pc:picChg>
      </pc:sldChg>
      <pc:sldChg chg="modSp mod">
        <pc:chgData name="Keyley Graham" userId="51178f3d-3260-4cce-be31-d5467aca893d" providerId="ADAL" clId="{054E7CEB-D504-AE46-851A-4E1539AE7A58}" dt="2026-04-10T13:31:02.462" v="188" actId="1076"/>
        <pc:sldMkLst>
          <pc:docMk/>
          <pc:sldMk cId="1366417504" sldId="265"/>
        </pc:sldMkLst>
        <pc:spChg chg="mod">
          <ac:chgData name="Keyley Graham" userId="51178f3d-3260-4cce-be31-d5467aca893d" providerId="ADAL" clId="{054E7CEB-D504-AE46-851A-4E1539AE7A58}" dt="2026-04-10T13:30:52.758" v="186" actId="20577"/>
          <ac:spMkLst>
            <pc:docMk/>
            <pc:sldMk cId="1366417504" sldId="265"/>
            <ac:spMk id="3" creationId="{A1EDFCFA-693E-47FB-C5C5-D4A5963B9E46}"/>
          </ac:spMkLst>
        </pc:spChg>
        <pc:spChg chg="mod">
          <ac:chgData name="Keyley Graham" userId="51178f3d-3260-4cce-be31-d5467aca893d" providerId="ADAL" clId="{054E7CEB-D504-AE46-851A-4E1539AE7A58}" dt="2026-04-10T13:30:58.972" v="187" actId="1076"/>
          <ac:spMkLst>
            <pc:docMk/>
            <pc:sldMk cId="1366417504" sldId="265"/>
            <ac:spMk id="5" creationId="{8EC9223C-ADC1-22A2-BFCB-E56EB5B8C22C}"/>
          </ac:spMkLst>
        </pc:spChg>
        <pc:spChg chg="mod">
          <ac:chgData name="Keyley Graham" userId="51178f3d-3260-4cce-be31-d5467aca893d" providerId="ADAL" clId="{054E7CEB-D504-AE46-851A-4E1539AE7A58}" dt="2026-04-10T13:30:21.751" v="166" actId="14100"/>
          <ac:spMkLst>
            <pc:docMk/>
            <pc:sldMk cId="1366417504" sldId="265"/>
            <ac:spMk id="7" creationId="{26F4BA4D-293C-54DC-CAFA-664F9E96B47B}"/>
          </ac:spMkLst>
        </pc:spChg>
        <pc:spChg chg="mod">
          <ac:chgData name="Keyley Graham" userId="51178f3d-3260-4cce-be31-d5467aca893d" providerId="ADAL" clId="{054E7CEB-D504-AE46-851A-4E1539AE7A58}" dt="2026-04-10T13:30:26.561" v="169" actId="1036"/>
          <ac:spMkLst>
            <pc:docMk/>
            <pc:sldMk cId="1366417504" sldId="265"/>
            <ac:spMk id="11" creationId="{C5D3C9E7-BD8C-2A4D-D176-E2D8F92BDCDA}"/>
          </ac:spMkLst>
        </pc:spChg>
        <pc:spChg chg="mod">
          <ac:chgData name="Keyley Graham" userId="51178f3d-3260-4cce-be31-d5467aca893d" providerId="ADAL" clId="{054E7CEB-D504-AE46-851A-4E1539AE7A58}" dt="2026-04-10T13:31:02.462" v="188" actId="1076"/>
          <ac:spMkLst>
            <pc:docMk/>
            <pc:sldMk cId="1366417504" sldId="265"/>
            <ac:spMk id="13" creationId="{C3475045-B36B-BC68-E273-83BEBF1260B8}"/>
          </ac:spMkLst>
        </pc:spChg>
        <pc:spChg chg="mod">
          <ac:chgData name="Keyley Graham" userId="51178f3d-3260-4cce-be31-d5467aca893d" providerId="ADAL" clId="{054E7CEB-D504-AE46-851A-4E1539AE7A58}" dt="2026-04-10T13:30:43.895" v="184" actId="1036"/>
          <ac:spMkLst>
            <pc:docMk/>
            <pc:sldMk cId="1366417504" sldId="265"/>
            <ac:spMk id="14" creationId="{B0FE19CF-6161-4802-39B3-9DF7EB8ECB52}"/>
          </ac:spMkLst>
        </pc:spChg>
      </pc:sldChg>
      <pc:sldChg chg="modSp mod">
        <pc:chgData name="Keyley Graham" userId="51178f3d-3260-4cce-be31-d5467aca893d" providerId="ADAL" clId="{054E7CEB-D504-AE46-851A-4E1539AE7A58}" dt="2026-04-10T13:29:56.350" v="161" actId="1076"/>
        <pc:sldMkLst>
          <pc:docMk/>
          <pc:sldMk cId="2588345354" sldId="266"/>
        </pc:sldMkLst>
        <pc:spChg chg="mod">
          <ac:chgData name="Keyley Graham" userId="51178f3d-3260-4cce-be31-d5467aca893d" providerId="ADAL" clId="{054E7CEB-D504-AE46-851A-4E1539AE7A58}" dt="2026-04-10T13:29:56.350" v="161" actId="1076"/>
          <ac:spMkLst>
            <pc:docMk/>
            <pc:sldMk cId="2588345354" sldId="266"/>
            <ac:spMk id="13" creationId="{F10BD9BE-5D9F-4731-C666-D73D3BE424F7}"/>
          </ac:spMkLst>
        </pc:spChg>
      </pc:sldChg>
      <pc:sldChg chg="modSp mod">
        <pc:chgData name="Keyley Graham" userId="51178f3d-3260-4cce-be31-d5467aca893d" providerId="ADAL" clId="{054E7CEB-D504-AE46-851A-4E1539AE7A58}" dt="2026-04-10T13:29:50.232" v="160" actId="1076"/>
        <pc:sldMkLst>
          <pc:docMk/>
          <pc:sldMk cId="1828402709" sldId="267"/>
        </pc:sldMkLst>
        <pc:spChg chg="mod">
          <ac:chgData name="Keyley Graham" userId="51178f3d-3260-4cce-be31-d5467aca893d" providerId="ADAL" clId="{054E7CEB-D504-AE46-851A-4E1539AE7A58}" dt="2026-04-10T13:29:30.557" v="139" actId="1076"/>
          <ac:spMkLst>
            <pc:docMk/>
            <pc:sldMk cId="1828402709" sldId="267"/>
            <ac:spMk id="6" creationId="{03455D77-EDB7-F9EA-57C4-3D84E6667B21}"/>
          </ac:spMkLst>
        </pc:spChg>
        <pc:spChg chg="mod">
          <ac:chgData name="Keyley Graham" userId="51178f3d-3260-4cce-be31-d5467aca893d" providerId="ADAL" clId="{054E7CEB-D504-AE46-851A-4E1539AE7A58}" dt="2026-04-10T13:29:33.684" v="140" actId="1076"/>
          <ac:spMkLst>
            <pc:docMk/>
            <pc:sldMk cId="1828402709" sldId="267"/>
            <ac:spMk id="8" creationId="{93B218B8-CED2-0BE3-3EC3-20C8A8AE4CDF}"/>
          </ac:spMkLst>
        </pc:spChg>
        <pc:spChg chg="mod">
          <ac:chgData name="Keyley Graham" userId="51178f3d-3260-4cce-be31-d5467aca893d" providerId="ADAL" clId="{054E7CEB-D504-AE46-851A-4E1539AE7A58}" dt="2026-04-10T13:29:13.921" v="131" actId="1076"/>
          <ac:spMkLst>
            <pc:docMk/>
            <pc:sldMk cId="1828402709" sldId="267"/>
            <ac:spMk id="9" creationId="{1AB73908-F817-350F-A7A4-C913F1AAD01A}"/>
          </ac:spMkLst>
        </pc:spChg>
        <pc:spChg chg="mod">
          <ac:chgData name="Keyley Graham" userId="51178f3d-3260-4cce-be31-d5467aca893d" providerId="ADAL" clId="{054E7CEB-D504-AE46-851A-4E1539AE7A58}" dt="2026-04-10T13:29:13.921" v="131" actId="1076"/>
          <ac:spMkLst>
            <pc:docMk/>
            <pc:sldMk cId="1828402709" sldId="267"/>
            <ac:spMk id="10" creationId="{A19583B7-1D77-EE6E-1902-D381CD1B109C}"/>
          </ac:spMkLst>
        </pc:spChg>
        <pc:spChg chg="mod">
          <ac:chgData name="Keyley Graham" userId="51178f3d-3260-4cce-be31-d5467aca893d" providerId="ADAL" clId="{054E7CEB-D504-AE46-851A-4E1539AE7A58}" dt="2026-04-10T13:29:50.232" v="160" actId="1076"/>
          <ac:spMkLst>
            <pc:docMk/>
            <pc:sldMk cId="1828402709" sldId="267"/>
            <ac:spMk id="12" creationId="{146D0734-6829-C263-1CFB-5F43549A665A}"/>
          </ac:spMkLst>
        </pc:spChg>
        <pc:spChg chg="mod">
          <ac:chgData name="Keyley Graham" userId="51178f3d-3260-4cce-be31-d5467aca893d" providerId="ADAL" clId="{054E7CEB-D504-AE46-851A-4E1539AE7A58}" dt="2026-04-10T13:29:33.684" v="140" actId="1076"/>
          <ac:spMkLst>
            <pc:docMk/>
            <pc:sldMk cId="1828402709" sldId="267"/>
            <ac:spMk id="14" creationId="{39DF6F44-A19A-4DAA-9A74-701B2B57EB71}"/>
          </ac:spMkLst>
        </pc:spChg>
        <pc:spChg chg="mod">
          <ac:chgData name="Keyley Graham" userId="51178f3d-3260-4cce-be31-d5467aca893d" providerId="ADAL" clId="{054E7CEB-D504-AE46-851A-4E1539AE7A58}" dt="2026-04-10T13:29:43.144" v="158" actId="1038"/>
          <ac:spMkLst>
            <pc:docMk/>
            <pc:sldMk cId="1828402709" sldId="267"/>
            <ac:spMk id="15" creationId="{4699BFCC-5B0B-37D0-4039-6D853708E6FF}"/>
          </ac:spMkLst>
        </pc:spChg>
        <pc:spChg chg="mod">
          <ac:chgData name="Keyley Graham" userId="51178f3d-3260-4cce-be31-d5467aca893d" providerId="ADAL" clId="{054E7CEB-D504-AE46-851A-4E1539AE7A58}" dt="2026-04-10T13:29:43.144" v="158" actId="1038"/>
          <ac:spMkLst>
            <pc:docMk/>
            <pc:sldMk cId="1828402709" sldId="267"/>
            <ac:spMk id="16" creationId="{CC436111-642A-037B-F41D-C3200A69AC53}"/>
          </ac:spMkLst>
        </pc:spChg>
        <pc:spChg chg="mod">
          <ac:chgData name="Keyley Graham" userId="51178f3d-3260-4cce-be31-d5467aca893d" providerId="ADAL" clId="{054E7CEB-D504-AE46-851A-4E1539AE7A58}" dt="2026-04-10T13:29:47.545" v="159" actId="1076"/>
          <ac:spMkLst>
            <pc:docMk/>
            <pc:sldMk cId="1828402709" sldId="267"/>
            <ac:spMk id="18" creationId="{B2C6F210-6B80-E7D9-DDFD-10C544002AF2}"/>
          </ac:spMkLst>
        </pc:spChg>
        <pc:picChg chg="mod">
          <ac:chgData name="Keyley Graham" userId="51178f3d-3260-4cce-be31-d5467aca893d" providerId="ADAL" clId="{054E7CEB-D504-AE46-851A-4E1539AE7A58}" dt="2026-04-10T13:29:30.557" v="139" actId="1076"/>
          <ac:picMkLst>
            <pc:docMk/>
            <pc:sldMk cId="1828402709" sldId="267"/>
            <ac:picMk id="2" creationId="{B7CED5AE-A65F-E75B-2D57-0C51C2AAE8D4}"/>
          </ac:picMkLst>
        </pc:picChg>
      </pc:sldChg>
      <pc:sldChg chg="modSp mod">
        <pc:chgData name="Keyley Graham" userId="51178f3d-3260-4cce-be31-d5467aca893d" providerId="ADAL" clId="{054E7CEB-D504-AE46-851A-4E1539AE7A58}" dt="2026-04-10T13:29:09.012" v="130" actId="1076"/>
        <pc:sldMkLst>
          <pc:docMk/>
          <pc:sldMk cId="2922601013" sldId="269"/>
        </pc:sldMkLst>
        <pc:spChg chg="mod">
          <ac:chgData name="Keyley Graham" userId="51178f3d-3260-4cce-be31-d5467aca893d" providerId="ADAL" clId="{054E7CEB-D504-AE46-851A-4E1539AE7A58}" dt="2026-04-10T13:29:09.012" v="130" actId="1076"/>
          <ac:spMkLst>
            <pc:docMk/>
            <pc:sldMk cId="2922601013" sldId="269"/>
            <ac:spMk id="7" creationId="{5E6F6237-A976-79B5-2243-1C20E3529715}"/>
          </ac:spMkLst>
        </pc:spChg>
        <pc:spChg chg="mod">
          <ac:chgData name="Keyley Graham" userId="51178f3d-3260-4cce-be31-d5467aca893d" providerId="ADAL" clId="{054E7CEB-D504-AE46-851A-4E1539AE7A58}" dt="2026-04-10T13:28:58.510" v="127" actId="2710"/>
          <ac:spMkLst>
            <pc:docMk/>
            <pc:sldMk cId="2922601013" sldId="269"/>
            <ac:spMk id="10" creationId="{E4C4248E-08E3-3247-66CC-B34D0138DBCC}"/>
          </ac:spMkLst>
        </pc:spChg>
        <pc:spChg chg="mod">
          <ac:chgData name="Keyley Graham" userId="51178f3d-3260-4cce-be31-d5467aca893d" providerId="ADAL" clId="{054E7CEB-D504-AE46-851A-4E1539AE7A58}" dt="2026-04-10T13:29:04.498" v="128" actId="14100"/>
          <ac:spMkLst>
            <pc:docMk/>
            <pc:sldMk cId="2922601013" sldId="269"/>
            <ac:spMk id="15" creationId="{BF841333-51FA-CA00-7BDD-753B0F82D63B}"/>
          </ac:spMkLst>
        </pc:spChg>
      </pc:sldChg>
      <pc:sldChg chg="modSp mod">
        <pc:chgData name="Keyley Graham" userId="51178f3d-3260-4cce-be31-d5467aca893d" providerId="ADAL" clId="{054E7CEB-D504-AE46-851A-4E1539AE7A58}" dt="2026-04-10T13:28:37.396" v="124" actId="1076"/>
        <pc:sldMkLst>
          <pc:docMk/>
          <pc:sldMk cId="552487386" sldId="270"/>
        </pc:sldMkLst>
        <pc:spChg chg="mod">
          <ac:chgData name="Keyley Graham" userId="51178f3d-3260-4cce-be31-d5467aca893d" providerId="ADAL" clId="{054E7CEB-D504-AE46-851A-4E1539AE7A58}" dt="2026-04-10T13:28:26.777" v="122" actId="1076"/>
          <ac:spMkLst>
            <pc:docMk/>
            <pc:sldMk cId="552487386" sldId="270"/>
            <ac:spMk id="12" creationId="{301DA622-7F8B-A737-536E-DC848DC4D72C}"/>
          </ac:spMkLst>
        </pc:spChg>
        <pc:spChg chg="mod">
          <ac:chgData name="Keyley Graham" userId="51178f3d-3260-4cce-be31-d5467aca893d" providerId="ADAL" clId="{054E7CEB-D504-AE46-851A-4E1539AE7A58}" dt="2026-04-10T13:28:37.396" v="124" actId="1076"/>
          <ac:spMkLst>
            <pc:docMk/>
            <pc:sldMk cId="552487386" sldId="270"/>
            <ac:spMk id="16" creationId="{AB5DCBDB-BB84-388A-5A38-0B873448A448}"/>
          </ac:spMkLst>
        </pc:spChg>
        <pc:spChg chg="mod">
          <ac:chgData name="Keyley Graham" userId="51178f3d-3260-4cce-be31-d5467aca893d" providerId="ADAL" clId="{054E7CEB-D504-AE46-851A-4E1539AE7A58}" dt="2026-04-10T13:28:37.396" v="124" actId="1076"/>
          <ac:spMkLst>
            <pc:docMk/>
            <pc:sldMk cId="552487386" sldId="270"/>
            <ac:spMk id="27" creationId="{7D260012-B1F4-FD0A-D3C4-ECF4E75E6670}"/>
          </ac:spMkLst>
        </pc:spChg>
        <pc:spChg chg="mod">
          <ac:chgData name="Keyley Graham" userId="51178f3d-3260-4cce-be31-d5467aca893d" providerId="ADAL" clId="{054E7CEB-D504-AE46-851A-4E1539AE7A58}" dt="2026-04-10T13:28:32.442" v="123" actId="1076"/>
          <ac:spMkLst>
            <pc:docMk/>
            <pc:sldMk cId="552487386" sldId="270"/>
            <ac:spMk id="31" creationId="{E58344C4-E382-ED7E-80B0-5EC6D0F92030}"/>
          </ac:spMkLst>
        </pc:spChg>
        <pc:spChg chg="mod">
          <ac:chgData name="Keyley Graham" userId="51178f3d-3260-4cce-be31-d5467aca893d" providerId="ADAL" clId="{054E7CEB-D504-AE46-851A-4E1539AE7A58}" dt="2026-04-10T13:28:32.442" v="123" actId="1076"/>
          <ac:spMkLst>
            <pc:docMk/>
            <pc:sldMk cId="552487386" sldId="270"/>
            <ac:spMk id="32" creationId="{EE2C5B2A-906F-BC73-8308-C414A8A0E855}"/>
          </ac:spMkLst>
        </pc:spChg>
        <pc:picChg chg="mod">
          <ac:chgData name="Keyley Graham" userId="51178f3d-3260-4cce-be31-d5467aca893d" providerId="ADAL" clId="{054E7CEB-D504-AE46-851A-4E1539AE7A58}" dt="2026-04-10T13:28:37.396" v="124" actId="1076"/>
          <ac:picMkLst>
            <pc:docMk/>
            <pc:sldMk cId="552487386" sldId="270"/>
            <ac:picMk id="26" creationId="{29A3E0BB-6070-F81F-D03F-ABDDB72E6977}"/>
          </ac:picMkLst>
        </pc:picChg>
        <pc:picChg chg="mod">
          <ac:chgData name="Keyley Graham" userId="51178f3d-3260-4cce-be31-d5467aca893d" providerId="ADAL" clId="{054E7CEB-D504-AE46-851A-4E1539AE7A58}" dt="2026-04-10T13:28:37.396" v="124" actId="1076"/>
          <ac:picMkLst>
            <pc:docMk/>
            <pc:sldMk cId="552487386" sldId="270"/>
            <ac:picMk id="29" creationId="{118A0485-EBA2-7FD5-1678-744BC96E7E94}"/>
          </ac:picMkLst>
        </pc:picChg>
        <pc:picChg chg="mod">
          <ac:chgData name="Keyley Graham" userId="51178f3d-3260-4cce-be31-d5467aca893d" providerId="ADAL" clId="{054E7CEB-D504-AE46-851A-4E1539AE7A58}" dt="2026-04-10T13:28:32.442" v="123" actId="1076"/>
          <ac:picMkLst>
            <pc:docMk/>
            <pc:sldMk cId="552487386" sldId="270"/>
            <ac:picMk id="30" creationId="{EC554E9E-543A-A52B-9843-1F305EE2F1D1}"/>
          </ac:picMkLst>
        </pc:picChg>
      </pc:sldChg>
      <pc:sldChg chg="modSp mod">
        <pc:chgData name="Keyley Graham" userId="51178f3d-3260-4cce-be31-d5467aca893d" providerId="ADAL" clId="{054E7CEB-D504-AE46-851A-4E1539AE7A58}" dt="2026-04-10T13:28:16.148" v="119" actId="1076"/>
        <pc:sldMkLst>
          <pc:docMk/>
          <pc:sldMk cId="919258657" sldId="272"/>
        </pc:sldMkLst>
        <pc:spChg chg="mod">
          <ac:chgData name="Keyley Graham" userId="51178f3d-3260-4cce-be31-d5467aca893d" providerId="ADAL" clId="{054E7CEB-D504-AE46-851A-4E1539AE7A58}" dt="2026-04-10T13:28:16.148" v="119" actId="1076"/>
          <ac:spMkLst>
            <pc:docMk/>
            <pc:sldMk cId="919258657" sldId="272"/>
            <ac:spMk id="6" creationId="{8B0237EB-3216-98AD-9096-2597D9E808E4}"/>
          </ac:spMkLst>
        </pc:spChg>
      </pc:sldChg>
      <pc:sldChg chg="modSp mod">
        <pc:chgData name="Keyley Graham" userId="51178f3d-3260-4cce-be31-d5467aca893d" providerId="ADAL" clId="{054E7CEB-D504-AE46-851A-4E1539AE7A58}" dt="2026-04-10T13:28:03.143" v="118" actId="1076"/>
        <pc:sldMkLst>
          <pc:docMk/>
          <pc:sldMk cId="2307629421" sldId="274"/>
        </pc:sldMkLst>
        <pc:spChg chg="mod">
          <ac:chgData name="Keyley Graham" userId="51178f3d-3260-4cce-be31-d5467aca893d" providerId="ADAL" clId="{054E7CEB-D504-AE46-851A-4E1539AE7A58}" dt="2026-04-10T13:28:03.143" v="118" actId="1076"/>
          <ac:spMkLst>
            <pc:docMk/>
            <pc:sldMk cId="2307629421" sldId="274"/>
            <ac:spMk id="14" creationId="{0AAFFAF1-9B8C-0DB6-F339-5DAB1B2CA1F0}"/>
          </ac:spMkLst>
        </pc:spChg>
      </pc:sldChg>
      <pc:sldChg chg="modSp mod">
        <pc:chgData name="Keyley Graham" userId="51178f3d-3260-4cce-be31-d5467aca893d" providerId="ADAL" clId="{054E7CEB-D504-AE46-851A-4E1539AE7A58}" dt="2026-04-10T13:27:43.858" v="114" actId="1076"/>
        <pc:sldMkLst>
          <pc:docMk/>
          <pc:sldMk cId="3555551935" sldId="276"/>
        </pc:sldMkLst>
        <pc:spChg chg="mod">
          <ac:chgData name="Keyley Graham" userId="51178f3d-3260-4cce-be31-d5467aca893d" providerId="ADAL" clId="{054E7CEB-D504-AE46-851A-4E1539AE7A58}" dt="2026-04-10T13:27:41.726" v="112" actId="1076"/>
          <ac:spMkLst>
            <pc:docMk/>
            <pc:sldMk cId="3555551935" sldId="276"/>
            <ac:spMk id="5" creationId="{92E6BDB4-AEC4-6DC5-D88D-47C2E2798700}"/>
          </ac:spMkLst>
        </pc:spChg>
        <pc:spChg chg="mod">
          <ac:chgData name="Keyley Graham" userId="51178f3d-3260-4cce-be31-d5467aca893d" providerId="ADAL" clId="{054E7CEB-D504-AE46-851A-4E1539AE7A58}" dt="2026-04-10T13:27:43.858" v="114" actId="1076"/>
          <ac:spMkLst>
            <pc:docMk/>
            <pc:sldMk cId="3555551935" sldId="276"/>
            <ac:spMk id="10" creationId="{DA53433A-2F21-8A21-2AB6-D2669FF52E88}"/>
          </ac:spMkLst>
        </pc:spChg>
      </pc:sldChg>
      <pc:sldChg chg="modSp mod">
        <pc:chgData name="Keyley Graham" userId="51178f3d-3260-4cce-be31-d5467aca893d" providerId="ADAL" clId="{054E7CEB-D504-AE46-851A-4E1539AE7A58}" dt="2026-04-10T13:26:43.347" v="94" actId="1076"/>
        <pc:sldMkLst>
          <pc:docMk/>
          <pc:sldMk cId="2760075147" sldId="278"/>
        </pc:sldMkLst>
        <pc:spChg chg="mod">
          <ac:chgData name="Keyley Graham" userId="51178f3d-3260-4cce-be31-d5467aca893d" providerId="ADAL" clId="{054E7CEB-D504-AE46-851A-4E1539AE7A58}" dt="2026-04-10T13:26:43.347" v="94" actId="1076"/>
          <ac:spMkLst>
            <pc:docMk/>
            <pc:sldMk cId="2760075147" sldId="278"/>
            <ac:spMk id="6" creationId="{F38197B3-B39C-C531-CE2C-EB62F3251B21}"/>
          </ac:spMkLst>
        </pc:spChg>
      </pc:sldChg>
      <pc:sldChg chg="modSp mod">
        <pc:chgData name="Keyley Graham" userId="51178f3d-3260-4cce-be31-d5467aca893d" providerId="ADAL" clId="{054E7CEB-D504-AE46-851A-4E1539AE7A58}" dt="2026-04-10T13:27:34.306" v="109" actId="207"/>
        <pc:sldMkLst>
          <pc:docMk/>
          <pc:sldMk cId="2490813164" sldId="279"/>
        </pc:sldMkLst>
        <pc:spChg chg="mod">
          <ac:chgData name="Keyley Graham" userId="51178f3d-3260-4cce-be31-d5467aca893d" providerId="ADAL" clId="{054E7CEB-D504-AE46-851A-4E1539AE7A58}" dt="2026-04-10T13:27:27.296" v="108" actId="1076"/>
          <ac:spMkLst>
            <pc:docMk/>
            <pc:sldMk cId="2490813164" sldId="279"/>
            <ac:spMk id="3" creationId="{1C8819C9-D90C-8A7C-F29F-C36A4ED55BAC}"/>
          </ac:spMkLst>
        </pc:spChg>
        <pc:spChg chg="mod">
          <ac:chgData name="Keyley Graham" userId="51178f3d-3260-4cce-be31-d5467aca893d" providerId="ADAL" clId="{054E7CEB-D504-AE46-851A-4E1539AE7A58}" dt="2026-04-10T13:27:34.306" v="109" actId="207"/>
          <ac:spMkLst>
            <pc:docMk/>
            <pc:sldMk cId="2490813164" sldId="279"/>
            <ac:spMk id="11" creationId="{79F38BC7-E014-0D8F-C8E2-3BAA4F66E790}"/>
          </ac:spMkLst>
        </pc:spChg>
      </pc:sldChg>
      <pc:sldChg chg="modSp mod">
        <pc:chgData name="Keyley Graham" userId="51178f3d-3260-4cce-be31-d5467aca893d" providerId="ADAL" clId="{054E7CEB-D504-AE46-851A-4E1539AE7A58}" dt="2026-04-10T13:27:20.493" v="107" actId="1037"/>
        <pc:sldMkLst>
          <pc:docMk/>
          <pc:sldMk cId="1522642725" sldId="281"/>
        </pc:sldMkLst>
        <pc:spChg chg="mod">
          <ac:chgData name="Keyley Graham" userId="51178f3d-3260-4cce-be31-d5467aca893d" providerId="ADAL" clId="{054E7CEB-D504-AE46-851A-4E1539AE7A58}" dt="2026-04-10T13:27:20.493" v="107" actId="1037"/>
          <ac:spMkLst>
            <pc:docMk/>
            <pc:sldMk cId="1522642725" sldId="281"/>
            <ac:spMk id="7" creationId="{F2195A8C-956D-48B1-982D-91C14C2986A9}"/>
          </ac:spMkLst>
        </pc:spChg>
      </pc:sldChg>
      <pc:sldChg chg="modSp mod">
        <pc:chgData name="Keyley Graham" userId="51178f3d-3260-4cce-be31-d5467aca893d" providerId="ADAL" clId="{054E7CEB-D504-AE46-851A-4E1539AE7A58}" dt="2026-04-10T13:27:09.577" v="100" actId="1076"/>
        <pc:sldMkLst>
          <pc:docMk/>
          <pc:sldMk cId="277105146" sldId="282"/>
        </pc:sldMkLst>
        <pc:spChg chg="mod">
          <ac:chgData name="Keyley Graham" userId="51178f3d-3260-4cce-be31-d5467aca893d" providerId="ADAL" clId="{054E7CEB-D504-AE46-851A-4E1539AE7A58}" dt="2026-04-10T13:27:09.577" v="100" actId="1076"/>
          <ac:spMkLst>
            <pc:docMk/>
            <pc:sldMk cId="277105146" sldId="282"/>
            <ac:spMk id="5" creationId="{B3493F1D-9F5A-D3BD-78E2-42CEB4A0C857}"/>
          </ac:spMkLst>
        </pc:spChg>
      </pc:sldChg>
      <pc:sldChg chg="modSp mod">
        <pc:chgData name="Keyley Graham" userId="51178f3d-3260-4cce-be31-d5467aca893d" providerId="ADAL" clId="{054E7CEB-D504-AE46-851A-4E1539AE7A58}" dt="2026-04-10T13:27:04.175" v="99" actId="1076"/>
        <pc:sldMkLst>
          <pc:docMk/>
          <pc:sldMk cId="1558054221" sldId="351"/>
        </pc:sldMkLst>
        <pc:spChg chg="mod">
          <ac:chgData name="Keyley Graham" userId="51178f3d-3260-4cce-be31-d5467aca893d" providerId="ADAL" clId="{054E7CEB-D504-AE46-851A-4E1539AE7A58}" dt="2026-04-10T13:27:01.478" v="98" actId="1076"/>
          <ac:spMkLst>
            <pc:docMk/>
            <pc:sldMk cId="1558054221" sldId="351"/>
            <ac:spMk id="4" creationId="{D15B2962-F6FE-4F4A-870E-88EC39D1325B}"/>
          </ac:spMkLst>
        </pc:spChg>
        <pc:spChg chg="mod">
          <ac:chgData name="Keyley Graham" userId="51178f3d-3260-4cce-be31-d5467aca893d" providerId="ADAL" clId="{054E7CEB-D504-AE46-851A-4E1539AE7A58}" dt="2026-04-10T13:27:01.478" v="98" actId="1076"/>
          <ac:spMkLst>
            <pc:docMk/>
            <pc:sldMk cId="1558054221" sldId="351"/>
            <ac:spMk id="6" creationId="{2B27EA9F-971B-7C3B-12C9-A9491768D380}"/>
          </ac:spMkLst>
        </pc:spChg>
        <pc:spChg chg="mod">
          <ac:chgData name="Keyley Graham" userId="51178f3d-3260-4cce-be31-d5467aca893d" providerId="ADAL" clId="{054E7CEB-D504-AE46-851A-4E1539AE7A58}" dt="2026-04-10T13:27:04.175" v="99" actId="1076"/>
          <ac:spMkLst>
            <pc:docMk/>
            <pc:sldMk cId="1558054221" sldId="351"/>
            <ac:spMk id="7" creationId="{E3BD782E-700E-113D-4911-94C5E49E1D22}"/>
          </ac:spMkLst>
        </pc:spChg>
      </pc:sldChg>
      <pc:sldChg chg="modSp mod">
        <pc:chgData name="Keyley Graham" userId="51178f3d-3260-4cce-be31-d5467aca893d" providerId="ADAL" clId="{054E7CEB-D504-AE46-851A-4E1539AE7A58}" dt="2026-04-10T13:28:21.273" v="121" actId="1038"/>
        <pc:sldMkLst>
          <pc:docMk/>
          <pc:sldMk cId="1570774750" sldId="352"/>
        </pc:sldMkLst>
        <pc:spChg chg="mod">
          <ac:chgData name="Keyley Graham" userId="51178f3d-3260-4cce-be31-d5467aca893d" providerId="ADAL" clId="{054E7CEB-D504-AE46-851A-4E1539AE7A58}" dt="2026-04-10T13:28:21.273" v="121" actId="1038"/>
          <ac:spMkLst>
            <pc:docMk/>
            <pc:sldMk cId="1570774750" sldId="352"/>
            <ac:spMk id="6" creationId="{99E5A53A-5C4D-DD74-DBD8-E1C3256BDA9E}"/>
          </ac:spMkLst>
        </pc:spChg>
      </pc:sldChg>
      <pc:sldChg chg="modSp mod">
        <pc:chgData name="Keyley Graham" userId="51178f3d-3260-4cce-be31-d5467aca893d" providerId="ADAL" clId="{054E7CEB-D504-AE46-851A-4E1539AE7A58}" dt="2026-04-10T13:26:39.554" v="93" actId="1038"/>
        <pc:sldMkLst>
          <pc:docMk/>
          <pc:sldMk cId="1305228661" sldId="356"/>
        </pc:sldMkLst>
        <pc:spChg chg="mod">
          <ac:chgData name="Keyley Graham" userId="51178f3d-3260-4cce-be31-d5467aca893d" providerId="ADAL" clId="{054E7CEB-D504-AE46-851A-4E1539AE7A58}" dt="2026-04-10T13:26:39.554" v="93" actId="1038"/>
          <ac:spMkLst>
            <pc:docMk/>
            <pc:sldMk cId="1305228661" sldId="356"/>
            <ac:spMk id="11" creationId="{733408D3-1C54-3C79-02E1-465282B67F33}"/>
          </ac:spMkLst>
        </pc:spChg>
      </pc:sldChg>
      <pc:sldChg chg="modSp mod">
        <pc:chgData name="Keyley Graham" userId="51178f3d-3260-4cce-be31-d5467aca893d" providerId="ADAL" clId="{054E7CEB-D504-AE46-851A-4E1539AE7A58}" dt="2026-04-10T13:26:22.059" v="89" actId="1038"/>
        <pc:sldMkLst>
          <pc:docMk/>
          <pc:sldMk cId="282032757" sldId="358"/>
        </pc:sldMkLst>
        <pc:spChg chg="mod">
          <ac:chgData name="Keyley Graham" userId="51178f3d-3260-4cce-be31-d5467aca893d" providerId="ADAL" clId="{054E7CEB-D504-AE46-851A-4E1539AE7A58}" dt="2026-04-10T13:26:22.059" v="89" actId="1038"/>
          <ac:spMkLst>
            <pc:docMk/>
            <pc:sldMk cId="282032757" sldId="358"/>
            <ac:spMk id="8" creationId="{EE179498-48A5-D805-16F9-4422BBC438D1}"/>
          </ac:spMkLst>
        </pc:spChg>
        <pc:spChg chg="mod">
          <ac:chgData name="Keyley Graham" userId="51178f3d-3260-4cce-be31-d5467aca893d" providerId="ADAL" clId="{054E7CEB-D504-AE46-851A-4E1539AE7A58}" dt="2026-04-10T13:26:17.208" v="86" actId="1076"/>
          <ac:spMkLst>
            <pc:docMk/>
            <pc:sldMk cId="282032757" sldId="358"/>
            <ac:spMk id="9" creationId="{A3BFF5EA-C0A7-7303-9756-D6AC34699A9D}"/>
          </ac:spMkLst>
        </pc:spChg>
      </pc:sldChg>
      <pc:sldChg chg="modSp mod">
        <pc:chgData name="Keyley Graham" userId="51178f3d-3260-4cce-be31-d5467aca893d" providerId="ADAL" clId="{054E7CEB-D504-AE46-851A-4E1539AE7A58}" dt="2026-04-10T13:25:18.099" v="65" actId="1076"/>
        <pc:sldMkLst>
          <pc:docMk/>
          <pc:sldMk cId="2354579873" sldId="359"/>
        </pc:sldMkLst>
        <pc:spChg chg="mod">
          <ac:chgData name="Keyley Graham" userId="51178f3d-3260-4cce-be31-d5467aca893d" providerId="ADAL" clId="{054E7CEB-D504-AE46-851A-4E1539AE7A58}" dt="2026-04-10T13:25:18.099" v="65" actId="1076"/>
          <ac:spMkLst>
            <pc:docMk/>
            <pc:sldMk cId="2354579873" sldId="359"/>
            <ac:spMk id="9" creationId="{F9F9FD05-45FA-3AF2-6454-D30D51FDB24C}"/>
          </ac:spMkLst>
        </pc:spChg>
      </pc:sldChg>
      <pc:sldChg chg="addSp modSp mod">
        <pc:chgData name="Keyley Graham" userId="51178f3d-3260-4cce-be31-d5467aca893d" providerId="ADAL" clId="{054E7CEB-D504-AE46-851A-4E1539AE7A58}" dt="2026-04-10T13:32:04.553" v="200" actId="207"/>
        <pc:sldMkLst>
          <pc:docMk/>
          <pc:sldMk cId="4136415123" sldId="363"/>
        </pc:sldMkLst>
        <pc:spChg chg="mod">
          <ac:chgData name="Keyley Graham" userId="51178f3d-3260-4cce-be31-d5467aca893d" providerId="ADAL" clId="{054E7CEB-D504-AE46-851A-4E1539AE7A58}" dt="2026-04-10T13:22:42.795" v="0" actId="1076"/>
          <ac:spMkLst>
            <pc:docMk/>
            <pc:sldMk cId="4136415123" sldId="363"/>
            <ac:spMk id="2" creationId="{FCCD89DF-3C0B-B0EB-FF24-3A56A497F665}"/>
          </ac:spMkLst>
        </pc:spChg>
        <pc:spChg chg="mod">
          <ac:chgData name="Keyley Graham" userId="51178f3d-3260-4cce-be31-d5467aca893d" providerId="ADAL" clId="{054E7CEB-D504-AE46-851A-4E1539AE7A58}" dt="2026-04-10T13:22:48.039" v="6" actId="1037"/>
          <ac:spMkLst>
            <pc:docMk/>
            <pc:sldMk cId="4136415123" sldId="363"/>
            <ac:spMk id="3" creationId="{C2A3DE2C-2964-9FFB-537A-87C04C021B41}"/>
          </ac:spMkLst>
        </pc:spChg>
        <pc:spChg chg="add mod">
          <ac:chgData name="Keyley Graham" userId="51178f3d-3260-4cce-be31-d5467aca893d" providerId="ADAL" clId="{054E7CEB-D504-AE46-851A-4E1539AE7A58}" dt="2026-04-10T13:23:04.257" v="9" actId="2085"/>
          <ac:spMkLst>
            <pc:docMk/>
            <pc:sldMk cId="4136415123" sldId="363"/>
            <ac:spMk id="4" creationId="{5773F04C-0451-6FD2-FCF8-5FC3F168275F}"/>
          </ac:spMkLst>
        </pc:spChg>
        <pc:spChg chg="add mod">
          <ac:chgData name="Keyley Graham" userId="51178f3d-3260-4cce-be31-d5467aca893d" providerId="ADAL" clId="{054E7CEB-D504-AE46-851A-4E1539AE7A58}" dt="2026-04-10T13:23:38.206" v="16" actId="167"/>
          <ac:spMkLst>
            <pc:docMk/>
            <pc:sldMk cId="4136415123" sldId="363"/>
            <ac:spMk id="5" creationId="{3EE44BF3-0470-090F-16A8-40EA975F46D0}"/>
          </ac:spMkLst>
        </pc:spChg>
        <pc:spChg chg="mod">
          <ac:chgData name="Keyley Graham" userId="51178f3d-3260-4cce-be31-d5467aca893d" providerId="ADAL" clId="{054E7CEB-D504-AE46-851A-4E1539AE7A58}" dt="2026-04-10T13:24:15.541" v="53" actId="1038"/>
          <ac:spMkLst>
            <pc:docMk/>
            <pc:sldMk cId="4136415123" sldId="363"/>
            <ac:spMk id="11" creationId="{C9063800-61A3-8AD1-9AEA-202CC20901BE}"/>
          </ac:spMkLst>
        </pc:spChg>
        <pc:spChg chg="mod">
          <ac:chgData name="Keyley Graham" userId="51178f3d-3260-4cce-be31-d5467aca893d" providerId="ADAL" clId="{054E7CEB-D504-AE46-851A-4E1539AE7A58}" dt="2026-04-10T13:32:04.553" v="200" actId="207"/>
          <ac:spMkLst>
            <pc:docMk/>
            <pc:sldMk cId="4136415123" sldId="363"/>
            <ac:spMk id="37" creationId="{C358A0E0-B516-20FB-503A-41119EEC8E9D}"/>
          </ac:spMkLst>
        </pc:spChg>
        <pc:spChg chg="mod">
          <ac:chgData name="Keyley Graham" userId="51178f3d-3260-4cce-be31-d5467aca893d" providerId="ADAL" clId="{054E7CEB-D504-AE46-851A-4E1539AE7A58}" dt="2026-04-10T13:25:55.795" v="80" actId="1035"/>
          <ac:spMkLst>
            <pc:docMk/>
            <pc:sldMk cId="4136415123" sldId="363"/>
            <ac:spMk id="42" creationId="{6D61DBE3-0FFF-4599-1F7C-7572AA1D520A}"/>
          </ac:spMkLst>
        </pc:spChg>
        <pc:spChg chg="mod">
          <ac:chgData name="Keyley Graham" userId="51178f3d-3260-4cce-be31-d5467aca893d" providerId="ADAL" clId="{054E7CEB-D504-AE46-851A-4E1539AE7A58}" dt="2026-04-10T13:24:08.912" v="48" actId="1035"/>
          <ac:spMkLst>
            <pc:docMk/>
            <pc:sldMk cId="4136415123" sldId="363"/>
            <ac:spMk id="43" creationId="{2CE3726C-9605-30B1-7410-3E1FBD9FD23A}"/>
          </ac:spMkLst>
        </pc:spChg>
        <pc:picChg chg="mod">
          <ac:chgData name="Keyley Graham" userId="51178f3d-3260-4cce-be31-d5467aca893d" providerId="ADAL" clId="{054E7CEB-D504-AE46-851A-4E1539AE7A58}" dt="2026-04-10T13:25:57.732" v="84" actId="1035"/>
          <ac:picMkLst>
            <pc:docMk/>
            <pc:sldMk cId="4136415123" sldId="363"/>
            <ac:picMk id="38" creationId="{3C635322-85CF-2C11-8C94-01B002367ED5}"/>
          </ac:picMkLst>
        </pc:picChg>
        <pc:picChg chg="mod">
          <ac:chgData name="Keyley Graham" userId="51178f3d-3260-4cce-be31-d5467aca893d" providerId="ADAL" clId="{054E7CEB-D504-AE46-851A-4E1539AE7A58}" dt="2026-04-10T13:24:08.912" v="48" actId="1035"/>
          <ac:picMkLst>
            <pc:docMk/>
            <pc:sldMk cId="4136415123" sldId="363"/>
            <ac:picMk id="39" creationId="{CB7456C8-EA26-40B4-4EFA-90A08B01903C}"/>
          </ac:picMkLst>
        </pc:picChg>
        <pc:cxnChg chg="add mod">
          <ac:chgData name="Keyley Graham" userId="51178f3d-3260-4cce-be31-d5467aca893d" providerId="ADAL" clId="{054E7CEB-D504-AE46-851A-4E1539AE7A58}" dt="2026-04-10T13:25:46.110" v="74" actId="1036"/>
          <ac:cxnSpMkLst>
            <pc:docMk/>
            <pc:sldMk cId="4136415123" sldId="363"/>
            <ac:cxnSpMk id="7" creationId="{FFD0A9F3-D690-03B2-4118-7B889574BAF6}"/>
          </ac:cxnSpMkLst>
        </pc:cxnChg>
        <pc:cxnChg chg="add mod">
          <ac:chgData name="Keyley Graham" userId="51178f3d-3260-4cce-be31-d5467aca893d" providerId="ADAL" clId="{054E7CEB-D504-AE46-851A-4E1539AE7A58}" dt="2026-04-10T13:25:49.153" v="75" actId="571"/>
          <ac:cxnSpMkLst>
            <pc:docMk/>
            <pc:sldMk cId="4136415123" sldId="363"/>
            <ac:cxnSpMk id="8" creationId="{6002D518-68A1-EB52-587E-CADB65A25DD9}"/>
          </ac:cxnSpMkLst>
        </pc:cxnChg>
        <pc:cxnChg chg="add mod">
          <ac:chgData name="Keyley Graham" userId="51178f3d-3260-4cce-be31-d5467aca893d" providerId="ADAL" clId="{054E7CEB-D504-AE46-851A-4E1539AE7A58}" dt="2026-04-10T13:25:51.671" v="76" actId="571"/>
          <ac:cxnSpMkLst>
            <pc:docMk/>
            <pc:sldMk cId="4136415123" sldId="363"/>
            <ac:cxnSpMk id="9" creationId="{6F2A8164-9FD9-08B3-FEC3-B862311DDABB}"/>
          </ac:cxnSpMkLst>
        </pc:cxnChg>
      </pc:sldChg>
      <pc:sldChg chg="modSp mod">
        <pc:chgData name="Keyley Graham" userId="51178f3d-3260-4cce-be31-d5467aca893d" providerId="ADAL" clId="{054E7CEB-D504-AE46-851A-4E1539AE7A58}" dt="2026-04-10T13:25:24.097" v="66" actId="1076"/>
        <pc:sldMkLst>
          <pc:docMk/>
          <pc:sldMk cId="3347503673" sldId="364"/>
        </pc:sldMkLst>
        <pc:spChg chg="mod">
          <ac:chgData name="Keyley Graham" userId="51178f3d-3260-4cce-be31-d5467aca893d" providerId="ADAL" clId="{054E7CEB-D504-AE46-851A-4E1539AE7A58}" dt="2026-04-10T13:25:24.097" v="66" actId="1076"/>
          <ac:spMkLst>
            <pc:docMk/>
            <pc:sldMk cId="3347503673" sldId="364"/>
            <ac:spMk id="8" creationId="{FEC720E8-74AB-699B-2786-11579B0C72AF}"/>
          </ac:spMkLst>
        </pc:spChg>
      </pc:sldChg>
      <pc:sldChg chg="modSp mod">
        <pc:chgData name="Keyley Graham" userId="51178f3d-3260-4cce-be31-d5467aca893d" providerId="ADAL" clId="{054E7CEB-D504-AE46-851A-4E1539AE7A58}" dt="2026-04-10T13:25:12.221" v="64" actId="1076"/>
        <pc:sldMkLst>
          <pc:docMk/>
          <pc:sldMk cId="314978882" sldId="368"/>
        </pc:sldMkLst>
        <pc:spChg chg="mod">
          <ac:chgData name="Keyley Graham" userId="51178f3d-3260-4cce-be31-d5467aca893d" providerId="ADAL" clId="{054E7CEB-D504-AE46-851A-4E1539AE7A58}" dt="2026-04-10T13:25:12.221" v="64" actId="1076"/>
          <ac:spMkLst>
            <pc:docMk/>
            <pc:sldMk cId="314978882" sldId="368"/>
            <ac:spMk id="4" creationId="{F66498A3-8E4F-BF6B-1BBF-8D211FAA9602}"/>
          </ac:spMkLst>
        </pc:spChg>
        <pc:spChg chg="mod">
          <ac:chgData name="Keyley Graham" userId="51178f3d-3260-4cce-be31-d5467aca893d" providerId="ADAL" clId="{054E7CEB-D504-AE46-851A-4E1539AE7A58}" dt="2026-04-10T13:24:50.996" v="57" actId="1076"/>
          <ac:spMkLst>
            <pc:docMk/>
            <pc:sldMk cId="314978882" sldId="368"/>
            <ac:spMk id="8" creationId="{0625C58E-E51F-174B-C0E4-CE63DC10E345}"/>
          </ac:spMkLst>
        </pc:spChg>
      </pc:sldChg>
      <pc:sldChg chg="modSp mod">
        <pc:chgData name="Keyley Graham" userId="51178f3d-3260-4cce-be31-d5467aca893d" providerId="ADAL" clId="{054E7CEB-D504-AE46-851A-4E1539AE7A58}" dt="2026-04-10T13:26:11.695" v="85" actId="1076"/>
        <pc:sldMkLst>
          <pc:docMk/>
          <pc:sldMk cId="3307515679" sldId="373"/>
        </pc:sldMkLst>
        <pc:spChg chg="mod">
          <ac:chgData name="Keyley Graham" userId="51178f3d-3260-4cce-be31-d5467aca893d" providerId="ADAL" clId="{054E7CEB-D504-AE46-851A-4E1539AE7A58}" dt="2026-04-10T13:26:11.695" v="85" actId="1076"/>
          <ac:spMkLst>
            <pc:docMk/>
            <pc:sldMk cId="3307515679" sldId="373"/>
            <ac:spMk id="6" creationId="{EC354862-1C64-FD48-B711-694E5F3EE243}"/>
          </ac:spMkLst>
        </pc:spChg>
      </pc:sldChg>
      <pc:sldChg chg="modSp mod">
        <pc:chgData name="Keyley Graham" userId="51178f3d-3260-4cce-be31-d5467aca893d" providerId="ADAL" clId="{054E7CEB-D504-AE46-851A-4E1539AE7A58}" dt="2026-04-10T13:27:57.239" v="117" actId="1038"/>
        <pc:sldMkLst>
          <pc:docMk/>
          <pc:sldMk cId="484133327" sldId="377"/>
        </pc:sldMkLst>
        <pc:spChg chg="mod">
          <ac:chgData name="Keyley Graham" userId="51178f3d-3260-4cce-be31-d5467aca893d" providerId="ADAL" clId="{054E7CEB-D504-AE46-851A-4E1539AE7A58}" dt="2026-04-10T13:27:57.239" v="117" actId="1038"/>
          <ac:spMkLst>
            <pc:docMk/>
            <pc:sldMk cId="484133327" sldId="377"/>
            <ac:spMk id="14" creationId="{293E6769-ED1A-1BB5-96D4-8B0D9454F2A6}"/>
          </ac:spMkLst>
        </pc:spChg>
      </pc:sldChg>
      <pc:sldChg chg="modSp mod">
        <pc:chgData name="Keyley Graham" userId="51178f3d-3260-4cce-be31-d5467aca893d" providerId="ADAL" clId="{054E7CEB-D504-AE46-851A-4E1539AE7A58}" dt="2026-04-10T13:24:38.358" v="56" actId="1076"/>
        <pc:sldMkLst>
          <pc:docMk/>
          <pc:sldMk cId="3528844471" sldId="378"/>
        </pc:sldMkLst>
        <pc:spChg chg="mod">
          <ac:chgData name="Keyley Graham" userId="51178f3d-3260-4cce-be31-d5467aca893d" providerId="ADAL" clId="{054E7CEB-D504-AE46-851A-4E1539AE7A58}" dt="2026-04-10T13:24:23.893" v="54" actId="1076"/>
          <ac:spMkLst>
            <pc:docMk/>
            <pc:sldMk cId="3528844471" sldId="378"/>
            <ac:spMk id="3" creationId="{B240F6C7-095E-BD02-D9D0-E19E331D5DD2}"/>
          </ac:spMkLst>
        </pc:spChg>
        <pc:spChg chg="mod">
          <ac:chgData name="Keyley Graham" userId="51178f3d-3260-4cce-be31-d5467aca893d" providerId="ADAL" clId="{054E7CEB-D504-AE46-851A-4E1539AE7A58}" dt="2026-04-10T13:24:38.358" v="56" actId="1076"/>
          <ac:spMkLst>
            <pc:docMk/>
            <pc:sldMk cId="3528844471" sldId="378"/>
            <ac:spMk id="6" creationId="{66957523-6CEF-15B9-DB7B-14E2EFD2879A}"/>
          </ac:spMkLst>
        </pc:spChg>
        <pc:spChg chg="mod">
          <ac:chgData name="Keyley Graham" userId="51178f3d-3260-4cce-be31-d5467aca893d" providerId="ADAL" clId="{054E7CEB-D504-AE46-851A-4E1539AE7A58}" dt="2026-04-10T13:24:32.593" v="55" actId="1076"/>
          <ac:spMkLst>
            <pc:docMk/>
            <pc:sldMk cId="3528844471" sldId="378"/>
            <ac:spMk id="9" creationId="{C6A8EB44-2A27-3093-E1CB-B29EF4939685}"/>
          </ac:spMkLst>
        </pc:spChg>
      </pc:sldChg>
      <pc:sldChg chg="modSp mod">
        <pc:chgData name="Keyley Graham" userId="51178f3d-3260-4cce-be31-d5467aca893d" providerId="ADAL" clId="{054E7CEB-D504-AE46-851A-4E1539AE7A58}" dt="2026-04-10T13:26:51.309" v="96" actId="20577"/>
        <pc:sldMkLst>
          <pc:docMk/>
          <pc:sldMk cId="3547007200" sldId="380"/>
        </pc:sldMkLst>
        <pc:spChg chg="mod">
          <ac:chgData name="Keyley Graham" userId="51178f3d-3260-4cce-be31-d5467aca893d" providerId="ADAL" clId="{054E7CEB-D504-AE46-851A-4E1539AE7A58}" dt="2026-04-10T13:26:48.561" v="95" actId="1076"/>
          <ac:spMkLst>
            <pc:docMk/>
            <pc:sldMk cId="3547007200" sldId="380"/>
            <ac:spMk id="3" creationId="{07F9DFEB-38EF-8B57-126F-B44DE8E81E9C}"/>
          </ac:spMkLst>
        </pc:spChg>
        <pc:spChg chg="mod">
          <ac:chgData name="Keyley Graham" userId="51178f3d-3260-4cce-be31-d5467aca893d" providerId="ADAL" clId="{054E7CEB-D504-AE46-851A-4E1539AE7A58}" dt="2026-04-10T13:26:51.309" v="96" actId="20577"/>
          <ac:spMkLst>
            <pc:docMk/>
            <pc:sldMk cId="3547007200" sldId="380"/>
            <ac:spMk id="5" creationId="{8E7311A7-81C0-EA95-0524-DB0807FE139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F3D8D7-D7EE-4BB7-AAC9-31B335C56F79}" type="datetimeFigureOut">
              <a:rPr lang="en-GB" smtClean="0"/>
              <a:t>13/04/2026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6764C-F973-4D33-9B29-ECEC1A8044EC}" type="slidenum">
              <a:rPr lang="en-GB" smtClean="0"/>
              <a:t>‹#›</a:t>
            </a:fld>
            <a:endParaRPr lang="en-GB"/>
          </a:p>
        </p:txBody>
      </p:sp>
    </p:spTree>
    <p:extLst>
      <p:ext uri="{BB962C8B-B14F-4D97-AF65-F5344CB8AC3E}">
        <p14:creationId xmlns:p14="http://schemas.microsoft.com/office/powerpoint/2010/main" val="3817331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56764C-F973-4D33-9B29-ECEC1A8044EC}" type="slidenum">
              <a:rPr lang="en-GB" smtClean="0"/>
              <a:t>1</a:t>
            </a:fld>
            <a:endParaRPr lang="en-GB"/>
          </a:p>
        </p:txBody>
      </p:sp>
    </p:spTree>
    <p:extLst>
      <p:ext uri="{BB962C8B-B14F-4D97-AF65-F5344CB8AC3E}">
        <p14:creationId xmlns:p14="http://schemas.microsoft.com/office/powerpoint/2010/main" val="306285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56764C-F973-4D33-9B29-ECEC1A8044EC}" type="slidenum">
              <a:rPr lang="en-GB" smtClean="0"/>
              <a:t>3</a:t>
            </a:fld>
            <a:endParaRPr lang="en-GB"/>
          </a:p>
        </p:txBody>
      </p:sp>
    </p:spTree>
    <p:extLst>
      <p:ext uri="{BB962C8B-B14F-4D97-AF65-F5344CB8AC3E}">
        <p14:creationId xmlns:p14="http://schemas.microsoft.com/office/powerpoint/2010/main" val="2101699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56764C-F973-4D33-9B29-ECEC1A8044EC}" type="slidenum">
              <a:rPr lang="en-GB" smtClean="0"/>
              <a:t>6</a:t>
            </a:fld>
            <a:endParaRPr lang="en-GB"/>
          </a:p>
        </p:txBody>
      </p:sp>
    </p:spTree>
    <p:extLst>
      <p:ext uri="{BB962C8B-B14F-4D97-AF65-F5344CB8AC3E}">
        <p14:creationId xmlns:p14="http://schemas.microsoft.com/office/powerpoint/2010/main" val="1203386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56764C-F973-4D33-9B29-ECEC1A8044EC}" type="slidenum">
              <a:rPr lang="en-GB" smtClean="0"/>
              <a:t>7</a:t>
            </a:fld>
            <a:endParaRPr lang="en-GB"/>
          </a:p>
        </p:txBody>
      </p:sp>
    </p:spTree>
    <p:extLst>
      <p:ext uri="{BB962C8B-B14F-4D97-AF65-F5344CB8AC3E}">
        <p14:creationId xmlns:p14="http://schemas.microsoft.com/office/powerpoint/2010/main" val="117289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56764C-F973-4D33-9B29-ECEC1A8044EC}" type="slidenum">
              <a:rPr lang="en-GB" smtClean="0"/>
              <a:t>9</a:t>
            </a:fld>
            <a:endParaRPr lang="en-GB"/>
          </a:p>
        </p:txBody>
      </p:sp>
    </p:spTree>
    <p:extLst>
      <p:ext uri="{BB962C8B-B14F-4D97-AF65-F5344CB8AC3E}">
        <p14:creationId xmlns:p14="http://schemas.microsoft.com/office/powerpoint/2010/main" val="2023930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56764C-F973-4D33-9B29-ECEC1A8044EC}" type="slidenum">
              <a:rPr lang="en-GB" smtClean="0"/>
              <a:t>12</a:t>
            </a:fld>
            <a:endParaRPr lang="en-GB"/>
          </a:p>
        </p:txBody>
      </p:sp>
    </p:spTree>
    <p:extLst>
      <p:ext uri="{BB962C8B-B14F-4D97-AF65-F5344CB8AC3E}">
        <p14:creationId xmlns:p14="http://schemas.microsoft.com/office/powerpoint/2010/main" val="2813315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56764C-F973-4D33-9B29-ECEC1A8044EC}" type="slidenum">
              <a:rPr lang="en-GB" smtClean="0"/>
              <a:t>22</a:t>
            </a:fld>
            <a:endParaRPr lang="en-GB"/>
          </a:p>
        </p:txBody>
      </p:sp>
    </p:spTree>
    <p:extLst>
      <p:ext uri="{BB962C8B-B14F-4D97-AF65-F5344CB8AC3E}">
        <p14:creationId xmlns:p14="http://schemas.microsoft.com/office/powerpoint/2010/main" val="2084679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56764C-F973-4D33-9B29-ECEC1A8044EC}" type="slidenum">
              <a:rPr lang="en-GB" smtClean="0"/>
              <a:t>23</a:t>
            </a:fld>
            <a:endParaRPr lang="en-GB"/>
          </a:p>
        </p:txBody>
      </p:sp>
    </p:spTree>
    <p:extLst>
      <p:ext uri="{BB962C8B-B14F-4D97-AF65-F5344CB8AC3E}">
        <p14:creationId xmlns:p14="http://schemas.microsoft.com/office/powerpoint/2010/main" val="3247661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56764C-F973-4D33-9B29-ECEC1A8044EC}" type="slidenum">
              <a:rPr lang="en-GB" smtClean="0"/>
              <a:t>33</a:t>
            </a:fld>
            <a:endParaRPr lang="en-GB"/>
          </a:p>
        </p:txBody>
      </p:sp>
    </p:spTree>
    <p:extLst>
      <p:ext uri="{BB962C8B-B14F-4D97-AF65-F5344CB8AC3E}">
        <p14:creationId xmlns:p14="http://schemas.microsoft.com/office/powerpoint/2010/main" val="3382620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5996-6643-EF3D-757E-CDD621FDF524}"/>
              </a:ext>
            </a:extLst>
          </p:cNvPr>
          <p:cNvSpPr>
            <a:spLocks noGrp="1"/>
          </p:cNvSpPr>
          <p:nvPr>
            <p:ph type="ctrTitle" hasCustomPrompt="1"/>
          </p:nvPr>
        </p:nvSpPr>
        <p:spPr>
          <a:xfrm>
            <a:off x="1524000" y="1122363"/>
            <a:ext cx="9144000" cy="2387600"/>
          </a:xfrm>
        </p:spPr>
        <p:txBody>
          <a:bodyPr anchor="b"/>
          <a:lstStyle>
            <a:lvl1pPr algn="ctr">
              <a:defRPr sz="6000" b="1" i="0">
                <a:latin typeface="Futura Condensed ExtraBold" panose="020B0602020204020303" pitchFamily="34" charset="-79"/>
                <a:cs typeface="Futura Condensed ExtraBold" panose="020B0602020204020303" pitchFamily="34" charset="-79"/>
              </a:defRPr>
            </a:lvl1pPr>
          </a:lstStyle>
          <a:p>
            <a:r>
              <a:rPr lang="en-GB"/>
              <a:t>CLICK TO EDIT MASTER TITLE STYLE</a:t>
            </a:r>
          </a:p>
        </p:txBody>
      </p:sp>
      <p:sp>
        <p:nvSpPr>
          <p:cNvPr id="3" name="Subtitle 2">
            <a:extLst>
              <a:ext uri="{FF2B5EF4-FFF2-40B4-BE49-F238E27FC236}">
                <a16:creationId xmlns:a16="http://schemas.microsoft.com/office/drawing/2014/main" id="{05F8AA44-22EE-2340-9074-FAD3A1EFED5F}"/>
              </a:ext>
            </a:extLst>
          </p:cNvPr>
          <p:cNvSpPr>
            <a:spLocks noGrp="1"/>
          </p:cNvSpPr>
          <p:nvPr>
            <p:ph type="subTitle" idx="1"/>
          </p:nvPr>
        </p:nvSpPr>
        <p:spPr>
          <a:xfrm>
            <a:off x="1524000" y="3602038"/>
            <a:ext cx="9144000" cy="1655762"/>
          </a:xfrm>
        </p:spPr>
        <p:txBody>
          <a:bodyPr/>
          <a:lstStyle>
            <a:lvl1pPr marL="0" indent="0" algn="ctr">
              <a:buNone/>
              <a:defRPr sz="2400" b="0" i="0">
                <a:latin typeface="Futura Medium" panose="020B0602020204020303" pitchFamily="34" charset="-79"/>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25741B4-9093-DF82-F657-A0F64FABB8B8}"/>
              </a:ext>
            </a:extLst>
          </p:cNvPr>
          <p:cNvSpPr>
            <a:spLocks noGrp="1"/>
          </p:cNvSpPr>
          <p:nvPr>
            <p:ph type="dt" sz="half" idx="10"/>
          </p:nvPr>
        </p:nvSpPr>
        <p:spPr/>
        <p:txBody>
          <a:bodyPr/>
          <a:lstStyle/>
          <a:p>
            <a:fld id="{67104336-BCF5-4697-945C-8285E9B5B3F4}" type="datetime1">
              <a:rPr lang="en-GB" smtClean="0"/>
              <a:t>13/04/2026</a:t>
            </a:fld>
            <a:endParaRPr lang="en-GB"/>
          </a:p>
        </p:txBody>
      </p:sp>
      <p:sp>
        <p:nvSpPr>
          <p:cNvPr id="5" name="Footer Placeholder 4">
            <a:extLst>
              <a:ext uri="{FF2B5EF4-FFF2-40B4-BE49-F238E27FC236}">
                <a16:creationId xmlns:a16="http://schemas.microsoft.com/office/drawing/2014/main" id="{D80A4ED6-8595-7EFE-457C-EE18CCC4ED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5D264F-8B8A-D5BD-4510-B1B4B23A141D}"/>
              </a:ext>
            </a:extLst>
          </p:cNvPr>
          <p:cNvSpPr>
            <a:spLocks noGrp="1"/>
          </p:cNvSpPr>
          <p:nvPr>
            <p:ph type="sldNum" sz="quarter" idx="12"/>
          </p:nvPr>
        </p:nvSpPr>
        <p:spPr/>
        <p:txBody>
          <a:bodyPr/>
          <a:lstStyle/>
          <a:p>
            <a:fld id="{B74BDE92-5E3B-424A-B0AA-E4B267B2D80D}" type="slidenum">
              <a:rPr lang="en-GB" smtClean="0"/>
              <a:t>‹#›</a:t>
            </a:fld>
            <a:endParaRPr lang="en-GB"/>
          </a:p>
        </p:txBody>
      </p:sp>
    </p:spTree>
    <p:extLst>
      <p:ext uri="{BB962C8B-B14F-4D97-AF65-F5344CB8AC3E}">
        <p14:creationId xmlns:p14="http://schemas.microsoft.com/office/powerpoint/2010/main" val="2094775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54424-9065-1E2C-2D9C-7F0C0A83D44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7918A46-9F35-C11F-5933-1AE8CDF0D26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B419FD5-4394-FE7E-54EC-CA86743D033D}"/>
              </a:ext>
            </a:extLst>
          </p:cNvPr>
          <p:cNvSpPr>
            <a:spLocks noGrp="1"/>
          </p:cNvSpPr>
          <p:nvPr>
            <p:ph type="dt" sz="half" idx="10"/>
          </p:nvPr>
        </p:nvSpPr>
        <p:spPr/>
        <p:txBody>
          <a:bodyPr/>
          <a:lstStyle/>
          <a:p>
            <a:fld id="{46988147-D9F8-4134-8946-09B84FA1B432}" type="datetime1">
              <a:rPr lang="en-GB" smtClean="0"/>
              <a:t>13/04/2026</a:t>
            </a:fld>
            <a:endParaRPr lang="en-GB"/>
          </a:p>
        </p:txBody>
      </p:sp>
      <p:sp>
        <p:nvSpPr>
          <p:cNvPr id="5" name="Footer Placeholder 4">
            <a:extLst>
              <a:ext uri="{FF2B5EF4-FFF2-40B4-BE49-F238E27FC236}">
                <a16:creationId xmlns:a16="http://schemas.microsoft.com/office/drawing/2014/main" id="{0AE82F11-20CE-611D-EEB5-4706DD357E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13A119-E7BC-38CB-4505-0C1C6DD88270}"/>
              </a:ext>
            </a:extLst>
          </p:cNvPr>
          <p:cNvSpPr>
            <a:spLocks noGrp="1"/>
          </p:cNvSpPr>
          <p:nvPr>
            <p:ph type="sldNum" sz="quarter" idx="12"/>
          </p:nvPr>
        </p:nvSpPr>
        <p:spPr/>
        <p:txBody>
          <a:bodyPr/>
          <a:lstStyle/>
          <a:p>
            <a:fld id="{B74BDE92-5E3B-424A-B0AA-E4B267B2D80D}" type="slidenum">
              <a:rPr lang="en-GB" smtClean="0"/>
              <a:t>‹#›</a:t>
            </a:fld>
            <a:endParaRPr lang="en-GB"/>
          </a:p>
        </p:txBody>
      </p:sp>
    </p:spTree>
    <p:extLst>
      <p:ext uri="{BB962C8B-B14F-4D97-AF65-F5344CB8AC3E}">
        <p14:creationId xmlns:p14="http://schemas.microsoft.com/office/powerpoint/2010/main" val="450149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449723-CEFF-51AA-9938-D91019F9BD8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1FBE175-9888-1226-11E2-4572FC200E0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4F537F1-C33E-E2D1-00C3-788038C3DCCF}"/>
              </a:ext>
            </a:extLst>
          </p:cNvPr>
          <p:cNvSpPr>
            <a:spLocks noGrp="1"/>
          </p:cNvSpPr>
          <p:nvPr>
            <p:ph type="dt" sz="half" idx="10"/>
          </p:nvPr>
        </p:nvSpPr>
        <p:spPr/>
        <p:txBody>
          <a:bodyPr/>
          <a:lstStyle/>
          <a:p>
            <a:fld id="{9363F203-4064-4A4F-B57B-DED87075CB1F}" type="datetime1">
              <a:rPr lang="en-GB" smtClean="0"/>
              <a:t>13/04/2026</a:t>
            </a:fld>
            <a:endParaRPr lang="en-GB"/>
          </a:p>
        </p:txBody>
      </p:sp>
      <p:sp>
        <p:nvSpPr>
          <p:cNvPr id="5" name="Footer Placeholder 4">
            <a:extLst>
              <a:ext uri="{FF2B5EF4-FFF2-40B4-BE49-F238E27FC236}">
                <a16:creationId xmlns:a16="http://schemas.microsoft.com/office/drawing/2014/main" id="{5658FF0A-9DF6-505F-17C0-F891C944FC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E9D3D4-10E5-8E4C-20AA-9D0DDB763084}"/>
              </a:ext>
            </a:extLst>
          </p:cNvPr>
          <p:cNvSpPr>
            <a:spLocks noGrp="1"/>
          </p:cNvSpPr>
          <p:nvPr>
            <p:ph type="sldNum" sz="quarter" idx="12"/>
          </p:nvPr>
        </p:nvSpPr>
        <p:spPr/>
        <p:txBody>
          <a:bodyPr/>
          <a:lstStyle/>
          <a:p>
            <a:fld id="{B74BDE92-5E3B-424A-B0AA-E4B267B2D80D}" type="slidenum">
              <a:rPr lang="en-GB" smtClean="0"/>
              <a:t>‹#›</a:t>
            </a:fld>
            <a:endParaRPr lang="en-GB"/>
          </a:p>
        </p:txBody>
      </p:sp>
    </p:spTree>
    <p:extLst>
      <p:ext uri="{BB962C8B-B14F-4D97-AF65-F5344CB8AC3E}">
        <p14:creationId xmlns:p14="http://schemas.microsoft.com/office/powerpoint/2010/main" val="2843419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334C0-69B0-C97E-C5A0-DF7241B34C1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5688A58-7583-6654-9C51-7AA9230D89F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882EC30-D4C2-57A0-4689-9AAA96538C99}"/>
              </a:ext>
            </a:extLst>
          </p:cNvPr>
          <p:cNvSpPr>
            <a:spLocks noGrp="1"/>
          </p:cNvSpPr>
          <p:nvPr>
            <p:ph type="dt" sz="half" idx="10"/>
          </p:nvPr>
        </p:nvSpPr>
        <p:spPr/>
        <p:txBody>
          <a:bodyPr/>
          <a:lstStyle/>
          <a:p>
            <a:fld id="{F6BF9DEA-56C0-4BFE-83DA-5A7F01D33B08}" type="datetime1">
              <a:rPr lang="en-GB" smtClean="0"/>
              <a:t>13/04/2026</a:t>
            </a:fld>
            <a:endParaRPr lang="en-GB"/>
          </a:p>
        </p:txBody>
      </p:sp>
      <p:sp>
        <p:nvSpPr>
          <p:cNvPr id="5" name="Footer Placeholder 4">
            <a:extLst>
              <a:ext uri="{FF2B5EF4-FFF2-40B4-BE49-F238E27FC236}">
                <a16:creationId xmlns:a16="http://schemas.microsoft.com/office/drawing/2014/main" id="{42AE44DE-158A-AA20-EE7E-F22D166DAA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857CD1-0E36-ADD3-471C-1B5DEECB1A56}"/>
              </a:ext>
            </a:extLst>
          </p:cNvPr>
          <p:cNvSpPr>
            <a:spLocks noGrp="1"/>
          </p:cNvSpPr>
          <p:nvPr>
            <p:ph type="sldNum" sz="quarter" idx="12"/>
          </p:nvPr>
        </p:nvSpPr>
        <p:spPr/>
        <p:txBody>
          <a:bodyPr/>
          <a:lstStyle/>
          <a:p>
            <a:fld id="{B74BDE92-5E3B-424A-B0AA-E4B267B2D80D}" type="slidenum">
              <a:rPr lang="en-GB" smtClean="0"/>
              <a:pPr/>
              <a:t>‹#›</a:t>
            </a:fld>
            <a:r>
              <a:rPr lang="en-GB"/>
              <a:t> of 50</a:t>
            </a:r>
          </a:p>
        </p:txBody>
      </p:sp>
    </p:spTree>
    <p:extLst>
      <p:ext uri="{BB962C8B-B14F-4D97-AF65-F5344CB8AC3E}">
        <p14:creationId xmlns:p14="http://schemas.microsoft.com/office/powerpoint/2010/main" val="3260578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760D-6FC4-0078-4754-DDA0613D9AC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4470289-33D4-14DA-7282-C94AC45616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4D3566-2B1A-5129-0452-BCBB1FDDBC84}"/>
              </a:ext>
            </a:extLst>
          </p:cNvPr>
          <p:cNvSpPr>
            <a:spLocks noGrp="1"/>
          </p:cNvSpPr>
          <p:nvPr>
            <p:ph type="dt" sz="half" idx="10"/>
          </p:nvPr>
        </p:nvSpPr>
        <p:spPr/>
        <p:txBody>
          <a:bodyPr/>
          <a:lstStyle/>
          <a:p>
            <a:fld id="{2D94B92C-F053-4085-A537-2D5906B26795}" type="datetime1">
              <a:rPr lang="en-GB" smtClean="0"/>
              <a:t>13/04/2026</a:t>
            </a:fld>
            <a:endParaRPr lang="en-GB"/>
          </a:p>
        </p:txBody>
      </p:sp>
      <p:sp>
        <p:nvSpPr>
          <p:cNvPr id="5" name="Footer Placeholder 4">
            <a:extLst>
              <a:ext uri="{FF2B5EF4-FFF2-40B4-BE49-F238E27FC236}">
                <a16:creationId xmlns:a16="http://schemas.microsoft.com/office/drawing/2014/main" id="{994872D3-5627-22B9-8F65-B1A0B2C0EE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5230CD-96AD-09B6-D786-DF7B2E04CBCE}"/>
              </a:ext>
            </a:extLst>
          </p:cNvPr>
          <p:cNvSpPr>
            <a:spLocks noGrp="1"/>
          </p:cNvSpPr>
          <p:nvPr>
            <p:ph type="sldNum" sz="quarter" idx="12"/>
          </p:nvPr>
        </p:nvSpPr>
        <p:spPr/>
        <p:txBody>
          <a:bodyPr/>
          <a:lstStyle/>
          <a:p>
            <a:fld id="{B74BDE92-5E3B-424A-B0AA-E4B267B2D80D}" type="slidenum">
              <a:rPr lang="en-GB" smtClean="0"/>
              <a:t>‹#›</a:t>
            </a:fld>
            <a:endParaRPr lang="en-GB"/>
          </a:p>
        </p:txBody>
      </p:sp>
    </p:spTree>
    <p:extLst>
      <p:ext uri="{BB962C8B-B14F-4D97-AF65-F5344CB8AC3E}">
        <p14:creationId xmlns:p14="http://schemas.microsoft.com/office/powerpoint/2010/main" val="3421453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2685B-3EB4-5CE3-1533-3149AEB57A0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B987D38-53B9-7E81-9B88-BAC0A1ECA9A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93405B3-2610-7951-A3C8-D0848232F82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2248D8F-0829-F2D8-0898-F018BA6DB0C9}"/>
              </a:ext>
            </a:extLst>
          </p:cNvPr>
          <p:cNvSpPr>
            <a:spLocks noGrp="1"/>
          </p:cNvSpPr>
          <p:nvPr>
            <p:ph type="dt" sz="half" idx="10"/>
          </p:nvPr>
        </p:nvSpPr>
        <p:spPr/>
        <p:txBody>
          <a:bodyPr/>
          <a:lstStyle/>
          <a:p>
            <a:fld id="{A20AB5E8-F34C-4A45-B1A5-247AF4F167B7}" type="datetime1">
              <a:rPr lang="en-GB" smtClean="0"/>
              <a:t>13/04/2026</a:t>
            </a:fld>
            <a:endParaRPr lang="en-GB"/>
          </a:p>
        </p:txBody>
      </p:sp>
      <p:sp>
        <p:nvSpPr>
          <p:cNvPr id="6" name="Footer Placeholder 5">
            <a:extLst>
              <a:ext uri="{FF2B5EF4-FFF2-40B4-BE49-F238E27FC236}">
                <a16:creationId xmlns:a16="http://schemas.microsoft.com/office/drawing/2014/main" id="{0740F8C4-B6D0-A36B-A02F-A832DC3540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2F5069-85DF-1C92-1787-07B4C26FDFAD}"/>
              </a:ext>
            </a:extLst>
          </p:cNvPr>
          <p:cNvSpPr>
            <a:spLocks noGrp="1"/>
          </p:cNvSpPr>
          <p:nvPr>
            <p:ph type="sldNum" sz="quarter" idx="12"/>
          </p:nvPr>
        </p:nvSpPr>
        <p:spPr/>
        <p:txBody>
          <a:bodyPr/>
          <a:lstStyle/>
          <a:p>
            <a:fld id="{B74BDE92-5E3B-424A-B0AA-E4B267B2D80D}" type="slidenum">
              <a:rPr lang="en-GB" smtClean="0"/>
              <a:t>‹#›</a:t>
            </a:fld>
            <a:endParaRPr lang="en-GB"/>
          </a:p>
        </p:txBody>
      </p:sp>
    </p:spTree>
    <p:extLst>
      <p:ext uri="{BB962C8B-B14F-4D97-AF65-F5344CB8AC3E}">
        <p14:creationId xmlns:p14="http://schemas.microsoft.com/office/powerpoint/2010/main" val="643205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5B40-1ACF-6002-BE23-9351BACF737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B14F32D9-B43A-A8FB-D713-8F56EBC61B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F263AA5-F229-2C8E-47CE-8025689C68F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A730D54-96DC-2F18-8781-5C8C5A63C6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1F2B282-B623-1B3A-05A5-20E11959192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A2CD747-B74D-D1F5-5E78-6AF06F2339D6}"/>
              </a:ext>
            </a:extLst>
          </p:cNvPr>
          <p:cNvSpPr>
            <a:spLocks noGrp="1"/>
          </p:cNvSpPr>
          <p:nvPr>
            <p:ph type="dt" sz="half" idx="10"/>
          </p:nvPr>
        </p:nvSpPr>
        <p:spPr/>
        <p:txBody>
          <a:bodyPr/>
          <a:lstStyle/>
          <a:p>
            <a:fld id="{67F50BE0-E9A3-4972-B608-760A84972F2E}" type="datetime1">
              <a:rPr lang="en-GB" smtClean="0"/>
              <a:t>13/04/2026</a:t>
            </a:fld>
            <a:endParaRPr lang="en-GB"/>
          </a:p>
        </p:txBody>
      </p:sp>
      <p:sp>
        <p:nvSpPr>
          <p:cNvPr id="8" name="Footer Placeholder 7">
            <a:extLst>
              <a:ext uri="{FF2B5EF4-FFF2-40B4-BE49-F238E27FC236}">
                <a16:creationId xmlns:a16="http://schemas.microsoft.com/office/drawing/2014/main" id="{7BB454F9-3F70-E41C-B9B6-B90F91D7B7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5AD1BF5-F9C5-DE83-C9F0-356489D63F6C}"/>
              </a:ext>
            </a:extLst>
          </p:cNvPr>
          <p:cNvSpPr>
            <a:spLocks noGrp="1"/>
          </p:cNvSpPr>
          <p:nvPr>
            <p:ph type="sldNum" sz="quarter" idx="12"/>
          </p:nvPr>
        </p:nvSpPr>
        <p:spPr/>
        <p:txBody>
          <a:bodyPr/>
          <a:lstStyle/>
          <a:p>
            <a:fld id="{B74BDE92-5E3B-424A-B0AA-E4B267B2D80D}" type="slidenum">
              <a:rPr lang="en-GB" smtClean="0"/>
              <a:t>‹#›</a:t>
            </a:fld>
            <a:endParaRPr lang="en-GB"/>
          </a:p>
        </p:txBody>
      </p:sp>
    </p:spTree>
    <p:extLst>
      <p:ext uri="{BB962C8B-B14F-4D97-AF65-F5344CB8AC3E}">
        <p14:creationId xmlns:p14="http://schemas.microsoft.com/office/powerpoint/2010/main" val="356516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DB66F-1C8D-5E7E-ED97-1287EAA41A1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01D7741-5140-4AF6-A62C-98FB88BD9A5E}"/>
              </a:ext>
            </a:extLst>
          </p:cNvPr>
          <p:cNvSpPr>
            <a:spLocks noGrp="1"/>
          </p:cNvSpPr>
          <p:nvPr>
            <p:ph type="dt" sz="half" idx="10"/>
          </p:nvPr>
        </p:nvSpPr>
        <p:spPr/>
        <p:txBody>
          <a:bodyPr/>
          <a:lstStyle/>
          <a:p>
            <a:fld id="{722EF26C-43C7-449F-B825-E1DED17FBDD3}" type="datetime1">
              <a:rPr lang="en-GB" smtClean="0"/>
              <a:t>13/04/2026</a:t>
            </a:fld>
            <a:endParaRPr lang="en-GB"/>
          </a:p>
        </p:txBody>
      </p:sp>
      <p:sp>
        <p:nvSpPr>
          <p:cNvPr id="4" name="Footer Placeholder 3">
            <a:extLst>
              <a:ext uri="{FF2B5EF4-FFF2-40B4-BE49-F238E27FC236}">
                <a16:creationId xmlns:a16="http://schemas.microsoft.com/office/drawing/2014/main" id="{274546AD-A278-8293-9520-8F823D6D904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7330C88-0B2A-D68E-6CE1-72780F30A2C3}"/>
              </a:ext>
            </a:extLst>
          </p:cNvPr>
          <p:cNvSpPr>
            <a:spLocks noGrp="1"/>
          </p:cNvSpPr>
          <p:nvPr>
            <p:ph type="sldNum" sz="quarter" idx="12"/>
          </p:nvPr>
        </p:nvSpPr>
        <p:spPr/>
        <p:txBody>
          <a:bodyPr/>
          <a:lstStyle/>
          <a:p>
            <a:fld id="{B74BDE92-5E3B-424A-B0AA-E4B267B2D80D}" type="slidenum">
              <a:rPr lang="en-GB" smtClean="0"/>
              <a:t>‹#›</a:t>
            </a:fld>
            <a:endParaRPr lang="en-GB"/>
          </a:p>
        </p:txBody>
      </p:sp>
    </p:spTree>
    <p:extLst>
      <p:ext uri="{BB962C8B-B14F-4D97-AF65-F5344CB8AC3E}">
        <p14:creationId xmlns:p14="http://schemas.microsoft.com/office/powerpoint/2010/main" val="3572168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5DF3F-9ACA-0A01-5090-35012858148B}"/>
              </a:ext>
            </a:extLst>
          </p:cNvPr>
          <p:cNvSpPr>
            <a:spLocks noGrp="1"/>
          </p:cNvSpPr>
          <p:nvPr>
            <p:ph type="dt" sz="half" idx="10"/>
          </p:nvPr>
        </p:nvSpPr>
        <p:spPr/>
        <p:txBody>
          <a:bodyPr/>
          <a:lstStyle/>
          <a:p>
            <a:fld id="{3DFCDDA2-9E8C-4E7F-8D82-5E6F0C71AEDF}" type="datetime1">
              <a:rPr lang="en-GB" smtClean="0"/>
              <a:t>13/04/2026</a:t>
            </a:fld>
            <a:endParaRPr lang="en-GB"/>
          </a:p>
        </p:txBody>
      </p:sp>
      <p:sp>
        <p:nvSpPr>
          <p:cNvPr id="3" name="Footer Placeholder 2">
            <a:extLst>
              <a:ext uri="{FF2B5EF4-FFF2-40B4-BE49-F238E27FC236}">
                <a16:creationId xmlns:a16="http://schemas.microsoft.com/office/drawing/2014/main" id="{1DC1690F-7D37-AF97-0027-063252F78DF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27A891-6383-E177-D0F3-3BB99E7E4522}"/>
              </a:ext>
            </a:extLst>
          </p:cNvPr>
          <p:cNvSpPr>
            <a:spLocks noGrp="1"/>
          </p:cNvSpPr>
          <p:nvPr>
            <p:ph type="sldNum" sz="quarter" idx="12"/>
          </p:nvPr>
        </p:nvSpPr>
        <p:spPr/>
        <p:txBody>
          <a:bodyPr/>
          <a:lstStyle/>
          <a:p>
            <a:fld id="{B74BDE92-5E3B-424A-B0AA-E4B267B2D80D}" type="slidenum">
              <a:rPr lang="en-GB" smtClean="0"/>
              <a:t>‹#›</a:t>
            </a:fld>
            <a:endParaRPr lang="en-GB"/>
          </a:p>
        </p:txBody>
      </p:sp>
    </p:spTree>
    <p:extLst>
      <p:ext uri="{BB962C8B-B14F-4D97-AF65-F5344CB8AC3E}">
        <p14:creationId xmlns:p14="http://schemas.microsoft.com/office/powerpoint/2010/main" val="2011463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32B6A-21D0-E11F-AFEF-260133DE1E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2DDFDDA-82C2-E201-3B20-7F9D069F59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4776DF3-4B25-AE9A-727F-38EB0D42B8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C03912-A852-A2D1-B14F-63A161749153}"/>
              </a:ext>
            </a:extLst>
          </p:cNvPr>
          <p:cNvSpPr>
            <a:spLocks noGrp="1"/>
          </p:cNvSpPr>
          <p:nvPr>
            <p:ph type="dt" sz="half" idx="10"/>
          </p:nvPr>
        </p:nvSpPr>
        <p:spPr/>
        <p:txBody>
          <a:bodyPr/>
          <a:lstStyle/>
          <a:p>
            <a:fld id="{0DA8C3CC-48C1-45F5-A989-6637D77FB9B0}" type="datetime1">
              <a:rPr lang="en-GB" smtClean="0"/>
              <a:t>13/04/2026</a:t>
            </a:fld>
            <a:endParaRPr lang="en-GB"/>
          </a:p>
        </p:txBody>
      </p:sp>
      <p:sp>
        <p:nvSpPr>
          <p:cNvPr id="6" name="Footer Placeholder 5">
            <a:extLst>
              <a:ext uri="{FF2B5EF4-FFF2-40B4-BE49-F238E27FC236}">
                <a16:creationId xmlns:a16="http://schemas.microsoft.com/office/drawing/2014/main" id="{95E1E974-82AB-0C64-AE2B-D3E2A9970C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2499CC-B773-A258-D465-3BE40FCA571E}"/>
              </a:ext>
            </a:extLst>
          </p:cNvPr>
          <p:cNvSpPr>
            <a:spLocks noGrp="1"/>
          </p:cNvSpPr>
          <p:nvPr>
            <p:ph type="sldNum" sz="quarter" idx="12"/>
          </p:nvPr>
        </p:nvSpPr>
        <p:spPr/>
        <p:txBody>
          <a:bodyPr/>
          <a:lstStyle/>
          <a:p>
            <a:fld id="{B74BDE92-5E3B-424A-B0AA-E4B267B2D80D}" type="slidenum">
              <a:rPr lang="en-GB" smtClean="0"/>
              <a:t>‹#›</a:t>
            </a:fld>
            <a:endParaRPr lang="en-GB"/>
          </a:p>
        </p:txBody>
      </p:sp>
    </p:spTree>
    <p:extLst>
      <p:ext uri="{BB962C8B-B14F-4D97-AF65-F5344CB8AC3E}">
        <p14:creationId xmlns:p14="http://schemas.microsoft.com/office/powerpoint/2010/main" val="327616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F0CB-0986-D41D-7FAB-24D5A64A9A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8174DB2-7E9C-ED87-44ED-EFA156689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FCDA22E-206E-4AE2-0285-991702903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C716E6C-9C7D-BDCF-C6F9-B40FE21454B6}"/>
              </a:ext>
            </a:extLst>
          </p:cNvPr>
          <p:cNvSpPr>
            <a:spLocks noGrp="1"/>
          </p:cNvSpPr>
          <p:nvPr>
            <p:ph type="dt" sz="half" idx="10"/>
          </p:nvPr>
        </p:nvSpPr>
        <p:spPr/>
        <p:txBody>
          <a:bodyPr/>
          <a:lstStyle/>
          <a:p>
            <a:fld id="{98A7A36A-81B5-4796-B3D8-758FE3C521DC}" type="datetime1">
              <a:rPr lang="en-GB" smtClean="0"/>
              <a:t>13/04/2026</a:t>
            </a:fld>
            <a:endParaRPr lang="en-GB"/>
          </a:p>
        </p:txBody>
      </p:sp>
      <p:sp>
        <p:nvSpPr>
          <p:cNvPr id="6" name="Footer Placeholder 5">
            <a:extLst>
              <a:ext uri="{FF2B5EF4-FFF2-40B4-BE49-F238E27FC236}">
                <a16:creationId xmlns:a16="http://schemas.microsoft.com/office/drawing/2014/main" id="{CDA7999C-240E-93B9-E60C-1AB0E0E682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D0EAEC-7D01-51BD-CC6F-FB5610D0981C}"/>
              </a:ext>
            </a:extLst>
          </p:cNvPr>
          <p:cNvSpPr>
            <a:spLocks noGrp="1"/>
          </p:cNvSpPr>
          <p:nvPr>
            <p:ph type="sldNum" sz="quarter" idx="12"/>
          </p:nvPr>
        </p:nvSpPr>
        <p:spPr/>
        <p:txBody>
          <a:bodyPr/>
          <a:lstStyle/>
          <a:p>
            <a:fld id="{B74BDE92-5E3B-424A-B0AA-E4B267B2D80D}" type="slidenum">
              <a:rPr lang="en-GB" smtClean="0"/>
              <a:t>‹#›</a:t>
            </a:fld>
            <a:endParaRPr lang="en-GB"/>
          </a:p>
        </p:txBody>
      </p:sp>
    </p:spTree>
    <p:extLst>
      <p:ext uri="{BB962C8B-B14F-4D97-AF65-F5344CB8AC3E}">
        <p14:creationId xmlns:p14="http://schemas.microsoft.com/office/powerpoint/2010/main" val="962330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813D4C-EB34-93AF-FFDA-EB8517EED5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94CC57E-F5AD-7C49-D230-FE3588F461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2671D7C-DC87-7B96-6BC5-F7FEDFA3D2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52FB2B-D065-4515-8DCB-370C288B4F6C}" type="datetime1">
              <a:rPr lang="en-GB" smtClean="0"/>
              <a:t>13/04/2026</a:t>
            </a:fld>
            <a:endParaRPr lang="en-GB"/>
          </a:p>
        </p:txBody>
      </p:sp>
      <p:sp>
        <p:nvSpPr>
          <p:cNvPr id="5" name="Footer Placeholder 4">
            <a:extLst>
              <a:ext uri="{FF2B5EF4-FFF2-40B4-BE49-F238E27FC236}">
                <a16:creationId xmlns:a16="http://schemas.microsoft.com/office/drawing/2014/main" id="{CF13AE9A-95C9-628A-A936-D948298795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1AEBEB1-D34A-2123-AB84-CAD8F3B1A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E8AD1A"/>
                </a:solidFill>
                <a:latin typeface="Quicksand" panose="00000500000000000000" pitchFamily="2" charset="0"/>
              </a:defRPr>
            </a:lvl1pPr>
          </a:lstStyle>
          <a:p>
            <a:fld id="{B74BDE92-5E3B-424A-B0AA-E4B267B2D80D}" type="slidenum">
              <a:rPr lang="en-GB" smtClean="0"/>
              <a:pPr/>
              <a:t>‹#›</a:t>
            </a:fld>
            <a:endParaRPr lang="en-GB"/>
          </a:p>
        </p:txBody>
      </p:sp>
    </p:spTree>
    <p:extLst>
      <p:ext uri="{BB962C8B-B14F-4D97-AF65-F5344CB8AC3E}">
        <p14:creationId xmlns:p14="http://schemas.microsoft.com/office/powerpoint/2010/main" val="1904991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vimeo.com/1012755212/e05cb7ee14" TargetMode="External"/><Relationship Id="rId5" Type="http://schemas.openxmlformats.org/officeDocument/2006/relationships/image" Target="../media/image23.png"/><Relationship Id="rId4" Type="http://schemas.openxmlformats.org/officeDocument/2006/relationships/hyperlink" Target="https://bedsveru.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video" Target="https://player.vimeo.com/video/1012755212?h=e05cb7ee14&amp;amp;app_id=12296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vimeo.com/1014696862/51575b6223"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player.vimeo.com/video/1014696862?h=51575b6223&amp;amp;app_id=122963"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vimeo.com/1012762353/ea9e7fb7ce"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ideo" Target="https://player.vimeo.com/video/1012762353?h=ea9e7fb7ce&amp;amp;app_id=122963"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3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3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svg"/></Relationships>
</file>

<file path=ppt/slides/_rels/slide36.xml.rels><?xml version="1.0" encoding="UTF-8" standalone="yes"?>
<Relationships xmlns="http://schemas.openxmlformats.org/package/2006/relationships"><Relationship Id="rId8" Type="http://schemas.openxmlformats.org/officeDocument/2006/relationships/hyperlink" Target="https://www.livewellnorthlincolnshire.org.uk/" TargetMode="External"/><Relationship Id="rId3" Type="http://schemas.openxmlformats.org/officeDocument/2006/relationships/image" Target="../media/image50.png"/><Relationship Id="rId7" Type="http://schemas.openxmlformats.org/officeDocument/2006/relationships/hyperlink" Target="https://www.healthyholidayshull.org/" TargetMode="Externa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svg"/><Relationship Id="rId10" Type="http://schemas.openxmlformats.org/officeDocument/2006/relationships/hyperlink" Target="https://www.eastridingculture.co.uk/active-communities/" TargetMode="External"/><Relationship Id="rId4" Type="http://schemas.openxmlformats.org/officeDocument/2006/relationships/image" Target="../media/image51.svg"/><Relationship Id="rId9" Type="http://schemas.openxmlformats.org/officeDocument/2006/relationships/hyperlink" Target="https://discovernortheastlincolnshire.co.uk/"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vimeo.com/1025384589/f0a21f92dd" TargetMode="External"/><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ideo" Target="https://player.vimeo.com/video/1025384589?h=f0a21f92dd&amp;amp;app_id=122963"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hyperlink" Target="http://www.notinourcommunity.org/" TargetMode="External"/><Relationship Id="rId2" Type="http://schemas.openxmlformats.org/officeDocument/2006/relationships/hyperlink" Target="https://www.fearless.org/" TargetMode="Externa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vimeo.com/1016016420/14bb70edb2" TargetMode="Externa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player.vimeo.com/video/1016016420?h=14bb70edb2&amp;amp;app_id=12296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38BB05-947A-0326-7DB5-518D34FE4E14}"/>
              </a:ext>
            </a:extLst>
          </p:cNvPr>
          <p:cNvSpPr/>
          <p:nvPr/>
        </p:nvSpPr>
        <p:spPr>
          <a:xfrm>
            <a:off x="439748" y="-24856"/>
            <a:ext cx="6343189" cy="6882856"/>
          </a:xfrm>
          <a:prstGeom prst="rect">
            <a:avLst/>
          </a:prstGeom>
          <a:solidFill>
            <a:srgbClr val="E8AD19">
              <a:alpha val="188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a:extLst>
              <a:ext uri="{FF2B5EF4-FFF2-40B4-BE49-F238E27FC236}">
                <a16:creationId xmlns:a16="http://schemas.microsoft.com/office/drawing/2014/main" id="{CC9378C7-BE19-F0BE-D742-BBCF9A38FA8E}"/>
              </a:ext>
            </a:extLst>
          </p:cNvPr>
          <p:cNvSpPr txBox="1">
            <a:spLocks/>
          </p:cNvSpPr>
          <p:nvPr/>
        </p:nvSpPr>
        <p:spPr>
          <a:xfrm>
            <a:off x="1061394" y="956774"/>
            <a:ext cx="5721543" cy="3343992"/>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spcBef>
                <a:spcPct val="0"/>
              </a:spcBef>
              <a:spcAft>
                <a:spcPts val="600"/>
              </a:spcAft>
            </a:pPr>
            <a:r>
              <a:rPr lang="en-US" sz="7200" b="1" dirty="0">
                <a:latin typeface="Bahnschrift Condensed" panose="020B0502040204020203" pitchFamily="34" charset="0"/>
                <a:ea typeface="+mj-ea"/>
                <a:cs typeface="Bahnschrift" panose="020F0502020204030204" pitchFamily="34" charset="0"/>
              </a:rPr>
              <a:t>INTRODUCTION </a:t>
            </a:r>
          </a:p>
          <a:p>
            <a:pPr algn="l">
              <a:lnSpc>
                <a:spcPts val="7500"/>
              </a:lnSpc>
              <a:spcBef>
                <a:spcPct val="0"/>
              </a:spcBef>
              <a:spcAft>
                <a:spcPts val="600"/>
              </a:spcAft>
            </a:pPr>
            <a:r>
              <a:rPr lang="en-US" sz="7200" b="1" dirty="0">
                <a:latin typeface="Bahnschrift Condensed" panose="020B0502040204020203" pitchFamily="34" charset="0"/>
                <a:ea typeface="+mj-ea"/>
                <a:cs typeface="Bahnschrift" panose="020F0502020204030204" pitchFamily="34" charset="0"/>
              </a:rPr>
              <a:t>TO WEAPONS &amp; KNIFE CRIME</a:t>
            </a:r>
          </a:p>
        </p:txBody>
      </p:sp>
      <p:sp>
        <p:nvSpPr>
          <p:cNvPr id="8" name="Rounded Rectangle 7">
            <a:extLst>
              <a:ext uri="{FF2B5EF4-FFF2-40B4-BE49-F238E27FC236}">
                <a16:creationId xmlns:a16="http://schemas.microsoft.com/office/drawing/2014/main" id="{AAEF55DF-53FB-E907-2234-03135B8FA33F}"/>
              </a:ext>
            </a:extLst>
          </p:cNvPr>
          <p:cNvSpPr/>
          <p:nvPr/>
        </p:nvSpPr>
        <p:spPr>
          <a:xfrm>
            <a:off x="996287" y="4732722"/>
            <a:ext cx="5099713" cy="16201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5604D20-ADCC-F6B8-51FE-5E6BCE0648B8}"/>
              </a:ext>
            </a:extLst>
          </p:cNvPr>
          <p:cNvSpPr>
            <a:spLocks noGrp="1"/>
          </p:cNvSpPr>
          <p:nvPr>
            <p:ph type="subTitle" idx="1"/>
          </p:nvPr>
        </p:nvSpPr>
        <p:spPr>
          <a:xfrm>
            <a:off x="1260763" y="4947532"/>
            <a:ext cx="4701600" cy="1478512"/>
          </a:xfrm>
        </p:spPr>
        <p:txBody>
          <a:bodyPr>
            <a:normAutofit/>
          </a:bodyPr>
          <a:lstStyle/>
          <a:p>
            <a:pPr algn="l">
              <a:lnSpc>
                <a:spcPct val="80000"/>
              </a:lnSpc>
            </a:pPr>
            <a:r>
              <a:rPr lang="en-US" b="1">
                <a:solidFill>
                  <a:srgbClr val="E8AD19"/>
                </a:solidFill>
                <a:latin typeface="Quicksand" pitchFamily="2" charset="77"/>
                <a:ea typeface="Hiragino Maru Gothic Pro W4" panose="020F0400000000000000" pitchFamily="34" charset="-128"/>
                <a:cs typeface="Poppins" pitchFamily="2" charset="77"/>
              </a:rPr>
              <a:t>Recommended for: </a:t>
            </a:r>
          </a:p>
          <a:p>
            <a:pPr algn="l">
              <a:lnSpc>
                <a:spcPct val="80000"/>
              </a:lnSpc>
            </a:pPr>
            <a:r>
              <a:rPr lang="en-US" sz="1800">
                <a:latin typeface="Quicksand" pitchFamily="2" charset="77"/>
                <a:cs typeface="Poppins" pitchFamily="2" charset="77"/>
              </a:rPr>
              <a:t>Key stage 3, 4 and above</a:t>
            </a:r>
            <a:br>
              <a:rPr lang="en-US" sz="1800">
                <a:latin typeface="Quicksand" pitchFamily="2" charset="77"/>
                <a:cs typeface="Poppins" pitchFamily="2" charset="77"/>
              </a:rPr>
            </a:br>
            <a:endParaRPr lang="en-US" sz="1800">
              <a:latin typeface="Quicksand" pitchFamily="2" charset="77"/>
              <a:cs typeface="Poppins" pitchFamily="2" charset="77"/>
            </a:endParaRPr>
          </a:p>
          <a:p>
            <a:pPr algn="l">
              <a:lnSpc>
                <a:spcPct val="80000"/>
              </a:lnSpc>
            </a:pPr>
            <a:r>
              <a:rPr lang="en-US" sz="1200" b="1">
                <a:latin typeface="Quicksand" pitchFamily="2" charset="77"/>
                <a:cs typeface="Poppins" pitchFamily="2" charset="77"/>
              </a:rPr>
              <a:t>Warning: </a:t>
            </a:r>
            <a:r>
              <a:rPr lang="en-US" sz="1200">
                <a:latin typeface="Quicksand" pitchFamily="2" charset="77"/>
                <a:cs typeface="Poppins" pitchFamily="2" charset="77"/>
              </a:rPr>
              <a:t>contains content some viewers might find upsetting.</a:t>
            </a:r>
          </a:p>
        </p:txBody>
      </p:sp>
      <p:pic>
        <p:nvPicPr>
          <p:cNvPr id="7" name="Picture 6">
            <a:extLst>
              <a:ext uri="{FF2B5EF4-FFF2-40B4-BE49-F238E27FC236}">
                <a16:creationId xmlns:a16="http://schemas.microsoft.com/office/drawing/2014/main" id="{7993F107-7314-776D-A461-70E7DDD6AA0B}"/>
              </a:ext>
            </a:extLst>
          </p:cNvPr>
          <p:cNvPicPr>
            <a:picLocks noChangeAspect="1"/>
          </p:cNvPicPr>
          <p:nvPr/>
        </p:nvPicPr>
        <p:blipFill>
          <a:blip r:embed="rId3"/>
          <a:stretch>
            <a:fillRect/>
          </a:stretch>
        </p:blipFill>
        <p:spPr>
          <a:xfrm>
            <a:off x="7544295" y="1050872"/>
            <a:ext cx="3938225" cy="3938225"/>
          </a:xfrm>
          <a:prstGeom prst="rect">
            <a:avLst/>
          </a:prstGeom>
        </p:spPr>
      </p:pic>
      <p:pic>
        <p:nvPicPr>
          <p:cNvPr id="6" name="Picture 5" descr="A logo for a police and crime commission&#10;&#10;Description automatically generated">
            <a:extLst>
              <a:ext uri="{FF2B5EF4-FFF2-40B4-BE49-F238E27FC236}">
                <a16:creationId xmlns:a16="http://schemas.microsoft.com/office/drawing/2014/main" id="{F44D6FFB-5DBF-2884-CF5A-3CDA8A12E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4152" y="5548961"/>
            <a:ext cx="1209291" cy="855563"/>
          </a:xfrm>
          <a:prstGeom prst="rect">
            <a:avLst/>
          </a:prstGeom>
        </p:spPr>
      </p:pic>
      <p:pic>
        <p:nvPicPr>
          <p:cNvPr id="10" name="Picture 9" descr="A white badge with a blue and white circle with a crown and a red and white circle with a blue and white circle with a red crown on it&#10;&#10;Description automatically generated">
            <a:extLst>
              <a:ext uri="{FF2B5EF4-FFF2-40B4-BE49-F238E27FC236}">
                <a16:creationId xmlns:a16="http://schemas.microsoft.com/office/drawing/2014/main" id="{5B019773-B100-D1B1-7839-A5FAB19453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4267" y="5669429"/>
            <a:ext cx="469406" cy="614629"/>
          </a:xfrm>
          <a:prstGeom prst="rect">
            <a:avLst/>
          </a:prstGeom>
        </p:spPr>
      </p:pic>
      <p:pic>
        <p:nvPicPr>
          <p:cNvPr id="12" name="Picture 11" descr="Black arrows and text on a white background&#10;&#10;Description automatically generated">
            <a:extLst>
              <a:ext uri="{FF2B5EF4-FFF2-40B4-BE49-F238E27FC236}">
                <a16:creationId xmlns:a16="http://schemas.microsoft.com/office/drawing/2014/main" id="{01640949-73CA-21AB-CBE8-1C8639C41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497" y="5669429"/>
            <a:ext cx="1228023" cy="568884"/>
          </a:xfrm>
          <a:prstGeom prst="rect">
            <a:avLst/>
          </a:prstGeom>
        </p:spPr>
      </p:pic>
    </p:spTree>
    <p:extLst>
      <p:ext uri="{BB962C8B-B14F-4D97-AF65-F5344CB8AC3E}">
        <p14:creationId xmlns:p14="http://schemas.microsoft.com/office/powerpoint/2010/main" val="143424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yellow circle on a black background&#10;&#10;Description automatically generated">
            <a:extLst>
              <a:ext uri="{FF2B5EF4-FFF2-40B4-BE49-F238E27FC236}">
                <a16:creationId xmlns:a16="http://schemas.microsoft.com/office/drawing/2014/main" id="{D3A81051-E2B5-31F4-F274-8B200C3A4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8692" y="4560508"/>
            <a:ext cx="4666662" cy="2329621"/>
          </a:xfrm>
          <a:prstGeom prst="rect">
            <a:avLst/>
          </a:prstGeom>
        </p:spPr>
      </p:pic>
      <p:sp>
        <p:nvSpPr>
          <p:cNvPr id="2" name="Title 1">
            <a:extLst>
              <a:ext uri="{FF2B5EF4-FFF2-40B4-BE49-F238E27FC236}">
                <a16:creationId xmlns:a16="http://schemas.microsoft.com/office/drawing/2014/main" id="{D0654845-870C-2BE7-4C93-9C4455698765}"/>
              </a:ext>
            </a:extLst>
          </p:cNvPr>
          <p:cNvSpPr>
            <a:spLocks noGrp="1"/>
          </p:cNvSpPr>
          <p:nvPr>
            <p:ph type="title"/>
          </p:nvPr>
        </p:nvSpPr>
        <p:spPr>
          <a:xfrm>
            <a:off x="584154" y="217355"/>
            <a:ext cx="10515600" cy="1325563"/>
          </a:xfrm>
        </p:spPr>
        <p:txBody>
          <a:bodyPr>
            <a:normAutofit/>
          </a:bodyPr>
          <a:lstStyle/>
          <a:p>
            <a:r>
              <a:rPr lang="en-GB" sz="3200" b="1">
                <a:latin typeface="Bahnschrift Condensed" panose="020B0502040204020203" pitchFamily="34" charset="0"/>
                <a:cs typeface="Poppins" pitchFamily="2" charset="77"/>
              </a:rPr>
              <a:t>Common reasons people give to carry a weapon include:</a:t>
            </a:r>
          </a:p>
        </p:txBody>
      </p:sp>
      <p:sp>
        <p:nvSpPr>
          <p:cNvPr id="7" name="TextBox 6">
            <a:extLst>
              <a:ext uri="{FF2B5EF4-FFF2-40B4-BE49-F238E27FC236}">
                <a16:creationId xmlns:a16="http://schemas.microsoft.com/office/drawing/2014/main" id="{E7D1BCE5-3A2E-E8E4-9987-AB825393AA82}"/>
              </a:ext>
            </a:extLst>
          </p:cNvPr>
          <p:cNvSpPr txBox="1"/>
          <p:nvPr/>
        </p:nvSpPr>
        <p:spPr>
          <a:xfrm>
            <a:off x="5481332" y="5654072"/>
            <a:ext cx="8492119" cy="954107"/>
          </a:xfrm>
          <a:prstGeom prst="rect">
            <a:avLst/>
          </a:prstGeom>
          <a:noFill/>
        </p:spPr>
        <p:txBody>
          <a:bodyPr wrap="square">
            <a:spAutoFit/>
          </a:bodyPr>
          <a:lstStyle/>
          <a:p>
            <a:pPr algn="ctr"/>
            <a:r>
              <a:rPr lang="en-GB" sz="2800" b="1" kern="100">
                <a:effectLst/>
                <a:latin typeface="Bahnschrift Condensed" panose="020B0502040204020203" pitchFamily="34" charset="0"/>
                <a:ea typeface="Aptos" panose="020B0004020202020204" pitchFamily="34" charset="0"/>
                <a:cs typeface="Poppins" pitchFamily="2" charset="77"/>
              </a:rPr>
              <a:t>We’re going to look at </a:t>
            </a:r>
          </a:p>
          <a:p>
            <a:pPr algn="ctr"/>
            <a:r>
              <a:rPr lang="en-GB" sz="2800" b="1" kern="100">
                <a:effectLst/>
                <a:latin typeface="Bahnschrift Condensed" panose="020B0502040204020203" pitchFamily="34" charset="0"/>
                <a:ea typeface="Aptos" panose="020B0004020202020204" pitchFamily="34" charset="0"/>
                <a:cs typeface="Poppins" pitchFamily="2" charset="77"/>
              </a:rPr>
              <a:t>these reasons together</a:t>
            </a:r>
          </a:p>
        </p:txBody>
      </p:sp>
      <p:sp>
        <p:nvSpPr>
          <p:cNvPr id="3" name="TextBox 2">
            <a:extLst>
              <a:ext uri="{FF2B5EF4-FFF2-40B4-BE49-F238E27FC236}">
                <a16:creationId xmlns:a16="http://schemas.microsoft.com/office/drawing/2014/main" id="{41C6C830-D6B7-AD52-22CF-0D6D9A28F83C}"/>
              </a:ext>
            </a:extLst>
          </p:cNvPr>
          <p:cNvSpPr txBox="1"/>
          <p:nvPr/>
        </p:nvSpPr>
        <p:spPr>
          <a:xfrm>
            <a:off x="4151191" y="1740832"/>
            <a:ext cx="7018150" cy="1938992"/>
          </a:xfrm>
          <a:prstGeom prst="rect">
            <a:avLst/>
          </a:prstGeom>
          <a:noFill/>
        </p:spPr>
        <p:txBody>
          <a:bodyPr wrap="square">
            <a:spAutoFit/>
          </a:bodyPr>
          <a:lstStyle/>
          <a:p>
            <a:r>
              <a:rPr lang="en-GB" sz="12000" b="1">
                <a:solidFill>
                  <a:srgbClr val="E8AD19"/>
                </a:solidFill>
                <a:latin typeface="Bahnschrift Condensed" panose="020B0502040204020203" pitchFamily="34" charset="0"/>
                <a:cs typeface="Poppins SemiBold" pitchFamily="2" charset="77"/>
              </a:rPr>
              <a:t>PROTECTION</a:t>
            </a:r>
            <a:endParaRPr lang="en-US" sz="12000" b="1">
              <a:solidFill>
                <a:srgbClr val="E8AD19"/>
              </a:solidFill>
              <a:latin typeface="Bahnschrift Condensed" panose="020B0502040204020203" pitchFamily="34" charset="0"/>
            </a:endParaRPr>
          </a:p>
        </p:txBody>
      </p:sp>
      <p:sp>
        <p:nvSpPr>
          <p:cNvPr id="5" name="TextBox 4">
            <a:extLst>
              <a:ext uri="{FF2B5EF4-FFF2-40B4-BE49-F238E27FC236}">
                <a16:creationId xmlns:a16="http://schemas.microsoft.com/office/drawing/2014/main" id="{0A4FE76C-EB65-05F0-FC14-D2E417753901}"/>
              </a:ext>
            </a:extLst>
          </p:cNvPr>
          <p:cNvSpPr txBox="1"/>
          <p:nvPr/>
        </p:nvSpPr>
        <p:spPr>
          <a:xfrm>
            <a:off x="4295695" y="3264326"/>
            <a:ext cx="3837855" cy="1015663"/>
          </a:xfrm>
          <a:prstGeom prst="rect">
            <a:avLst/>
          </a:prstGeom>
          <a:noFill/>
        </p:spPr>
        <p:txBody>
          <a:bodyPr wrap="square">
            <a:spAutoFit/>
          </a:bodyPr>
          <a:lstStyle/>
          <a:p>
            <a:r>
              <a:rPr lang="en-GB" sz="6000" b="1">
                <a:solidFill>
                  <a:srgbClr val="18B7EA"/>
                </a:solidFill>
                <a:latin typeface="Bahnschrift Condensed" panose="020B0502040204020203" pitchFamily="34" charset="0"/>
                <a:cs typeface="Poppins SemiBold" pitchFamily="2" charset="77"/>
              </a:rPr>
              <a:t>BEING BULLIED</a:t>
            </a:r>
            <a:endParaRPr lang="en-US" sz="6000" b="1">
              <a:solidFill>
                <a:srgbClr val="18B7EA"/>
              </a:solidFill>
              <a:latin typeface="Bahnschrift Condensed" panose="020B0502040204020203" pitchFamily="34" charset="0"/>
            </a:endParaRPr>
          </a:p>
        </p:txBody>
      </p:sp>
      <p:sp>
        <p:nvSpPr>
          <p:cNvPr id="8" name="TextBox 7">
            <a:extLst>
              <a:ext uri="{FF2B5EF4-FFF2-40B4-BE49-F238E27FC236}">
                <a16:creationId xmlns:a16="http://schemas.microsoft.com/office/drawing/2014/main" id="{E969E706-A91F-9F2A-7D69-32415A9B54E4}"/>
              </a:ext>
            </a:extLst>
          </p:cNvPr>
          <p:cNvSpPr txBox="1"/>
          <p:nvPr/>
        </p:nvSpPr>
        <p:spPr>
          <a:xfrm>
            <a:off x="1215086" y="2497124"/>
            <a:ext cx="3271564" cy="2215991"/>
          </a:xfrm>
          <a:prstGeom prst="rect">
            <a:avLst/>
          </a:prstGeom>
          <a:noFill/>
        </p:spPr>
        <p:txBody>
          <a:bodyPr wrap="square">
            <a:spAutoFit/>
          </a:bodyPr>
          <a:lstStyle/>
          <a:p>
            <a:r>
              <a:rPr lang="en-GB" sz="13800" b="1">
                <a:latin typeface="Bahnschrift Condensed" panose="020B0502040204020203" pitchFamily="34" charset="0"/>
                <a:cs typeface="Poppins SemiBold" pitchFamily="2" charset="77"/>
              </a:rPr>
              <a:t>FEAR</a:t>
            </a:r>
            <a:endParaRPr lang="en-US" sz="13800" b="1">
              <a:latin typeface="Bahnschrift Condensed" panose="020B0502040204020203" pitchFamily="34" charset="0"/>
            </a:endParaRPr>
          </a:p>
        </p:txBody>
      </p:sp>
      <p:sp>
        <p:nvSpPr>
          <p:cNvPr id="11" name="TextBox 10">
            <a:extLst>
              <a:ext uri="{FF2B5EF4-FFF2-40B4-BE49-F238E27FC236}">
                <a16:creationId xmlns:a16="http://schemas.microsoft.com/office/drawing/2014/main" id="{0A9D14E4-0CBE-1E1D-2314-21B878D849AC}"/>
              </a:ext>
            </a:extLst>
          </p:cNvPr>
          <p:cNvSpPr txBox="1"/>
          <p:nvPr/>
        </p:nvSpPr>
        <p:spPr>
          <a:xfrm>
            <a:off x="1206414" y="4159117"/>
            <a:ext cx="4009193" cy="2123658"/>
          </a:xfrm>
          <a:prstGeom prst="rect">
            <a:avLst/>
          </a:prstGeom>
          <a:noFill/>
        </p:spPr>
        <p:txBody>
          <a:bodyPr wrap="square" lIns="91440" tIns="45720" rIns="91440" bIns="45720" anchor="t">
            <a:spAutoFit/>
          </a:bodyPr>
          <a:lstStyle/>
          <a:p>
            <a:r>
              <a:rPr lang="en-GB" sz="6600" b="1">
                <a:solidFill>
                  <a:srgbClr val="18B7EA"/>
                </a:solidFill>
                <a:latin typeface="Bahnschrift Condensed"/>
                <a:cs typeface="Poppins SemiBold"/>
              </a:rPr>
              <a:t>TO FEEL SAFE</a:t>
            </a:r>
            <a:endParaRPr lang="en-US" sz="6600" b="1">
              <a:solidFill>
                <a:srgbClr val="18B7EA"/>
              </a:solidFill>
              <a:latin typeface="Bahnschrift Condensed"/>
              <a:cs typeface="Poppins SemiBold"/>
            </a:endParaRPr>
          </a:p>
        </p:txBody>
      </p:sp>
      <p:sp>
        <p:nvSpPr>
          <p:cNvPr id="12" name="TextBox 11">
            <a:extLst>
              <a:ext uri="{FF2B5EF4-FFF2-40B4-BE49-F238E27FC236}">
                <a16:creationId xmlns:a16="http://schemas.microsoft.com/office/drawing/2014/main" id="{DF0D0F54-0D8E-08A2-5C86-34A441608EA4}"/>
              </a:ext>
            </a:extLst>
          </p:cNvPr>
          <p:cNvSpPr txBox="1"/>
          <p:nvPr/>
        </p:nvSpPr>
        <p:spPr>
          <a:xfrm>
            <a:off x="8272762" y="3332837"/>
            <a:ext cx="3515684" cy="769441"/>
          </a:xfrm>
          <a:prstGeom prst="rect">
            <a:avLst/>
          </a:prstGeom>
          <a:noFill/>
        </p:spPr>
        <p:txBody>
          <a:bodyPr wrap="square">
            <a:spAutoFit/>
          </a:bodyPr>
          <a:lstStyle/>
          <a:p>
            <a:r>
              <a:rPr lang="en-GB" sz="4400" b="1">
                <a:latin typeface="Bahnschrift Condensed" panose="020B0502040204020203" pitchFamily="34" charset="0"/>
                <a:cs typeface="Poppins SemiBold" pitchFamily="2" charset="77"/>
              </a:rPr>
              <a:t>TO LOOK HARD</a:t>
            </a:r>
            <a:endParaRPr lang="en-US" sz="4400" b="1">
              <a:latin typeface="Bahnschrift Condensed" panose="020B0502040204020203" pitchFamily="34" charset="0"/>
            </a:endParaRPr>
          </a:p>
        </p:txBody>
      </p:sp>
      <p:sp>
        <p:nvSpPr>
          <p:cNvPr id="14" name="TextBox 13">
            <a:extLst>
              <a:ext uri="{FF2B5EF4-FFF2-40B4-BE49-F238E27FC236}">
                <a16:creationId xmlns:a16="http://schemas.microsoft.com/office/drawing/2014/main" id="{D3C8FA87-B4E2-CEE1-5784-97FBE483DB3E}"/>
              </a:ext>
            </a:extLst>
          </p:cNvPr>
          <p:cNvSpPr txBox="1"/>
          <p:nvPr/>
        </p:nvSpPr>
        <p:spPr>
          <a:xfrm>
            <a:off x="2186054" y="1492097"/>
            <a:ext cx="8677018" cy="1077218"/>
          </a:xfrm>
          <a:prstGeom prst="rect">
            <a:avLst/>
          </a:prstGeom>
          <a:noFill/>
        </p:spPr>
        <p:txBody>
          <a:bodyPr wrap="square" lIns="91440" tIns="45720" rIns="91440" bIns="45720" anchor="t">
            <a:spAutoFit/>
          </a:bodyPr>
          <a:lstStyle/>
          <a:p>
            <a:r>
              <a:rPr lang="en-GB" sz="3200" b="1">
                <a:solidFill>
                  <a:srgbClr val="18B7EA"/>
                </a:solidFill>
                <a:latin typeface="Bahnschrift Condensed"/>
                <a:cs typeface="Poppins SemiBold"/>
              </a:rPr>
              <a:t>FEEL UNABLE TO HAVE A FIST FIGHT, A WEAPON WILL HELP</a:t>
            </a:r>
            <a:endParaRPr lang="en-US" sz="3200" b="1">
              <a:solidFill>
                <a:srgbClr val="18B7EA"/>
              </a:solidFill>
              <a:latin typeface="Bahnschrift Condensed"/>
              <a:cs typeface="Poppins SemiBold"/>
            </a:endParaRPr>
          </a:p>
        </p:txBody>
      </p:sp>
      <p:sp>
        <p:nvSpPr>
          <p:cNvPr id="15" name="TextBox 14">
            <a:extLst>
              <a:ext uri="{FF2B5EF4-FFF2-40B4-BE49-F238E27FC236}">
                <a16:creationId xmlns:a16="http://schemas.microsoft.com/office/drawing/2014/main" id="{CA5DA372-3E26-4063-0B8C-AB32C65788A0}"/>
              </a:ext>
            </a:extLst>
          </p:cNvPr>
          <p:cNvSpPr txBox="1"/>
          <p:nvPr/>
        </p:nvSpPr>
        <p:spPr>
          <a:xfrm>
            <a:off x="395162" y="4975568"/>
            <a:ext cx="4054623" cy="2123658"/>
          </a:xfrm>
          <a:prstGeom prst="rect">
            <a:avLst/>
          </a:prstGeom>
          <a:noFill/>
        </p:spPr>
        <p:txBody>
          <a:bodyPr wrap="square" lIns="91440" tIns="45720" rIns="91440" bIns="45720" anchor="t">
            <a:spAutoFit/>
          </a:bodyPr>
          <a:lstStyle/>
          <a:p>
            <a:r>
              <a:rPr lang="en-GB" sz="4400" b="1">
                <a:solidFill>
                  <a:srgbClr val="E8AD19"/>
                </a:solidFill>
                <a:latin typeface="Bahnschrift Condensed"/>
                <a:cs typeface="Poppins SemiBold"/>
              </a:rPr>
              <a:t>THEY BELIEVE EVERYONE ELSE IS</a:t>
            </a:r>
            <a:endParaRPr lang="en-US" sz="4400" b="1">
              <a:solidFill>
                <a:srgbClr val="E8AD19"/>
              </a:solidFill>
              <a:latin typeface="Bahnschrift Condensed"/>
              <a:cs typeface="Poppins SemiBold"/>
            </a:endParaRPr>
          </a:p>
        </p:txBody>
      </p:sp>
      <p:sp>
        <p:nvSpPr>
          <p:cNvPr id="16" name="TextBox 15">
            <a:extLst>
              <a:ext uri="{FF2B5EF4-FFF2-40B4-BE49-F238E27FC236}">
                <a16:creationId xmlns:a16="http://schemas.microsoft.com/office/drawing/2014/main" id="{FA80A392-0DDE-A1AB-902D-B78966DFED43}"/>
              </a:ext>
            </a:extLst>
          </p:cNvPr>
          <p:cNvSpPr txBox="1"/>
          <p:nvPr/>
        </p:nvSpPr>
        <p:spPr>
          <a:xfrm>
            <a:off x="5105655" y="4155658"/>
            <a:ext cx="4054624" cy="1569660"/>
          </a:xfrm>
          <a:prstGeom prst="rect">
            <a:avLst/>
          </a:prstGeom>
          <a:noFill/>
        </p:spPr>
        <p:txBody>
          <a:bodyPr wrap="square">
            <a:spAutoFit/>
          </a:bodyPr>
          <a:lstStyle/>
          <a:p>
            <a:r>
              <a:rPr lang="en-GB" sz="4800" b="1">
                <a:latin typeface="Bahnschrift Condensed" panose="020B0502040204020203" pitchFamily="34" charset="0"/>
                <a:cs typeface="Poppins SemiBold" pitchFamily="2" charset="77"/>
              </a:rPr>
              <a:t>BE THE </a:t>
            </a:r>
          </a:p>
          <a:p>
            <a:r>
              <a:rPr lang="en-GB" sz="4800" b="1">
                <a:latin typeface="Bahnschrift Condensed" panose="020B0502040204020203" pitchFamily="34" charset="0"/>
                <a:cs typeface="Poppins SemiBold" pitchFamily="2" charset="77"/>
              </a:rPr>
              <a:t>ALPHA DOG</a:t>
            </a:r>
            <a:endParaRPr lang="en-US" sz="4800" b="1">
              <a:latin typeface="Bahnschrift Condensed" panose="020B0502040204020203" pitchFamily="34" charset="0"/>
            </a:endParaRPr>
          </a:p>
        </p:txBody>
      </p:sp>
      <p:sp>
        <p:nvSpPr>
          <p:cNvPr id="17" name="TextBox 16">
            <a:extLst>
              <a:ext uri="{FF2B5EF4-FFF2-40B4-BE49-F238E27FC236}">
                <a16:creationId xmlns:a16="http://schemas.microsoft.com/office/drawing/2014/main" id="{8755D588-F045-4102-89B5-E73965935728}"/>
              </a:ext>
            </a:extLst>
          </p:cNvPr>
          <p:cNvSpPr txBox="1"/>
          <p:nvPr/>
        </p:nvSpPr>
        <p:spPr>
          <a:xfrm>
            <a:off x="4010457" y="5622141"/>
            <a:ext cx="3927234" cy="823302"/>
          </a:xfrm>
          <a:prstGeom prst="rect">
            <a:avLst/>
          </a:prstGeom>
          <a:noFill/>
        </p:spPr>
        <p:txBody>
          <a:bodyPr wrap="square">
            <a:spAutoFit/>
          </a:bodyPr>
          <a:lstStyle/>
          <a:p>
            <a:r>
              <a:rPr lang="en-GB" sz="4750" b="1">
                <a:solidFill>
                  <a:srgbClr val="18B7EA"/>
                </a:solidFill>
                <a:latin typeface="Bahnschrift Condensed" panose="020B0502040204020203" pitchFamily="34" charset="0"/>
                <a:cs typeface="Poppins SemiBold" pitchFamily="2" charset="77"/>
              </a:rPr>
              <a:t>BEING EXPLOITED</a:t>
            </a:r>
            <a:endParaRPr lang="en-US" sz="4750" b="1">
              <a:solidFill>
                <a:srgbClr val="18B7EA"/>
              </a:solidFill>
              <a:latin typeface="Bahnschrift Condensed" panose="020B0502040204020203" pitchFamily="34" charset="0"/>
            </a:endParaRPr>
          </a:p>
        </p:txBody>
      </p:sp>
      <p:sp>
        <p:nvSpPr>
          <p:cNvPr id="13" name="Slide Number Placeholder 7">
            <a:extLst>
              <a:ext uri="{FF2B5EF4-FFF2-40B4-BE49-F238E27FC236}">
                <a16:creationId xmlns:a16="http://schemas.microsoft.com/office/drawing/2014/main" id="{F10BD9BE-5D9F-4731-C666-D73D3BE424F7}"/>
              </a:ext>
            </a:extLst>
          </p:cNvPr>
          <p:cNvSpPr>
            <a:spLocks noGrp="1"/>
          </p:cNvSpPr>
          <p:nvPr>
            <p:ph type="sldNum" sz="quarter" idx="12"/>
          </p:nvPr>
        </p:nvSpPr>
        <p:spPr>
          <a:xfrm>
            <a:off x="-2259428" y="6356350"/>
            <a:ext cx="2743200" cy="365125"/>
          </a:xfrm>
        </p:spPr>
        <p:txBody>
          <a:bodyPr/>
          <a:lstStyle/>
          <a:p>
            <a:fld id="{B74BDE92-5E3B-424A-B0AA-E4B267B2D80D}" type="slidenum">
              <a:rPr lang="en-GB" smtClean="0"/>
              <a:pPr/>
              <a:t>10</a:t>
            </a:fld>
            <a:endParaRPr lang="en-GB" dirty="0"/>
          </a:p>
        </p:txBody>
      </p:sp>
    </p:spTree>
    <p:extLst>
      <p:ext uri="{BB962C8B-B14F-4D97-AF65-F5344CB8AC3E}">
        <p14:creationId xmlns:p14="http://schemas.microsoft.com/office/powerpoint/2010/main" val="258834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225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225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1" grpId="0"/>
      <p:bldP spid="12"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C436111-642A-037B-F41D-C3200A69AC53}"/>
              </a:ext>
            </a:extLst>
          </p:cNvPr>
          <p:cNvSpPr/>
          <p:nvPr/>
        </p:nvSpPr>
        <p:spPr>
          <a:xfrm>
            <a:off x="4595384" y="4319057"/>
            <a:ext cx="1987803" cy="19629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6A7BBB-84ED-9B29-9F1F-02D52832CE9B}"/>
              </a:ext>
            </a:extLst>
          </p:cNvPr>
          <p:cNvSpPr>
            <a:spLocks noGrp="1"/>
          </p:cNvSpPr>
          <p:nvPr>
            <p:ph idx="1"/>
          </p:nvPr>
        </p:nvSpPr>
        <p:spPr>
          <a:xfrm>
            <a:off x="619258" y="1737941"/>
            <a:ext cx="11090462" cy="4351338"/>
          </a:xfrm>
        </p:spPr>
        <p:txBody>
          <a:bodyPr>
            <a:normAutofit/>
          </a:bodyPr>
          <a:lstStyle/>
          <a:p>
            <a:pPr marL="0" indent="0">
              <a:buNone/>
            </a:pPr>
            <a:r>
              <a:rPr lang="en-GB" sz="1800">
                <a:latin typeface="Quicksand" pitchFamily="2" charset="77"/>
                <a:cs typeface="Poppins" pitchFamily="2" charset="77"/>
              </a:rPr>
              <a:t>This is the most common reason. However, truth is that carrying a knife or weapon puts you at </a:t>
            </a:r>
            <a:r>
              <a:rPr lang="en-GB" sz="1800" b="1">
                <a:latin typeface="Quicksand" pitchFamily="2" charset="77"/>
                <a:cs typeface="Poppins" pitchFamily="2" charset="77"/>
              </a:rPr>
              <a:t>more risk.</a:t>
            </a:r>
          </a:p>
          <a:p>
            <a:pPr marL="0" indent="0">
              <a:buNone/>
            </a:pPr>
            <a:endParaRPr lang="en-US" sz="1800" kern="100">
              <a:effectLst/>
              <a:latin typeface="Quicksand" pitchFamily="2" charset="77"/>
              <a:ea typeface="Aptos" panose="020B0004020202020204" pitchFamily="34" charset="0"/>
              <a:cs typeface="Poppins" pitchFamily="2" charset="77"/>
            </a:endParaRPr>
          </a:p>
          <a:p>
            <a:pPr>
              <a:lnSpc>
                <a:spcPct val="150000"/>
              </a:lnSpc>
            </a:pPr>
            <a:endParaRPr lang="en-US" sz="1800" b="1" kern="100">
              <a:effectLst/>
              <a:latin typeface="Quicksand" pitchFamily="2" charset="77"/>
              <a:ea typeface="Aptos" panose="020B0004020202020204" pitchFamily="34" charset="0"/>
              <a:cs typeface="Poppins" pitchFamily="2" charset="77"/>
            </a:endParaRPr>
          </a:p>
          <a:p>
            <a:pPr>
              <a:lnSpc>
                <a:spcPct val="150000"/>
              </a:lnSpc>
            </a:pPr>
            <a:endParaRPr lang="en-US" sz="1800" b="1" kern="100">
              <a:latin typeface="Quicksand" pitchFamily="2" charset="77"/>
              <a:ea typeface="Aptos" panose="020B0004020202020204" pitchFamily="34" charset="0"/>
              <a:cs typeface="Poppins" pitchFamily="2" charset="77"/>
            </a:endParaRPr>
          </a:p>
          <a:p>
            <a:pPr marL="0" indent="0">
              <a:buNone/>
            </a:pPr>
            <a:endParaRPr lang="en-GB" sz="1800">
              <a:latin typeface="Quicksand" pitchFamily="2" charset="77"/>
              <a:cs typeface="Poppins" pitchFamily="2" charset="77"/>
            </a:endParaRPr>
          </a:p>
          <a:p>
            <a:pPr marL="0" indent="0">
              <a:buNone/>
            </a:pPr>
            <a:endParaRPr lang="en-GB" sz="2200">
              <a:latin typeface="Quicksand" pitchFamily="2" charset="77"/>
              <a:cs typeface="Poppins" pitchFamily="2" charset="77"/>
            </a:endParaRPr>
          </a:p>
        </p:txBody>
      </p:sp>
      <p:sp>
        <p:nvSpPr>
          <p:cNvPr id="6" name="Rounded Rectangle 5">
            <a:extLst>
              <a:ext uri="{FF2B5EF4-FFF2-40B4-BE49-F238E27FC236}">
                <a16:creationId xmlns:a16="http://schemas.microsoft.com/office/drawing/2014/main" id="{03455D77-EDB7-F9EA-57C4-3D84E6667B21}"/>
              </a:ext>
            </a:extLst>
          </p:cNvPr>
          <p:cNvSpPr/>
          <p:nvPr/>
        </p:nvSpPr>
        <p:spPr>
          <a:xfrm>
            <a:off x="688228" y="2408633"/>
            <a:ext cx="3282693" cy="4007892"/>
          </a:xfrm>
          <a:prstGeom prst="roundRect">
            <a:avLst/>
          </a:prstGeom>
          <a:solidFill>
            <a:srgbClr val="E8AD1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A19583B7-1D77-EE6E-1902-D381CD1B109C}"/>
              </a:ext>
            </a:extLst>
          </p:cNvPr>
          <p:cNvSpPr/>
          <p:nvPr/>
        </p:nvSpPr>
        <p:spPr>
          <a:xfrm>
            <a:off x="7539180" y="5592636"/>
            <a:ext cx="4033562" cy="712922"/>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D48BE2-DCFE-0EC7-C30B-19F4CC87A6F3}"/>
              </a:ext>
            </a:extLst>
          </p:cNvPr>
          <p:cNvSpPr txBox="1">
            <a:spLocks/>
          </p:cNvSpPr>
          <p:nvPr/>
        </p:nvSpPr>
        <p:spPr>
          <a:xfrm>
            <a:off x="609601" y="36434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kern="100">
                <a:solidFill>
                  <a:srgbClr val="E8AD19"/>
                </a:solidFill>
                <a:latin typeface="Bahnschrift Condensed" panose="020B0502040204020203" pitchFamily="34" charset="0"/>
                <a:ea typeface="Aptos" panose="020B0004020202020204" pitchFamily="34" charset="0"/>
                <a:cs typeface="Times New Roman" panose="02020603050405020304" pitchFamily="18" charset="0"/>
              </a:rPr>
              <a:t>Reason:</a:t>
            </a:r>
            <a:br>
              <a:rPr lang="en-US" sz="5400" b="1" kern="100">
                <a:latin typeface="Bahnschrift Condensed" panose="020B0502040204020203" pitchFamily="34" charset="0"/>
                <a:ea typeface="Aptos" panose="020B0004020202020204" pitchFamily="34" charset="0"/>
                <a:cs typeface="Times New Roman" panose="02020603050405020304" pitchFamily="18" charset="0"/>
              </a:rPr>
            </a:br>
            <a:r>
              <a:rPr lang="en-US" sz="5400" b="1" kern="100">
                <a:latin typeface="Bahnschrift Condensed" panose="020B0502040204020203" pitchFamily="34" charset="0"/>
                <a:ea typeface="Aptos" panose="020B0004020202020204" pitchFamily="34" charset="0"/>
                <a:cs typeface="Times New Roman" panose="02020603050405020304" pitchFamily="18" charset="0"/>
              </a:rPr>
              <a:t>For protection</a:t>
            </a:r>
            <a:endParaRPr lang="en-GB" sz="5400" b="1">
              <a:latin typeface="Bahnschrift Condensed" panose="020B0502040204020203" pitchFamily="34" charset="0"/>
            </a:endParaRPr>
          </a:p>
        </p:txBody>
      </p:sp>
      <p:sp>
        <p:nvSpPr>
          <p:cNvPr id="9" name="TextBox 8">
            <a:extLst>
              <a:ext uri="{FF2B5EF4-FFF2-40B4-BE49-F238E27FC236}">
                <a16:creationId xmlns:a16="http://schemas.microsoft.com/office/drawing/2014/main" id="{1AB73908-F817-350F-A7A4-C913F1AAD01A}"/>
              </a:ext>
            </a:extLst>
          </p:cNvPr>
          <p:cNvSpPr txBox="1"/>
          <p:nvPr/>
        </p:nvSpPr>
        <p:spPr>
          <a:xfrm>
            <a:off x="5123841" y="5773777"/>
            <a:ext cx="6098240" cy="369332"/>
          </a:xfrm>
          <a:prstGeom prst="rect">
            <a:avLst/>
          </a:prstGeom>
          <a:noFill/>
        </p:spPr>
        <p:txBody>
          <a:bodyPr wrap="square">
            <a:spAutoFit/>
          </a:bodyPr>
          <a:lstStyle/>
          <a:p>
            <a:pPr marL="0" indent="0" algn="r">
              <a:buNone/>
            </a:pPr>
            <a:r>
              <a:rPr lang="en-GB" sz="1800" b="1" dirty="0">
                <a:solidFill>
                  <a:schemeClr val="bg1"/>
                </a:solidFill>
                <a:latin typeface="Quicksand" pitchFamily="2" charset="77"/>
                <a:cs typeface="Poppins" pitchFamily="2" charset="77"/>
              </a:rPr>
              <a:t>Here is a real-life example &gt;&gt;</a:t>
            </a:r>
          </a:p>
        </p:txBody>
      </p:sp>
      <p:sp>
        <p:nvSpPr>
          <p:cNvPr id="14" name="TextBox 13">
            <a:extLst>
              <a:ext uri="{FF2B5EF4-FFF2-40B4-BE49-F238E27FC236}">
                <a16:creationId xmlns:a16="http://schemas.microsoft.com/office/drawing/2014/main" id="{39DF6F44-A19A-4DAA-9A74-701B2B57EB71}"/>
              </a:ext>
            </a:extLst>
          </p:cNvPr>
          <p:cNvSpPr txBox="1"/>
          <p:nvPr/>
        </p:nvSpPr>
        <p:spPr>
          <a:xfrm>
            <a:off x="4575043" y="2462374"/>
            <a:ext cx="7052982" cy="506292"/>
          </a:xfrm>
          <a:prstGeom prst="rect">
            <a:avLst/>
          </a:prstGeom>
          <a:noFill/>
        </p:spPr>
        <p:txBody>
          <a:bodyPr wrap="square">
            <a:spAutoFit/>
          </a:bodyPr>
          <a:lstStyle/>
          <a:p>
            <a:pPr>
              <a:lnSpc>
                <a:spcPct val="150000"/>
              </a:lnSpc>
            </a:pPr>
            <a:r>
              <a:rPr lang="en-GB" sz="2000" b="1">
                <a:latin typeface="Quicksand" pitchFamily="2" charset="77"/>
                <a:cs typeface="Poppins" pitchFamily="2" charset="77"/>
              </a:rPr>
              <a:t>Studies have shown</a:t>
            </a:r>
          </a:p>
        </p:txBody>
      </p:sp>
      <p:pic>
        <p:nvPicPr>
          <p:cNvPr id="2" name="Picture 1">
            <a:extLst>
              <a:ext uri="{FF2B5EF4-FFF2-40B4-BE49-F238E27FC236}">
                <a16:creationId xmlns:a16="http://schemas.microsoft.com/office/drawing/2014/main" id="{B7CED5AE-A65F-E75B-2D57-0C51C2AAE8D4}"/>
              </a:ext>
            </a:extLst>
          </p:cNvPr>
          <p:cNvPicPr>
            <a:picLocks noChangeAspect="1"/>
          </p:cNvPicPr>
          <p:nvPr/>
        </p:nvPicPr>
        <p:blipFill>
          <a:blip r:embed="rId2"/>
          <a:srcRect r="70103"/>
          <a:stretch/>
        </p:blipFill>
        <p:spPr>
          <a:xfrm>
            <a:off x="1272685" y="3068575"/>
            <a:ext cx="2153173" cy="1578679"/>
          </a:xfrm>
          <a:prstGeom prst="rect">
            <a:avLst/>
          </a:prstGeom>
        </p:spPr>
      </p:pic>
      <p:sp>
        <p:nvSpPr>
          <p:cNvPr id="8" name="TextBox 7">
            <a:extLst>
              <a:ext uri="{FF2B5EF4-FFF2-40B4-BE49-F238E27FC236}">
                <a16:creationId xmlns:a16="http://schemas.microsoft.com/office/drawing/2014/main" id="{93B218B8-CED2-0BE3-3EC3-20C8A8AE4CDF}"/>
              </a:ext>
            </a:extLst>
          </p:cNvPr>
          <p:cNvSpPr txBox="1"/>
          <p:nvPr/>
        </p:nvSpPr>
        <p:spPr>
          <a:xfrm>
            <a:off x="4555378" y="2891207"/>
            <a:ext cx="6479725" cy="1135696"/>
          </a:xfrm>
          <a:prstGeom prst="rect">
            <a:avLst/>
          </a:prstGeom>
          <a:noFill/>
        </p:spPr>
        <p:txBody>
          <a:bodyPr wrap="square" lIns="91440" tIns="45720" rIns="91440" bIns="45720" anchor="t">
            <a:spAutoFit/>
          </a:bodyPr>
          <a:lstStyle/>
          <a:p>
            <a:pPr>
              <a:lnSpc>
                <a:spcPct val="150000"/>
              </a:lnSpc>
            </a:pPr>
            <a:r>
              <a:rPr lang="en-US" sz="2400" b="1" kern="100" dirty="0">
                <a:solidFill>
                  <a:srgbClr val="E8AD19"/>
                </a:solidFill>
                <a:effectLst/>
                <a:latin typeface="Quicksand"/>
                <a:ea typeface="Aptos" panose="020B0004020202020204" pitchFamily="34" charset="0"/>
                <a:cs typeface="Poppins"/>
              </a:rPr>
              <a:t>Carrying a knife makes you three times more likely to be a victim of stabbing</a:t>
            </a:r>
            <a:r>
              <a:rPr lang="en-US" sz="2400" b="1" kern="100" dirty="0">
                <a:solidFill>
                  <a:srgbClr val="E8AD19"/>
                </a:solidFill>
                <a:latin typeface="Quicksand"/>
                <a:ea typeface="Aptos" panose="020B0004020202020204" pitchFamily="34" charset="0"/>
                <a:cs typeface="Poppins"/>
              </a:rPr>
              <a:t>.</a:t>
            </a:r>
            <a:endParaRPr lang="en-GB" sz="2400" dirty="0">
              <a:solidFill>
                <a:srgbClr val="E8AD19"/>
              </a:solidFill>
              <a:latin typeface="Quicksand" pitchFamily="2" charset="77"/>
              <a:cs typeface="Poppins" pitchFamily="2" charset="77"/>
            </a:endParaRPr>
          </a:p>
        </p:txBody>
      </p:sp>
      <p:sp>
        <p:nvSpPr>
          <p:cNvPr id="15" name="TextBox 14">
            <a:extLst>
              <a:ext uri="{FF2B5EF4-FFF2-40B4-BE49-F238E27FC236}">
                <a16:creationId xmlns:a16="http://schemas.microsoft.com/office/drawing/2014/main" id="{4699BFCC-5B0B-37D0-4039-6D853708E6FF}"/>
              </a:ext>
            </a:extLst>
          </p:cNvPr>
          <p:cNvSpPr txBox="1"/>
          <p:nvPr/>
        </p:nvSpPr>
        <p:spPr>
          <a:xfrm>
            <a:off x="4826245" y="4641720"/>
            <a:ext cx="1569537" cy="1400383"/>
          </a:xfrm>
          <a:prstGeom prst="rect">
            <a:avLst/>
          </a:prstGeom>
          <a:noFill/>
        </p:spPr>
        <p:txBody>
          <a:bodyPr wrap="square">
            <a:spAutoFit/>
          </a:bodyPr>
          <a:lstStyle/>
          <a:p>
            <a:pPr algn="ctr"/>
            <a:r>
              <a:rPr lang="en-GB" sz="1700" b="1" dirty="0">
                <a:solidFill>
                  <a:schemeClr val="bg1"/>
                </a:solidFill>
                <a:latin typeface="Quicksand" pitchFamily="2" charset="77"/>
                <a:cs typeface="Poppins" pitchFamily="2" charset="77"/>
              </a:rPr>
              <a:t>Carrying a weapon can make you a target for others.</a:t>
            </a:r>
            <a:endParaRPr lang="en-US" sz="1700" dirty="0">
              <a:solidFill>
                <a:schemeClr val="bg1"/>
              </a:solidFill>
              <a:latin typeface="Quicksand" pitchFamily="2" charset="77"/>
            </a:endParaRPr>
          </a:p>
        </p:txBody>
      </p:sp>
      <p:sp>
        <p:nvSpPr>
          <p:cNvPr id="18" name="TextBox 17">
            <a:extLst>
              <a:ext uri="{FF2B5EF4-FFF2-40B4-BE49-F238E27FC236}">
                <a16:creationId xmlns:a16="http://schemas.microsoft.com/office/drawing/2014/main" id="{B2C6F210-6B80-E7D9-DDFD-10C544002AF2}"/>
              </a:ext>
            </a:extLst>
          </p:cNvPr>
          <p:cNvSpPr txBox="1"/>
          <p:nvPr/>
        </p:nvSpPr>
        <p:spPr>
          <a:xfrm>
            <a:off x="1869180" y="4598068"/>
            <a:ext cx="3998221" cy="1321387"/>
          </a:xfrm>
          <a:prstGeom prst="rect">
            <a:avLst/>
          </a:prstGeom>
          <a:noFill/>
        </p:spPr>
        <p:txBody>
          <a:bodyPr wrap="square">
            <a:spAutoFit/>
          </a:bodyPr>
          <a:lstStyle/>
          <a:p>
            <a:pPr>
              <a:lnSpc>
                <a:spcPct val="150000"/>
              </a:lnSpc>
            </a:pPr>
            <a:r>
              <a:rPr lang="en-US" sz="6000" b="1" kern="100" dirty="0">
                <a:solidFill>
                  <a:srgbClr val="E8AD19"/>
                </a:solidFill>
                <a:latin typeface="Bahnschrift Condensed" panose="020B0502040204020203" pitchFamily="34" charset="0"/>
                <a:ea typeface="Aptos" panose="020B0004020202020204" pitchFamily="34" charset="0"/>
                <a:cs typeface="Times New Roman" panose="02020603050405020304" pitchFamily="18" charset="0"/>
              </a:rPr>
              <a:t>X 3</a:t>
            </a:r>
            <a:endParaRPr lang="en-US" sz="6000" b="1" kern="100" dirty="0">
              <a:solidFill>
                <a:srgbClr val="E8AD19"/>
              </a:solidFill>
              <a:effectLst/>
              <a:latin typeface="Bahnschrift Condensed" panose="020B0502040204020203" pitchFamily="34" charset="0"/>
              <a:ea typeface="Aptos" panose="020B0004020202020204" pitchFamily="34" charset="0"/>
              <a:cs typeface="Poppins" pitchFamily="2" charset="77"/>
            </a:endParaRPr>
          </a:p>
        </p:txBody>
      </p:sp>
      <p:sp>
        <p:nvSpPr>
          <p:cNvPr id="12" name="Slide Number Placeholder 7">
            <a:extLst>
              <a:ext uri="{FF2B5EF4-FFF2-40B4-BE49-F238E27FC236}">
                <a16:creationId xmlns:a16="http://schemas.microsoft.com/office/drawing/2014/main" id="{146D0734-6829-C263-1CFB-5F43549A665A}"/>
              </a:ext>
            </a:extLst>
          </p:cNvPr>
          <p:cNvSpPr>
            <a:spLocks noGrp="1"/>
          </p:cNvSpPr>
          <p:nvPr>
            <p:ph type="sldNum" sz="quarter" idx="12"/>
          </p:nvPr>
        </p:nvSpPr>
        <p:spPr>
          <a:xfrm>
            <a:off x="-2234376" y="6356350"/>
            <a:ext cx="2743200" cy="365125"/>
          </a:xfrm>
        </p:spPr>
        <p:txBody>
          <a:bodyPr/>
          <a:lstStyle/>
          <a:p>
            <a:fld id="{B74BDE92-5E3B-424A-B0AA-E4B267B2D80D}" type="slidenum">
              <a:rPr lang="en-GB" smtClean="0"/>
              <a:pPr/>
              <a:t>11</a:t>
            </a:fld>
            <a:endParaRPr lang="en-GB" dirty="0"/>
          </a:p>
        </p:txBody>
      </p:sp>
    </p:spTree>
    <p:extLst>
      <p:ext uri="{BB962C8B-B14F-4D97-AF65-F5344CB8AC3E}">
        <p14:creationId xmlns:p14="http://schemas.microsoft.com/office/powerpoint/2010/main" val="182840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125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125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12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125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12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125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build="p"/>
      <p:bldP spid="6" grpId="0" animBg="1"/>
      <p:bldP spid="10" grpId="0" animBg="1"/>
      <p:bldP spid="9" grpId="0"/>
      <p:bldP spid="14" grpId="0"/>
      <p:bldP spid="8" grpId="0"/>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DDBE88-171A-0C26-E54D-48E5C08869EB}"/>
              </a:ext>
            </a:extLst>
          </p:cNvPr>
          <p:cNvSpPr/>
          <p:nvPr/>
        </p:nvSpPr>
        <p:spPr>
          <a:xfrm>
            <a:off x="0" y="0"/>
            <a:ext cx="2558581" cy="6858000"/>
          </a:xfrm>
          <a:prstGeom prst="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FE6575EA-9A3F-9F2B-04A9-C9E3640BD504}"/>
              </a:ext>
            </a:extLst>
          </p:cNvPr>
          <p:cNvSpPr/>
          <p:nvPr/>
        </p:nvSpPr>
        <p:spPr>
          <a:xfrm>
            <a:off x="355620" y="400494"/>
            <a:ext cx="1868957" cy="28483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blue sign with white text&#10;&#10;Description automatically generated">
            <a:extLst>
              <a:ext uri="{FF2B5EF4-FFF2-40B4-BE49-F238E27FC236}">
                <a16:creationId xmlns:a16="http://schemas.microsoft.com/office/drawing/2014/main" id="{AE157435-D26D-F8CF-111F-F68D74F6D11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6119" y="717481"/>
            <a:ext cx="1407866" cy="1197807"/>
          </a:xfrm>
        </p:spPr>
      </p:pic>
      <p:sp>
        <p:nvSpPr>
          <p:cNvPr id="10" name="Title 9">
            <a:extLst>
              <a:ext uri="{FF2B5EF4-FFF2-40B4-BE49-F238E27FC236}">
                <a16:creationId xmlns:a16="http://schemas.microsoft.com/office/drawing/2014/main" id="{E4C4248E-08E3-3247-66CC-B34D0138DBCC}"/>
              </a:ext>
            </a:extLst>
          </p:cNvPr>
          <p:cNvSpPr>
            <a:spLocks noGrp="1"/>
          </p:cNvSpPr>
          <p:nvPr>
            <p:ph type="title"/>
          </p:nvPr>
        </p:nvSpPr>
        <p:spPr>
          <a:xfrm>
            <a:off x="3063182" y="2327949"/>
            <a:ext cx="8924226" cy="1325563"/>
          </a:xfrm>
        </p:spPr>
        <p:txBody>
          <a:bodyPr>
            <a:normAutofit fontScale="90000"/>
          </a:bodyPr>
          <a:lstStyle/>
          <a:p>
            <a:pPr>
              <a:lnSpc>
                <a:spcPct val="100000"/>
              </a:lnSpc>
              <a:spcAft>
                <a:spcPts val="800"/>
              </a:spcAft>
            </a:pPr>
            <a:r>
              <a:rPr lang="en-GB" sz="4000" b="1" kern="100" dirty="0">
                <a:effectLst/>
                <a:latin typeface="Bahnschrift Condensed" panose="020B0502040204020203" pitchFamily="34" charset="0"/>
                <a:ea typeface="Aptos" panose="020B0004020202020204" pitchFamily="34" charset="0"/>
                <a:cs typeface="Times New Roman" panose="02020603050405020304" pitchFamily="18" charset="0"/>
              </a:rPr>
              <a:t>AJ’s Story</a:t>
            </a:r>
            <a:br>
              <a:rPr lang="en-GB" sz="1800" kern="100" dirty="0">
                <a:effectLst/>
                <a:latin typeface="Quicksand" pitchFamily="2" charset="77"/>
                <a:ea typeface="Aptos" panose="020B0004020202020204" pitchFamily="34" charset="0"/>
                <a:cs typeface="Times New Roman" panose="02020603050405020304" pitchFamily="18" charset="0"/>
              </a:rPr>
            </a:br>
            <a:br>
              <a:rPr lang="en-GB" sz="1800" kern="100" dirty="0">
                <a:effectLst/>
                <a:latin typeface="Quicksand" pitchFamily="2" charset="77"/>
                <a:ea typeface="Aptos" panose="020B0004020202020204" pitchFamily="34" charset="0"/>
                <a:cs typeface="Times New Roman" panose="02020603050405020304" pitchFamily="18" charset="0"/>
              </a:rPr>
            </a:br>
            <a:r>
              <a:rPr lang="en-GB" sz="2000" kern="100" dirty="0">
                <a:effectLst/>
                <a:latin typeface="Quicksand" pitchFamily="2" charset="77"/>
                <a:ea typeface="Aptos" panose="020B0004020202020204" pitchFamily="34" charset="0"/>
                <a:cs typeface="Poppins" pitchFamily="2" charset="77"/>
              </a:rPr>
              <a:t>AJ was never in trouble, never part of a gang.</a:t>
            </a:r>
            <a:br>
              <a:rPr lang="en-GB" sz="2000" kern="100" dirty="0">
                <a:effectLst/>
                <a:latin typeface="Quicksand" pitchFamily="2" charset="77"/>
                <a:ea typeface="Aptos" panose="020B0004020202020204" pitchFamily="34" charset="0"/>
                <a:cs typeface="Poppins" pitchFamily="2" charset="77"/>
              </a:rPr>
            </a:br>
            <a:br>
              <a:rPr lang="en-GB" sz="2000" kern="100" dirty="0">
                <a:effectLst/>
                <a:latin typeface="Quicksand" pitchFamily="2" charset="77"/>
                <a:ea typeface="Aptos" panose="020B0004020202020204" pitchFamily="34" charset="0"/>
                <a:cs typeface="Poppins" pitchFamily="2" charset="77"/>
              </a:rPr>
            </a:br>
            <a:r>
              <a:rPr lang="en-GB" sz="2000" kern="100" dirty="0">
                <a:effectLst/>
                <a:latin typeface="Quicksand" pitchFamily="2" charset="77"/>
                <a:ea typeface="Aptos" panose="020B0004020202020204" pitchFamily="34" charset="0"/>
                <a:cs typeface="Poppins" pitchFamily="2" charset="77"/>
              </a:rPr>
              <a:t>He was previously attacked in a case of mistaken identity and spent 3 months recovering in hospital from his injuries.</a:t>
            </a:r>
            <a:br>
              <a:rPr lang="en-GB" sz="2000" kern="100" dirty="0">
                <a:effectLst/>
                <a:latin typeface="Quicksand" pitchFamily="2" charset="77"/>
                <a:ea typeface="Aptos" panose="020B0004020202020204" pitchFamily="34" charset="0"/>
                <a:cs typeface="Poppins" pitchFamily="2" charset="77"/>
              </a:rPr>
            </a:br>
            <a:br>
              <a:rPr lang="en-GB" sz="2000" kern="100" dirty="0">
                <a:effectLst/>
                <a:latin typeface="Quicksand" pitchFamily="2" charset="77"/>
                <a:ea typeface="Aptos" panose="020B0004020202020204" pitchFamily="34" charset="0"/>
                <a:cs typeface="Poppins" pitchFamily="2" charset="77"/>
              </a:rPr>
            </a:br>
            <a:r>
              <a:rPr lang="en-GB" sz="2000" kern="100" dirty="0">
                <a:effectLst/>
                <a:latin typeface="Quicksand" pitchFamily="2" charset="77"/>
                <a:ea typeface="Aptos" panose="020B0004020202020204" pitchFamily="34" charset="0"/>
                <a:cs typeface="Poppins" pitchFamily="2" charset="77"/>
              </a:rPr>
              <a:t>Because of fear it could happen again, he made the decision to carry a knife for his own protection. </a:t>
            </a:r>
            <a:br>
              <a:rPr lang="en-GB" sz="2000" kern="100" dirty="0">
                <a:effectLst/>
                <a:latin typeface="Quicksand" pitchFamily="2" charset="77"/>
                <a:ea typeface="Aptos" panose="020B0004020202020204" pitchFamily="34" charset="0"/>
                <a:cs typeface="Poppins" pitchFamily="2" charset="77"/>
              </a:rPr>
            </a:br>
            <a:br>
              <a:rPr lang="en-GB" sz="2000" kern="100" dirty="0">
                <a:effectLst/>
                <a:latin typeface="Quicksand" pitchFamily="2" charset="77"/>
                <a:ea typeface="Aptos" panose="020B0004020202020204" pitchFamily="34" charset="0"/>
                <a:cs typeface="Poppins" pitchFamily="2" charset="77"/>
              </a:rPr>
            </a:br>
            <a:r>
              <a:rPr lang="en-GB" sz="2000" kern="100" dirty="0">
                <a:effectLst/>
                <a:latin typeface="Quicksand" pitchFamily="2" charset="77"/>
                <a:ea typeface="Aptos" panose="020B0004020202020204" pitchFamily="34" charset="0"/>
                <a:cs typeface="Poppins" pitchFamily="2" charset="77"/>
              </a:rPr>
              <a:t>He had no intention of using it, it was just to scare people off so he would not get hurt again.</a:t>
            </a:r>
            <a:br>
              <a:rPr lang="en-GB" sz="2000" kern="100" dirty="0">
                <a:effectLst/>
                <a:latin typeface="Quicksand" pitchFamily="2" charset="77"/>
                <a:ea typeface="Aptos" panose="020B0004020202020204" pitchFamily="34" charset="0"/>
                <a:cs typeface="Poppins" pitchFamily="2" charset="77"/>
              </a:rPr>
            </a:br>
            <a:br>
              <a:rPr lang="en-GB" sz="2000" kern="100" dirty="0">
                <a:effectLst/>
                <a:latin typeface="Quicksand" pitchFamily="2" charset="77"/>
                <a:ea typeface="Aptos" panose="020B0004020202020204" pitchFamily="34" charset="0"/>
                <a:cs typeface="Poppins" pitchFamily="2" charset="77"/>
              </a:rPr>
            </a:br>
            <a:r>
              <a:rPr lang="en-GB" sz="2000" kern="100" dirty="0">
                <a:effectLst/>
                <a:latin typeface="Quicksand" pitchFamily="2" charset="77"/>
                <a:ea typeface="Aptos" panose="020B0004020202020204" pitchFamily="34" charset="0"/>
                <a:cs typeface="Poppins" pitchFamily="2" charset="77"/>
              </a:rPr>
              <a:t>Revealing that he had a knife led to AJ’s life being tragically cut short at just 18 years old while he was out walking with his girlfriend, Shannon.</a:t>
            </a:r>
            <a:br>
              <a:rPr lang="en-GB" sz="2000" kern="100" dirty="0">
                <a:effectLst/>
                <a:latin typeface="Quicksand" pitchFamily="2" charset="77"/>
                <a:ea typeface="Aptos" panose="020B0004020202020204" pitchFamily="34" charset="0"/>
                <a:cs typeface="Poppins" pitchFamily="2" charset="77"/>
              </a:rPr>
            </a:br>
            <a:br>
              <a:rPr lang="en-GB" sz="2000" kern="100" dirty="0">
                <a:effectLst/>
                <a:latin typeface="Quicksand" pitchFamily="2" charset="77"/>
                <a:ea typeface="Aptos" panose="020B0004020202020204" pitchFamily="34" charset="0"/>
                <a:cs typeface="Poppins" pitchFamily="2" charset="77"/>
              </a:rPr>
            </a:br>
            <a:r>
              <a:rPr lang="en-GB" sz="2000" kern="100" dirty="0">
                <a:effectLst/>
                <a:latin typeface="Quicksand" pitchFamily="2" charset="77"/>
                <a:ea typeface="Aptos" panose="020B0004020202020204" pitchFamily="34" charset="0"/>
                <a:cs typeface="Poppins" pitchFamily="2" charset="77"/>
              </a:rPr>
              <a:t>We’re now going to hear from his mum and friend.</a:t>
            </a:r>
            <a:br>
              <a:rPr lang="en-GB" sz="1800" kern="100" dirty="0">
                <a:effectLst/>
                <a:latin typeface="Quicksand" pitchFamily="2" charset="77"/>
                <a:ea typeface="Aptos" panose="020B0004020202020204" pitchFamily="34" charset="0"/>
                <a:cs typeface="Poppins" pitchFamily="2" charset="77"/>
              </a:rPr>
            </a:br>
            <a:endParaRPr lang="en-GB" dirty="0">
              <a:latin typeface="Quicksand" pitchFamily="2" charset="77"/>
              <a:cs typeface="Poppins" pitchFamily="2" charset="77"/>
            </a:endParaRPr>
          </a:p>
        </p:txBody>
      </p:sp>
      <p:pic>
        <p:nvPicPr>
          <p:cNvPr id="3074" name="Picture 2" descr="Bedfordshire's Violence and Exploitaiton Reduction Unit Just Drop It">
            <a:hlinkClick r:id="rId4"/>
            <a:extLst>
              <a:ext uri="{FF2B5EF4-FFF2-40B4-BE49-F238E27FC236}">
                <a16:creationId xmlns:a16="http://schemas.microsoft.com/office/drawing/2014/main" id="{CBEBC637-6FF0-CC0B-63D8-B3570AFD21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119" y="2308018"/>
            <a:ext cx="1407866" cy="6827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96F73D6-9556-5E0C-3064-3A556FB190A0}"/>
              </a:ext>
            </a:extLst>
          </p:cNvPr>
          <p:cNvSpPr txBox="1"/>
          <p:nvPr/>
        </p:nvSpPr>
        <p:spPr>
          <a:xfrm>
            <a:off x="5929825" y="5582833"/>
            <a:ext cx="6784952" cy="338554"/>
          </a:xfrm>
          <a:prstGeom prst="rect">
            <a:avLst/>
          </a:prstGeom>
          <a:noFill/>
        </p:spPr>
        <p:txBody>
          <a:bodyPr wrap="square">
            <a:spAutoFit/>
          </a:bodyPr>
          <a:lstStyle/>
          <a:p>
            <a:r>
              <a:rPr lang="en-GB" sz="1600" b="1">
                <a:latin typeface="Quicksand" pitchFamily="2" charset="77"/>
                <a:cs typeface="Poppins Medium" pitchFamily="2" charset="77"/>
              </a:rPr>
              <a:t>This film features a description of a fatal knife attack.</a:t>
            </a:r>
            <a:endParaRPr lang="en-US" sz="1600" b="1">
              <a:latin typeface="Quicksand" pitchFamily="2" charset="77"/>
              <a:cs typeface="Poppins Medium" pitchFamily="2" charset="77"/>
            </a:endParaRPr>
          </a:p>
        </p:txBody>
      </p:sp>
      <p:sp>
        <p:nvSpPr>
          <p:cNvPr id="11" name="Rounded Rectangle 10">
            <a:extLst>
              <a:ext uri="{FF2B5EF4-FFF2-40B4-BE49-F238E27FC236}">
                <a16:creationId xmlns:a16="http://schemas.microsoft.com/office/drawing/2014/main" id="{01518F54-53DA-031C-3703-6EBDEAAF1F83}"/>
              </a:ext>
            </a:extLst>
          </p:cNvPr>
          <p:cNvSpPr/>
          <p:nvPr/>
        </p:nvSpPr>
        <p:spPr>
          <a:xfrm>
            <a:off x="3156419" y="5378421"/>
            <a:ext cx="2558581" cy="712922"/>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002C22-F29A-E0F2-02AD-B5E99A984C45}"/>
              </a:ext>
            </a:extLst>
          </p:cNvPr>
          <p:cNvSpPr txBox="1"/>
          <p:nvPr/>
        </p:nvSpPr>
        <p:spPr>
          <a:xfrm>
            <a:off x="3025783" y="5582833"/>
            <a:ext cx="2876224" cy="584775"/>
          </a:xfrm>
          <a:prstGeom prst="rect">
            <a:avLst/>
          </a:prstGeom>
          <a:noFill/>
        </p:spPr>
        <p:txBody>
          <a:bodyPr wrap="square">
            <a:spAutoFit/>
          </a:bodyPr>
          <a:lstStyle/>
          <a:p>
            <a:pPr marL="0" indent="0" algn="ctr">
              <a:buNone/>
            </a:pPr>
            <a:r>
              <a:rPr lang="en-US" sz="1600" b="1">
                <a:solidFill>
                  <a:schemeClr val="bg1"/>
                </a:solidFill>
                <a:latin typeface="Quicksand" pitchFamily="2" charset="77"/>
                <a:cs typeface="Poppins" pitchFamily="2" charset="77"/>
              </a:rPr>
              <a:t>Trigger warning!</a:t>
            </a:r>
          </a:p>
          <a:p>
            <a:pPr marL="0" indent="0" algn="ctr">
              <a:buNone/>
            </a:pPr>
            <a:endParaRPr lang="en-US" sz="1600" b="1">
              <a:solidFill>
                <a:schemeClr val="bg1"/>
              </a:solidFill>
              <a:latin typeface="Quicksand" pitchFamily="2" charset="77"/>
              <a:cs typeface="Poppins" pitchFamily="2" charset="77"/>
            </a:endParaRPr>
          </a:p>
        </p:txBody>
      </p:sp>
      <p:sp>
        <p:nvSpPr>
          <p:cNvPr id="13" name="Rounded Rectangle 12">
            <a:extLst>
              <a:ext uri="{FF2B5EF4-FFF2-40B4-BE49-F238E27FC236}">
                <a16:creationId xmlns:a16="http://schemas.microsoft.com/office/drawing/2014/main" id="{D679ED06-A6A4-48F1-542A-A778664BA235}"/>
              </a:ext>
            </a:extLst>
          </p:cNvPr>
          <p:cNvSpPr/>
          <p:nvPr/>
        </p:nvSpPr>
        <p:spPr>
          <a:xfrm>
            <a:off x="3156419" y="5378420"/>
            <a:ext cx="8555969" cy="712923"/>
          </a:xfrm>
          <a:prstGeom prst="roundRect">
            <a:avLst/>
          </a:prstGeom>
          <a:noFill/>
          <a:ln>
            <a:solidFill>
              <a:srgbClr val="E8A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4F62053-994F-37FC-4838-3DCDC384EDFE}"/>
              </a:ext>
            </a:extLst>
          </p:cNvPr>
          <p:cNvSpPr txBox="1"/>
          <p:nvPr/>
        </p:nvSpPr>
        <p:spPr>
          <a:xfrm>
            <a:off x="354968" y="3649304"/>
            <a:ext cx="2027833" cy="830997"/>
          </a:xfrm>
          <a:prstGeom prst="rect">
            <a:avLst/>
          </a:prstGeom>
          <a:noFill/>
        </p:spPr>
        <p:txBody>
          <a:bodyPr wrap="square">
            <a:spAutoFit/>
          </a:bodyPr>
          <a:lstStyle/>
          <a:p>
            <a:r>
              <a:rPr lang="en-GB" sz="1600" b="1" kern="100">
                <a:solidFill>
                  <a:schemeClr val="bg1"/>
                </a:solidFill>
                <a:latin typeface="Quicksand" pitchFamily="2" charset="77"/>
                <a:ea typeface="Aptos" panose="020B0004020202020204" pitchFamily="34" charset="0"/>
                <a:cs typeface="Poppins" pitchFamily="2" charset="77"/>
              </a:rPr>
              <a:t>The following film is a true story, featuring real people.</a:t>
            </a:r>
            <a:endParaRPr lang="en-GB" sz="1600" b="1">
              <a:solidFill>
                <a:schemeClr val="bg1"/>
              </a:solidFill>
            </a:endParaRPr>
          </a:p>
        </p:txBody>
      </p:sp>
      <p:sp>
        <p:nvSpPr>
          <p:cNvPr id="15" name="TextBox 14">
            <a:extLst>
              <a:ext uri="{FF2B5EF4-FFF2-40B4-BE49-F238E27FC236}">
                <a16:creationId xmlns:a16="http://schemas.microsoft.com/office/drawing/2014/main" id="{BF841333-51FA-CA00-7BDD-753B0F82D63B}"/>
              </a:ext>
            </a:extLst>
          </p:cNvPr>
          <p:cNvSpPr txBox="1"/>
          <p:nvPr/>
        </p:nvSpPr>
        <p:spPr>
          <a:xfrm>
            <a:off x="3063183" y="6295756"/>
            <a:ext cx="6513436" cy="553998"/>
          </a:xfrm>
          <a:prstGeom prst="rect">
            <a:avLst/>
          </a:prstGeom>
          <a:noFill/>
        </p:spPr>
        <p:txBody>
          <a:bodyPr wrap="square">
            <a:spAutoFit/>
          </a:bodyPr>
          <a:lstStyle/>
          <a:p>
            <a:r>
              <a:rPr lang="en-GB" sz="1500" b="0" i="0" dirty="0">
                <a:solidFill>
                  <a:srgbClr val="1D1C1D"/>
                </a:solidFill>
                <a:effectLst/>
                <a:latin typeface="Quicksand" panose="00000500000000000000" pitchFamily="2" charset="0"/>
              </a:rPr>
              <a:t>If you're having trouble accessing the video, here's a direct link: </a:t>
            </a:r>
            <a:r>
              <a:rPr lang="en-GB" sz="1500" dirty="0">
                <a:solidFill>
                  <a:srgbClr val="E8AD1A"/>
                </a:solidFill>
                <a:latin typeface="Quicksand" panose="00000500000000000000" pitchFamily="2" charset="0"/>
                <a:hlinkClick r:id="rId6">
                  <a:extLst>
                    <a:ext uri="{A12FA001-AC4F-418D-AE19-62706E023703}">
                      <ahyp:hlinkClr xmlns:ahyp="http://schemas.microsoft.com/office/drawing/2018/hyperlinkcolor" val="tx"/>
                    </a:ext>
                  </a:extLst>
                </a:hlinkClick>
              </a:rPr>
              <a:t>AJ story</a:t>
            </a:r>
            <a:endParaRPr lang="en-GB" sz="1500" dirty="0">
              <a:solidFill>
                <a:srgbClr val="E8AD1A"/>
              </a:solidFill>
              <a:latin typeface="Quicksand" panose="00000500000000000000" pitchFamily="2" charset="0"/>
            </a:endParaRPr>
          </a:p>
          <a:p>
            <a:endParaRPr lang="en-GB" sz="1500" dirty="0">
              <a:latin typeface="Quicksand" panose="00000500000000000000" pitchFamily="2" charset="0"/>
            </a:endParaRPr>
          </a:p>
        </p:txBody>
      </p:sp>
      <p:sp>
        <p:nvSpPr>
          <p:cNvPr id="7" name="Slide Number Placeholder 6">
            <a:extLst>
              <a:ext uri="{FF2B5EF4-FFF2-40B4-BE49-F238E27FC236}">
                <a16:creationId xmlns:a16="http://schemas.microsoft.com/office/drawing/2014/main" id="{5E6F6237-A976-79B5-2243-1C20E3529715}"/>
              </a:ext>
            </a:extLst>
          </p:cNvPr>
          <p:cNvSpPr>
            <a:spLocks noGrp="1"/>
          </p:cNvSpPr>
          <p:nvPr>
            <p:ph type="sldNum" sz="quarter" idx="12"/>
          </p:nvPr>
        </p:nvSpPr>
        <p:spPr>
          <a:xfrm>
            <a:off x="9244208" y="6356350"/>
            <a:ext cx="2743200" cy="365125"/>
          </a:xfrm>
        </p:spPr>
        <p:txBody>
          <a:bodyPr/>
          <a:lstStyle/>
          <a:p>
            <a:fld id="{B74BDE92-5E3B-424A-B0AA-E4B267B2D80D}" type="slidenum">
              <a:rPr lang="en-GB" smtClean="0"/>
              <a:pPr/>
              <a:t>12</a:t>
            </a:fld>
            <a:endParaRPr lang="en-GB" dirty="0"/>
          </a:p>
        </p:txBody>
      </p:sp>
    </p:spTree>
    <p:extLst>
      <p:ext uri="{BB962C8B-B14F-4D97-AF65-F5344CB8AC3E}">
        <p14:creationId xmlns:p14="http://schemas.microsoft.com/office/powerpoint/2010/main" val="292260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2EAB-36AE-F4A9-A409-ED3570857154}"/>
              </a:ext>
            </a:extLst>
          </p:cNvPr>
          <p:cNvSpPr>
            <a:spLocks noGrp="1"/>
          </p:cNvSpPr>
          <p:nvPr>
            <p:ph type="title"/>
          </p:nvPr>
        </p:nvSpPr>
        <p:spPr/>
        <p:txBody>
          <a:bodyPr/>
          <a:lstStyle/>
          <a:p>
            <a:endParaRPr lang="en-GB"/>
          </a:p>
        </p:txBody>
      </p:sp>
      <p:pic>
        <p:nvPicPr>
          <p:cNvPr id="5" name="Online Media 4" title="AJ story">
            <a:hlinkClick r:id="" action="ppaction://media"/>
            <a:extLst>
              <a:ext uri="{FF2B5EF4-FFF2-40B4-BE49-F238E27FC236}">
                <a16:creationId xmlns:a16="http://schemas.microsoft.com/office/drawing/2014/main" id="{621CA870-8173-A6BD-B7EE-4043002E5BD4}"/>
              </a:ext>
            </a:extLst>
          </p:cNvPr>
          <p:cNvPicPr>
            <a:picLocks noGrp="1" noRot="1" noChangeAspect="1"/>
          </p:cNvPicPr>
          <p:nvPr>
            <p:ph idx="1"/>
            <a:videoFile r:link="rId1"/>
          </p:nvPr>
        </p:nvPicPr>
        <p:blipFill>
          <a:blip r:embed="rId3"/>
          <a:stretch>
            <a:fillRect/>
          </a:stretch>
        </p:blipFill>
        <p:spPr>
          <a:xfrm>
            <a:off x="-4463" y="-1147"/>
            <a:ext cx="12176799" cy="6859147"/>
          </a:xfrm>
          <a:prstGeom prst="rect">
            <a:avLst/>
          </a:prstGeom>
        </p:spPr>
      </p:pic>
    </p:spTree>
    <p:extLst>
      <p:ext uri="{BB962C8B-B14F-4D97-AF65-F5344CB8AC3E}">
        <p14:creationId xmlns:p14="http://schemas.microsoft.com/office/powerpoint/2010/main" val="127939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92D7BF4C-B571-BEB0-BFDE-2DC7FFA21A51}"/>
              </a:ext>
            </a:extLst>
          </p:cNvPr>
          <p:cNvSpPr/>
          <p:nvPr/>
        </p:nvSpPr>
        <p:spPr>
          <a:xfrm>
            <a:off x="642383" y="644914"/>
            <a:ext cx="2248302" cy="712922"/>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EDA4A363-073A-B8DF-770B-F9220AC67243}"/>
              </a:ext>
            </a:extLst>
          </p:cNvPr>
          <p:cNvSpPr/>
          <p:nvPr/>
        </p:nvSpPr>
        <p:spPr>
          <a:xfrm>
            <a:off x="642382" y="644913"/>
            <a:ext cx="10381807" cy="712923"/>
          </a:xfrm>
          <a:prstGeom prst="roundRect">
            <a:avLst/>
          </a:prstGeom>
          <a:noFill/>
          <a:ln>
            <a:solidFill>
              <a:srgbClr val="E8A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FAE9F4D-B7E3-B90A-972A-5E65E770AFED}"/>
              </a:ext>
            </a:extLst>
          </p:cNvPr>
          <p:cNvSpPr/>
          <p:nvPr/>
        </p:nvSpPr>
        <p:spPr>
          <a:xfrm>
            <a:off x="1" y="4239883"/>
            <a:ext cx="12192000" cy="2618116"/>
          </a:xfrm>
          <a:prstGeom prst="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275853-4FF6-C6FB-A241-B8B46F3DCD41}"/>
              </a:ext>
            </a:extLst>
          </p:cNvPr>
          <p:cNvSpPr>
            <a:spLocks noGrp="1"/>
          </p:cNvSpPr>
          <p:nvPr>
            <p:ph idx="1"/>
          </p:nvPr>
        </p:nvSpPr>
        <p:spPr>
          <a:xfrm>
            <a:off x="514919" y="4660291"/>
            <a:ext cx="5581081" cy="1965966"/>
          </a:xfrm>
        </p:spPr>
        <p:txBody>
          <a:bodyPr>
            <a:normAutofit/>
          </a:bodyPr>
          <a:lstStyle/>
          <a:p>
            <a:pPr marL="0" indent="0">
              <a:lnSpc>
                <a:spcPct val="100000"/>
              </a:lnSpc>
              <a:buNone/>
            </a:pPr>
            <a:r>
              <a:rPr lang="en-GB" sz="2200" b="1">
                <a:solidFill>
                  <a:schemeClr val="bg1"/>
                </a:solidFill>
                <a:latin typeface="Quicksand" pitchFamily="2" charset="77"/>
                <a:cs typeface="Poppins" pitchFamily="2" charset="77"/>
              </a:rPr>
              <a:t>So many lives were ruined that day.</a:t>
            </a:r>
          </a:p>
          <a:p>
            <a:pPr marL="0" indent="0">
              <a:lnSpc>
                <a:spcPct val="100000"/>
              </a:lnSpc>
              <a:buNone/>
            </a:pPr>
            <a:endParaRPr lang="en-GB" sz="2200" b="1">
              <a:solidFill>
                <a:schemeClr val="bg1"/>
              </a:solidFill>
              <a:latin typeface="Quicksand" pitchFamily="2" charset="77"/>
              <a:cs typeface="Poppins" pitchFamily="2" charset="77"/>
            </a:endParaRPr>
          </a:p>
          <a:p>
            <a:pPr marL="0" indent="0">
              <a:lnSpc>
                <a:spcPct val="100000"/>
              </a:lnSpc>
              <a:buNone/>
            </a:pPr>
            <a:r>
              <a:rPr lang="en-GB" sz="2200" b="1">
                <a:solidFill>
                  <a:schemeClr val="bg1"/>
                </a:solidFill>
                <a:latin typeface="Quicksand" pitchFamily="2" charset="77"/>
                <a:cs typeface="Poppins" pitchFamily="2" charset="77"/>
              </a:rPr>
              <a:t>Carrying a knife or weapon provides you protection is a myth (not true).</a:t>
            </a:r>
          </a:p>
          <a:p>
            <a:pPr marL="0" indent="0">
              <a:buNone/>
            </a:pPr>
            <a:endParaRPr lang="en-GB" sz="1800">
              <a:latin typeface="Quicksand" pitchFamily="2" charset="77"/>
              <a:cs typeface="Poppins" pitchFamily="2" charset="77"/>
            </a:endParaRPr>
          </a:p>
        </p:txBody>
      </p:sp>
      <p:pic>
        <p:nvPicPr>
          <p:cNvPr id="5" name="Picture 4">
            <a:extLst>
              <a:ext uri="{FF2B5EF4-FFF2-40B4-BE49-F238E27FC236}">
                <a16:creationId xmlns:a16="http://schemas.microsoft.com/office/drawing/2014/main" id="{1471CADE-459A-9980-0033-2FE97BB731D8}"/>
              </a:ext>
            </a:extLst>
          </p:cNvPr>
          <p:cNvPicPr>
            <a:picLocks noChangeAspect="1"/>
          </p:cNvPicPr>
          <p:nvPr/>
        </p:nvPicPr>
        <p:blipFill>
          <a:blip r:embed="rId2"/>
          <a:stretch>
            <a:fillRect/>
          </a:stretch>
        </p:blipFill>
        <p:spPr>
          <a:xfrm>
            <a:off x="6423987" y="4431296"/>
            <a:ext cx="4600202" cy="3955117"/>
          </a:xfrm>
          <a:prstGeom prst="rect">
            <a:avLst/>
          </a:prstGeom>
        </p:spPr>
      </p:pic>
      <p:sp>
        <p:nvSpPr>
          <p:cNvPr id="7" name="TextBox 6">
            <a:extLst>
              <a:ext uri="{FF2B5EF4-FFF2-40B4-BE49-F238E27FC236}">
                <a16:creationId xmlns:a16="http://schemas.microsoft.com/office/drawing/2014/main" id="{65019AD2-9E88-7208-0982-F4481D73E6FB}"/>
              </a:ext>
            </a:extLst>
          </p:cNvPr>
          <p:cNvSpPr txBox="1"/>
          <p:nvPr/>
        </p:nvSpPr>
        <p:spPr>
          <a:xfrm>
            <a:off x="945918" y="661492"/>
            <a:ext cx="6098582" cy="707886"/>
          </a:xfrm>
          <a:prstGeom prst="rect">
            <a:avLst/>
          </a:prstGeom>
          <a:noFill/>
        </p:spPr>
        <p:txBody>
          <a:bodyPr wrap="square">
            <a:spAutoFit/>
          </a:bodyPr>
          <a:lstStyle/>
          <a:p>
            <a:r>
              <a:rPr lang="en-GB" sz="4000" b="1" kern="100">
                <a:latin typeface="Bahnschrift Condensed" panose="020B0502040204020203" pitchFamily="34" charset="0"/>
                <a:cs typeface="Times New Roman" panose="02020603050405020304" pitchFamily="18" charset="0"/>
              </a:rPr>
              <a:t>Outcome</a:t>
            </a:r>
            <a:endParaRPr lang="en-US" sz="4000" b="1">
              <a:latin typeface="Bahnschrift Condensed" panose="020B0502040204020203" pitchFamily="34" charset="0"/>
            </a:endParaRPr>
          </a:p>
        </p:txBody>
      </p:sp>
      <p:sp>
        <p:nvSpPr>
          <p:cNvPr id="9" name="TextBox 8">
            <a:extLst>
              <a:ext uri="{FF2B5EF4-FFF2-40B4-BE49-F238E27FC236}">
                <a16:creationId xmlns:a16="http://schemas.microsoft.com/office/drawing/2014/main" id="{BCAD686D-982A-CFC6-A13C-F6BE8C86E0AF}"/>
              </a:ext>
            </a:extLst>
          </p:cNvPr>
          <p:cNvSpPr txBox="1"/>
          <p:nvPr/>
        </p:nvSpPr>
        <p:spPr>
          <a:xfrm>
            <a:off x="3135951" y="831314"/>
            <a:ext cx="9100293" cy="369332"/>
          </a:xfrm>
          <a:prstGeom prst="rect">
            <a:avLst/>
          </a:prstGeom>
          <a:noFill/>
        </p:spPr>
        <p:txBody>
          <a:bodyPr wrap="square">
            <a:spAutoFit/>
          </a:bodyPr>
          <a:lstStyle/>
          <a:p>
            <a:pPr marL="0" indent="0">
              <a:buNone/>
            </a:pPr>
            <a:r>
              <a:rPr lang="en-GB" sz="1800" b="1">
                <a:latin typeface="Quicksand" pitchFamily="2" charset="77"/>
                <a:cs typeface="Poppins" pitchFamily="2" charset="77"/>
              </a:rPr>
              <a:t>All </a:t>
            </a:r>
            <a:r>
              <a:rPr lang="en-GB" sz="1800" b="1">
                <a:solidFill>
                  <a:srgbClr val="E8AD19"/>
                </a:solidFill>
                <a:latin typeface="Quicksand" pitchFamily="2" charset="77"/>
                <a:cs typeface="Poppins" pitchFamily="2" charset="77"/>
              </a:rPr>
              <a:t>4 boys </a:t>
            </a:r>
            <a:r>
              <a:rPr lang="en-GB" sz="1800" b="1">
                <a:latin typeface="Quicksand" pitchFamily="2" charset="77"/>
                <a:cs typeface="Poppins" pitchFamily="2" charset="77"/>
              </a:rPr>
              <a:t>involved in the murder of AJ were given prison sentences.</a:t>
            </a:r>
          </a:p>
        </p:txBody>
      </p:sp>
      <p:sp>
        <p:nvSpPr>
          <p:cNvPr id="14" name="TextBox 13">
            <a:extLst>
              <a:ext uri="{FF2B5EF4-FFF2-40B4-BE49-F238E27FC236}">
                <a16:creationId xmlns:a16="http://schemas.microsoft.com/office/drawing/2014/main" id="{CA498447-B861-47D8-D7EC-28492CA7052D}"/>
              </a:ext>
            </a:extLst>
          </p:cNvPr>
          <p:cNvSpPr txBox="1"/>
          <p:nvPr/>
        </p:nvSpPr>
        <p:spPr>
          <a:xfrm>
            <a:off x="1301049" y="2602380"/>
            <a:ext cx="2218903" cy="1200329"/>
          </a:xfrm>
          <a:prstGeom prst="rect">
            <a:avLst/>
          </a:prstGeom>
          <a:noFill/>
        </p:spPr>
        <p:txBody>
          <a:bodyPr wrap="square">
            <a:spAutoFit/>
          </a:bodyPr>
          <a:lstStyle/>
          <a:p>
            <a:pPr marL="0" indent="0">
              <a:buNone/>
            </a:pPr>
            <a:r>
              <a:rPr lang="en-GB" sz="1800" b="1">
                <a:latin typeface="Quicksand" pitchFamily="2" charset="77"/>
                <a:cs typeface="Poppins" pitchFamily="2" charset="77"/>
              </a:rPr>
              <a:t>1 was given a </a:t>
            </a:r>
            <a:r>
              <a:rPr lang="en-GB" sz="1800" b="1">
                <a:solidFill>
                  <a:srgbClr val="E8AD19"/>
                </a:solidFill>
                <a:latin typeface="Quicksand" pitchFamily="2" charset="77"/>
                <a:cs typeface="Poppins" pitchFamily="2" charset="77"/>
              </a:rPr>
              <a:t>minimum of 16 years </a:t>
            </a:r>
            <a:r>
              <a:rPr lang="en-GB" sz="1800" b="1">
                <a:latin typeface="Quicksand" pitchFamily="2" charset="77"/>
                <a:cs typeface="Poppins" pitchFamily="2" charset="77"/>
              </a:rPr>
              <a:t>for murder.</a:t>
            </a:r>
            <a:br>
              <a:rPr lang="en-GB" sz="1800" b="1">
                <a:latin typeface="Quicksand" pitchFamily="2" charset="77"/>
                <a:cs typeface="Poppins" pitchFamily="2" charset="77"/>
              </a:rPr>
            </a:br>
            <a:endParaRPr lang="en-GB" sz="1800" b="1">
              <a:latin typeface="Quicksand" pitchFamily="2" charset="77"/>
              <a:cs typeface="Poppins" pitchFamily="2" charset="77"/>
            </a:endParaRPr>
          </a:p>
        </p:txBody>
      </p:sp>
      <p:sp>
        <p:nvSpPr>
          <p:cNvPr id="16" name="TextBox 15">
            <a:extLst>
              <a:ext uri="{FF2B5EF4-FFF2-40B4-BE49-F238E27FC236}">
                <a16:creationId xmlns:a16="http://schemas.microsoft.com/office/drawing/2014/main" id="{AB5DCBDB-BB84-388A-5A38-0B873448A448}"/>
              </a:ext>
            </a:extLst>
          </p:cNvPr>
          <p:cNvSpPr txBox="1"/>
          <p:nvPr/>
        </p:nvSpPr>
        <p:spPr>
          <a:xfrm>
            <a:off x="5607718" y="2603478"/>
            <a:ext cx="2033454" cy="923330"/>
          </a:xfrm>
          <a:prstGeom prst="rect">
            <a:avLst/>
          </a:prstGeom>
          <a:noFill/>
        </p:spPr>
        <p:txBody>
          <a:bodyPr wrap="square">
            <a:spAutoFit/>
          </a:bodyPr>
          <a:lstStyle/>
          <a:p>
            <a:r>
              <a:rPr lang="en-GB" sz="1800" b="1" dirty="0">
                <a:latin typeface="Quicksand" pitchFamily="2" charset="77"/>
                <a:cs typeface="Poppins" pitchFamily="2" charset="77"/>
              </a:rPr>
              <a:t>2 of them </a:t>
            </a:r>
          </a:p>
          <a:p>
            <a:r>
              <a:rPr lang="en-GB" sz="1800" b="1" dirty="0">
                <a:latin typeface="Quicksand" pitchFamily="2" charset="77"/>
                <a:cs typeface="Poppins" pitchFamily="2" charset="77"/>
              </a:rPr>
              <a:t>were given </a:t>
            </a:r>
            <a:r>
              <a:rPr lang="en-GB" sz="1800" b="1" dirty="0">
                <a:solidFill>
                  <a:srgbClr val="E8AD19"/>
                </a:solidFill>
                <a:latin typeface="Quicksand" pitchFamily="2" charset="77"/>
                <a:cs typeface="Poppins" pitchFamily="2" charset="77"/>
              </a:rPr>
              <a:t>life sentences.</a:t>
            </a:r>
            <a:endParaRPr lang="en-US" b="1" dirty="0">
              <a:latin typeface="Quicksand" pitchFamily="2" charset="77"/>
            </a:endParaRPr>
          </a:p>
        </p:txBody>
      </p:sp>
      <p:pic>
        <p:nvPicPr>
          <p:cNvPr id="22" name="Picture 21">
            <a:extLst>
              <a:ext uri="{FF2B5EF4-FFF2-40B4-BE49-F238E27FC236}">
                <a16:creationId xmlns:a16="http://schemas.microsoft.com/office/drawing/2014/main" id="{B8242C2C-F769-0794-70C4-231C420F5A88}"/>
              </a:ext>
            </a:extLst>
          </p:cNvPr>
          <p:cNvPicPr>
            <a:picLocks noChangeAspect="1"/>
          </p:cNvPicPr>
          <p:nvPr/>
        </p:nvPicPr>
        <p:blipFill>
          <a:blip r:embed="rId3"/>
          <a:stretch>
            <a:fillRect/>
          </a:stretch>
        </p:blipFill>
        <p:spPr>
          <a:xfrm>
            <a:off x="642382" y="2029721"/>
            <a:ext cx="527798" cy="1380834"/>
          </a:xfrm>
          <a:prstGeom prst="rect">
            <a:avLst/>
          </a:prstGeom>
        </p:spPr>
      </p:pic>
      <p:sp>
        <p:nvSpPr>
          <p:cNvPr id="23" name="TextBox 22">
            <a:extLst>
              <a:ext uri="{FF2B5EF4-FFF2-40B4-BE49-F238E27FC236}">
                <a16:creationId xmlns:a16="http://schemas.microsoft.com/office/drawing/2014/main" id="{3C86F3F2-2F9F-1F34-67F5-177060DBC6EA}"/>
              </a:ext>
            </a:extLst>
          </p:cNvPr>
          <p:cNvSpPr txBox="1"/>
          <p:nvPr/>
        </p:nvSpPr>
        <p:spPr>
          <a:xfrm>
            <a:off x="1324400" y="1874259"/>
            <a:ext cx="6098582" cy="707886"/>
          </a:xfrm>
          <a:prstGeom prst="rect">
            <a:avLst/>
          </a:prstGeom>
          <a:noFill/>
        </p:spPr>
        <p:txBody>
          <a:bodyPr wrap="square">
            <a:spAutoFit/>
          </a:bodyPr>
          <a:lstStyle/>
          <a:p>
            <a:r>
              <a:rPr lang="en-GB" sz="4000" b="1" kern="100">
                <a:latin typeface="Bahnschrift Condensed" panose="020B0502040204020203" pitchFamily="34" charset="0"/>
                <a:cs typeface="Times New Roman" panose="02020603050405020304" pitchFamily="18" charset="0"/>
              </a:rPr>
              <a:t>16 years</a:t>
            </a:r>
            <a:endParaRPr lang="en-US" sz="4000" b="1">
              <a:latin typeface="Bahnschrift Condensed" panose="020B0502040204020203" pitchFamily="34" charset="0"/>
            </a:endParaRPr>
          </a:p>
        </p:txBody>
      </p:sp>
      <p:pic>
        <p:nvPicPr>
          <p:cNvPr id="26" name="Picture 25">
            <a:extLst>
              <a:ext uri="{FF2B5EF4-FFF2-40B4-BE49-F238E27FC236}">
                <a16:creationId xmlns:a16="http://schemas.microsoft.com/office/drawing/2014/main" id="{29A3E0BB-6070-F81F-D03F-ABDDB72E6977}"/>
              </a:ext>
            </a:extLst>
          </p:cNvPr>
          <p:cNvPicPr>
            <a:picLocks noChangeAspect="1"/>
          </p:cNvPicPr>
          <p:nvPr/>
        </p:nvPicPr>
        <p:blipFill>
          <a:blip r:embed="rId3"/>
          <a:stretch>
            <a:fillRect/>
          </a:stretch>
        </p:blipFill>
        <p:spPr>
          <a:xfrm>
            <a:off x="4195667" y="2029721"/>
            <a:ext cx="527798" cy="1380834"/>
          </a:xfrm>
          <a:prstGeom prst="rect">
            <a:avLst/>
          </a:prstGeom>
        </p:spPr>
      </p:pic>
      <p:sp>
        <p:nvSpPr>
          <p:cNvPr id="27" name="TextBox 26">
            <a:extLst>
              <a:ext uri="{FF2B5EF4-FFF2-40B4-BE49-F238E27FC236}">
                <a16:creationId xmlns:a16="http://schemas.microsoft.com/office/drawing/2014/main" id="{7D260012-B1F4-FD0A-D3C4-ECF4E75E6670}"/>
              </a:ext>
            </a:extLst>
          </p:cNvPr>
          <p:cNvSpPr txBox="1"/>
          <p:nvPr/>
        </p:nvSpPr>
        <p:spPr>
          <a:xfrm>
            <a:off x="5593677" y="1874259"/>
            <a:ext cx="6098582" cy="707886"/>
          </a:xfrm>
          <a:prstGeom prst="rect">
            <a:avLst/>
          </a:prstGeom>
          <a:noFill/>
        </p:spPr>
        <p:txBody>
          <a:bodyPr wrap="square">
            <a:spAutoFit/>
          </a:bodyPr>
          <a:lstStyle/>
          <a:p>
            <a:r>
              <a:rPr lang="en-GB" sz="4000" b="1" kern="100">
                <a:latin typeface="Bahnschrift Condensed" panose="020B0502040204020203" pitchFamily="34" charset="0"/>
                <a:cs typeface="Times New Roman" panose="02020603050405020304" pitchFamily="18" charset="0"/>
              </a:rPr>
              <a:t>Life sentence</a:t>
            </a:r>
            <a:endParaRPr lang="en-US" sz="4000" b="1">
              <a:latin typeface="Bahnschrift Condensed" panose="020B0502040204020203" pitchFamily="34" charset="0"/>
            </a:endParaRPr>
          </a:p>
        </p:txBody>
      </p:sp>
      <p:pic>
        <p:nvPicPr>
          <p:cNvPr id="29" name="Picture 28">
            <a:extLst>
              <a:ext uri="{FF2B5EF4-FFF2-40B4-BE49-F238E27FC236}">
                <a16:creationId xmlns:a16="http://schemas.microsoft.com/office/drawing/2014/main" id="{118A0485-EBA2-7FD5-1678-744BC96E7E94}"/>
              </a:ext>
            </a:extLst>
          </p:cNvPr>
          <p:cNvPicPr>
            <a:picLocks noChangeAspect="1"/>
          </p:cNvPicPr>
          <p:nvPr/>
        </p:nvPicPr>
        <p:blipFill>
          <a:blip r:embed="rId3"/>
          <a:stretch>
            <a:fillRect/>
          </a:stretch>
        </p:blipFill>
        <p:spPr>
          <a:xfrm>
            <a:off x="4884980" y="2029721"/>
            <a:ext cx="527798" cy="1380834"/>
          </a:xfrm>
          <a:prstGeom prst="rect">
            <a:avLst/>
          </a:prstGeom>
        </p:spPr>
      </p:pic>
      <p:pic>
        <p:nvPicPr>
          <p:cNvPr id="30" name="Picture 29">
            <a:extLst>
              <a:ext uri="{FF2B5EF4-FFF2-40B4-BE49-F238E27FC236}">
                <a16:creationId xmlns:a16="http://schemas.microsoft.com/office/drawing/2014/main" id="{EC554E9E-543A-A52B-9843-1F305EE2F1D1}"/>
              </a:ext>
            </a:extLst>
          </p:cNvPr>
          <p:cNvPicPr>
            <a:picLocks noChangeAspect="1"/>
          </p:cNvPicPr>
          <p:nvPr/>
        </p:nvPicPr>
        <p:blipFill>
          <a:blip r:embed="rId3"/>
          <a:stretch>
            <a:fillRect/>
          </a:stretch>
        </p:blipFill>
        <p:spPr>
          <a:xfrm>
            <a:off x="8642968" y="2029721"/>
            <a:ext cx="527798" cy="1380834"/>
          </a:xfrm>
          <a:prstGeom prst="rect">
            <a:avLst/>
          </a:prstGeom>
        </p:spPr>
      </p:pic>
      <p:sp>
        <p:nvSpPr>
          <p:cNvPr id="31" name="TextBox 30">
            <a:extLst>
              <a:ext uri="{FF2B5EF4-FFF2-40B4-BE49-F238E27FC236}">
                <a16:creationId xmlns:a16="http://schemas.microsoft.com/office/drawing/2014/main" id="{E58344C4-E382-ED7E-80B0-5EC6D0F92030}"/>
              </a:ext>
            </a:extLst>
          </p:cNvPr>
          <p:cNvSpPr txBox="1"/>
          <p:nvPr/>
        </p:nvSpPr>
        <p:spPr>
          <a:xfrm>
            <a:off x="9342061" y="2617543"/>
            <a:ext cx="2937620" cy="923330"/>
          </a:xfrm>
          <a:prstGeom prst="rect">
            <a:avLst/>
          </a:prstGeom>
          <a:noFill/>
        </p:spPr>
        <p:txBody>
          <a:bodyPr wrap="square">
            <a:spAutoFit/>
          </a:bodyPr>
          <a:lstStyle/>
          <a:p>
            <a:r>
              <a:rPr lang="en-GB" sz="1800" b="1">
                <a:latin typeface="Quicksand" pitchFamily="2" charset="77"/>
                <a:cs typeface="Poppins" pitchFamily="2" charset="77"/>
              </a:rPr>
              <a:t>The driver was given</a:t>
            </a:r>
            <a:r>
              <a:rPr lang="en-GB" sz="1800" b="1">
                <a:solidFill>
                  <a:srgbClr val="E8AD19"/>
                </a:solidFill>
                <a:latin typeface="Quicksand" pitchFamily="2" charset="77"/>
                <a:cs typeface="Poppins" pitchFamily="2" charset="77"/>
              </a:rPr>
              <a:t> </a:t>
            </a:r>
          </a:p>
          <a:p>
            <a:r>
              <a:rPr lang="en-GB" sz="1800" b="1">
                <a:solidFill>
                  <a:srgbClr val="E8AD19"/>
                </a:solidFill>
                <a:latin typeface="Quicksand" pitchFamily="2" charset="77"/>
                <a:cs typeface="Poppins" pitchFamily="2" charset="77"/>
              </a:rPr>
              <a:t>11 years </a:t>
            </a:r>
            <a:r>
              <a:rPr lang="en-GB" sz="1800" b="1">
                <a:latin typeface="Quicksand" pitchFamily="2" charset="77"/>
                <a:cs typeface="Poppins" pitchFamily="2" charset="77"/>
              </a:rPr>
              <a:t>under the </a:t>
            </a:r>
          </a:p>
          <a:p>
            <a:r>
              <a:rPr lang="en-GB" sz="1800" b="1">
                <a:latin typeface="Quicksand" pitchFamily="2" charset="77"/>
                <a:cs typeface="Poppins" pitchFamily="2" charset="77"/>
              </a:rPr>
              <a:t>Joint Enterprise rule.</a:t>
            </a:r>
            <a:endParaRPr lang="en-US" b="1">
              <a:latin typeface="Quicksand" pitchFamily="2" charset="77"/>
            </a:endParaRPr>
          </a:p>
        </p:txBody>
      </p:sp>
      <p:sp>
        <p:nvSpPr>
          <p:cNvPr id="32" name="TextBox 31">
            <a:extLst>
              <a:ext uri="{FF2B5EF4-FFF2-40B4-BE49-F238E27FC236}">
                <a16:creationId xmlns:a16="http://schemas.microsoft.com/office/drawing/2014/main" id="{EE2C5B2A-906F-BC73-8308-C414A8A0E855}"/>
              </a:ext>
            </a:extLst>
          </p:cNvPr>
          <p:cNvSpPr txBox="1"/>
          <p:nvPr/>
        </p:nvSpPr>
        <p:spPr>
          <a:xfrm>
            <a:off x="9328022" y="1888324"/>
            <a:ext cx="6098583" cy="707886"/>
          </a:xfrm>
          <a:prstGeom prst="rect">
            <a:avLst/>
          </a:prstGeom>
          <a:noFill/>
        </p:spPr>
        <p:txBody>
          <a:bodyPr wrap="square">
            <a:spAutoFit/>
          </a:bodyPr>
          <a:lstStyle/>
          <a:p>
            <a:r>
              <a:rPr lang="en-GB" sz="4000" b="1" kern="100">
                <a:latin typeface="Bahnschrift Condensed" panose="020B0502040204020203" pitchFamily="34" charset="0"/>
                <a:cs typeface="Times New Roman" panose="02020603050405020304" pitchFamily="18" charset="0"/>
              </a:rPr>
              <a:t>11 years</a:t>
            </a:r>
            <a:endParaRPr lang="en-US" sz="4000" b="1">
              <a:latin typeface="Bahnschrift Condensed" panose="020B0502040204020203" pitchFamily="34" charset="0"/>
            </a:endParaRPr>
          </a:p>
        </p:txBody>
      </p:sp>
      <p:sp>
        <p:nvSpPr>
          <p:cNvPr id="12" name="Slide Number Placeholder 6">
            <a:extLst>
              <a:ext uri="{FF2B5EF4-FFF2-40B4-BE49-F238E27FC236}">
                <a16:creationId xmlns:a16="http://schemas.microsoft.com/office/drawing/2014/main" id="{301DA622-7F8B-A737-536E-DC848DC4D72C}"/>
              </a:ext>
            </a:extLst>
          </p:cNvPr>
          <p:cNvSpPr>
            <a:spLocks noGrp="1"/>
          </p:cNvSpPr>
          <p:nvPr>
            <p:ph type="sldNum" sz="quarter" idx="12"/>
          </p:nvPr>
        </p:nvSpPr>
        <p:spPr>
          <a:xfrm>
            <a:off x="9261527" y="121803"/>
            <a:ext cx="2743200" cy="365125"/>
          </a:xfrm>
        </p:spPr>
        <p:txBody>
          <a:bodyPr/>
          <a:lstStyle/>
          <a:p>
            <a:fld id="{B74BDE92-5E3B-424A-B0AA-E4B267B2D80D}" type="slidenum">
              <a:rPr lang="en-GB" smtClean="0"/>
              <a:pPr/>
              <a:t>14</a:t>
            </a:fld>
            <a:endParaRPr lang="en-GB" dirty="0"/>
          </a:p>
        </p:txBody>
      </p:sp>
    </p:spTree>
    <p:extLst>
      <p:ext uri="{BB962C8B-B14F-4D97-AF65-F5344CB8AC3E}">
        <p14:creationId xmlns:p14="http://schemas.microsoft.com/office/powerpoint/2010/main" val="55248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10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10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10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fade">
                                      <p:cBhvr>
                                        <p:cTn id="40" dur="500"/>
                                        <p:tgtEl>
                                          <p:spTgt spid="3">
                                            <p:txEl>
                                              <p:pRg st="0" end="0"/>
                                            </p:txEl>
                                          </p:spTgt>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fade">
                                      <p:cBhvr>
                                        <p:cTn id="43" dur="500"/>
                                        <p:tgtEl>
                                          <p:spTgt spid="3">
                                            <p:txEl>
                                              <p:pRg st="2" end="2"/>
                                            </p:txEl>
                                          </p:spTgt>
                                        </p:tgtEl>
                                      </p:cBhvr>
                                    </p:animEffect>
                                  </p:childTnLst>
                                </p:cTn>
                              </p:par>
                              <p:par>
                                <p:cTn id="44" presetID="10" presetClass="entr" presetSubtype="0" fill="hold" nodeType="withEffect">
                                  <p:stCondLst>
                                    <p:cond delay="25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4" grpId="0"/>
      <p:bldP spid="16" grpId="0"/>
      <p:bldP spid="23" grpId="0"/>
      <p:bldP spid="27"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1936E-D34E-7C54-8A38-36714873AE6A}"/>
              </a:ext>
            </a:extLst>
          </p:cNvPr>
          <p:cNvSpPr>
            <a:spLocks noGrp="1"/>
          </p:cNvSpPr>
          <p:nvPr>
            <p:ph type="title"/>
          </p:nvPr>
        </p:nvSpPr>
        <p:spPr>
          <a:xfrm>
            <a:off x="838200" y="468427"/>
            <a:ext cx="10515600" cy="1325563"/>
          </a:xfrm>
        </p:spPr>
        <p:txBody>
          <a:bodyPr/>
          <a:lstStyle/>
          <a:p>
            <a:r>
              <a:rPr lang="en-GB" b="1">
                <a:latin typeface="Bahnschrift Condensed" panose="020B0502040204020203" pitchFamily="34" charset="0"/>
                <a:cs typeface="Poppins SemiBold" pitchFamily="2" charset="77"/>
              </a:rPr>
              <a:t>Who is affected by a tragic case like this?</a:t>
            </a:r>
          </a:p>
        </p:txBody>
      </p:sp>
      <p:pic>
        <p:nvPicPr>
          <p:cNvPr id="5" name="Picture 2" descr="Clock Vector Icons free download in SVG, PNG Format">
            <a:extLst>
              <a:ext uri="{FF2B5EF4-FFF2-40B4-BE49-F238E27FC236}">
                <a16:creationId xmlns:a16="http://schemas.microsoft.com/office/drawing/2014/main" id="{1FB67B10-D6A5-57A0-9AC9-8913B9121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0284" y="235270"/>
            <a:ext cx="806245" cy="8062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FAF24E6-8FE2-0C9E-0B2C-FBF71A57EBC6}"/>
              </a:ext>
            </a:extLst>
          </p:cNvPr>
          <p:cNvSpPr txBox="1"/>
          <p:nvPr/>
        </p:nvSpPr>
        <p:spPr>
          <a:xfrm>
            <a:off x="838200" y="1424658"/>
            <a:ext cx="6098582" cy="369332"/>
          </a:xfrm>
          <a:prstGeom prst="rect">
            <a:avLst/>
          </a:prstGeom>
          <a:noFill/>
        </p:spPr>
        <p:txBody>
          <a:bodyPr wrap="square">
            <a:spAutoFit/>
          </a:bodyPr>
          <a:lstStyle/>
          <a:p>
            <a:pPr marL="0" indent="0">
              <a:buNone/>
            </a:pPr>
            <a:r>
              <a:rPr lang="en-GB" i="1">
                <a:solidFill>
                  <a:srgbClr val="E8AD19"/>
                </a:solidFill>
                <a:latin typeface="Quicksand" pitchFamily="2" charset="77"/>
              </a:rPr>
              <a:t>Click for suggestions if needed.</a:t>
            </a:r>
          </a:p>
        </p:txBody>
      </p:sp>
      <p:sp>
        <p:nvSpPr>
          <p:cNvPr id="8" name="TextBox 7">
            <a:extLst>
              <a:ext uri="{FF2B5EF4-FFF2-40B4-BE49-F238E27FC236}">
                <a16:creationId xmlns:a16="http://schemas.microsoft.com/office/drawing/2014/main" id="{0D350861-D198-AFBB-240E-E2446C8A2B87}"/>
              </a:ext>
            </a:extLst>
          </p:cNvPr>
          <p:cNvSpPr txBox="1"/>
          <p:nvPr/>
        </p:nvSpPr>
        <p:spPr>
          <a:xfrm>
            <a:off x="3761507" y="2818017"/>
            <a:ext cx="3951659" cy="1862048"/>
          </a:xfrm>
          <a:prstGeom prst="rect">
            <a:avLst/>
          </a:prstGeom>
          <a:noFill/>
        </p:spPr>
        <p:txBody>
          <a:bodyPr wrap="square">
            <a:spAutoFit/>
          </a:bodyPr>
          <a:lstStyle/>
          <a:p>
            <a:r>
              <a:rPr lang="en-GB" sz="11500" b="1">
                <a:solidFill>
                  <a:srgbClr val="E8AD19"/>
                </a:solidFill>
                <a:latin typeface="Bahnschrift Condensed" panose="020B0502040204020203" pitchFamily="34" charset="0"/>
                <a:cs typeface="Poppins SemiBold" pitchFamily="2" charset="77"/>
              </a:rPr>
              <a:t>VICTIM</a:t>
            </a:r>
            <a:endParaRPr lang="en-US" sz="11500" b="1">
              <a:solidFill>
                <a:srgbClr val="E8AD19"/>
              </a:solidFill>
              <a:latin typeface="Bahnschrift Condensed" panose="020B0502040204020203" pitchFamily="34" charset="0"/>
            </a:endParaRPr>
          </a:p>
        </p:txBody>
      </p:sp>
      <p:sp>
        <p:nvSpPr>
          <p:cNvPr id="9" name="TextBox 8">
            <a:extLst>
              <a:ext uri="{FF2B5EF4-FFF2-40B4-BE49-F238E27FC236}">
                <a16:creationId xmlns:a16="http://schemas.microsoft.com/office/drawing/2014/main" id="{481190AD-458A-C9FA-7B64-16AB5527ACE0}"/>
              </a:ext>
            </a:extLst>
          </p:cNvPr>
          <p:cNvSpPr txBox="1"/>
          <p:nvPr/>
        </p:nvSpPr>
        <p:spPr>
          <a:xfrm>
            <a:off x="3724931" y="4243127"/>
            <a:ext cx="3184274" cy="1323439"/>
          </a:xfrm>
          <a:prstGeom prst="rect">
            <a:avLst/>
          </a:prstGeom>
          <a:noFill/>
        </p:spPr>
        <p:txBody>
          <a:bodyPr wrap="square">
            <a:spAutoFit/>
          </a:bodyPr>
          <a:lstStyle/>
          <a:p>
            <a:r>
              <a:rPr lang="en-GB" sz="8000" b="1">
                <a:solidFill>
                  <a:srgbClr val="18B7EA"/>
                </a:solidFill>
                <a:latin typeface="Bahnschrift Condensed" panose="020B0502040204020203" pitchFamily="34" charset="0"/>
                <a:cs typeface="Poppins SemiBold" pitchFamily="2" charset="77"/>
              </a:rPr>
              <a:t>PARTNER</a:t>
            </a:r>
            <a:endParaRPr lang="en-US" sz="8000" b="1">
              <a:solidFill>
                <a:srgbClr val="18B7EA"/>
              </a:solidFill>
              <a:latin typeface="Bahnschrift Condensed" panose="020B0502040204020203" pitchFamily="34" charset="0"/>
            </a:endParaRPr>
          </a:p>
        </p:txBody>
      </p:sp>
      <p:sp>
        <p:nvSpPr>
          <p:cNvPr id="10" name="TextBox 9">
            <a:extLst>
              <a:ext uri="{FF2B5EF4-FFF2-40B4-BE49-F238E27FC236}">
                <a16:creationId xmlns:a16="http://schemas.microsoft.com/office/drawing/2014/main" id="{18376297-1A93-F77D-122D-2A449F76E7AB}"/>
              </a:ext>
            </a:extLst>
          </p:cNvPr>
          <p:cNvSpPr txBox="1"/>
          <p:nvPr/>
        </p:nvSpPr>
        <p:spPr>
          <a:xfrm>
            <a:off x="1153978" y="1987956"/>
            <a:ext cx="3060879" cy="1323439"/>
          </a:xfrm>
          <a:prstGeom prst="rect">
            <a:avLst/>
          </a:prstGeom>
          <a:noFill/>
        </p:spPr>
        <p:txBody>
          <a:bodyPr wrap="square">
            <a:spAutoFit/>
          </a:bodyPr>
          <a:lstStyle/>
          <a:p>
            <a:r>
              <a:rPr lang="en-GB" sz="8000" b="1">
                <a:latin typeface="Bahnschrift Condensed" panose="020B0502040204020203" pitchFamily="34" charset="0"/>
                <a:cs typeface="Poppins SemiBold" pitchFamily="2" charset="77"/>
              </a:rPr>
              <a:t>FRIENDS</a:t>
            </a:r>
            <a:endParaRPr lang="en-US" sz="8000" b="1">
              <a:latin typeface="Bahnschrift Condensed" panose="020B0502040204020203" pitchFamily="34" charset="0"/>
            </a:endParaRPr>
          </a:p>
        </p:txBody>
      </p:sp>
      <p:sp>
        <p:nvSpPr>
          <p:cNvPr id="11" name="TextBox 10">
            <a:extLst>
              <a:ext uri="{FF2B5EF4-FFF2-40B4-BE49-F238E27FC236}">
                <a16:creationId xmlns:a16="http://schemas.microsoft.com/office/drawing/2014/main" id="{7973EB4F-2D8D-B447-D71C-82D8965692C5}"/>
              </a:ext>
            </a:extLst>
          </p:cNvPr>
          <p:cNvSpPr txBox="1"/>
          <p:nvPr/>
        </p:nvSpPr>
        <p:spPr>
          <a:xfrm>
            <a:off x="921969" y="4750261"/>
            <a:ext cx="3571331" cy="1569660"/>
          </a:xfrm>
          <a:prstGeom prst="rect">
            <a:avLst/>
          </a:prstGeom>
          <a:noFill/>
        </p:spPr>
        <p:txBody>
          <a:bodyPr wrap="square">
            <a:spAutoFit/>
          </a:bodyPr>
          <a:lstStyle/>
          <a:p>
            <a:r>
              <a:rPr lang="en-GB" sz="9600" b="1">
                <a:latin typeface="Bahnschrift Condensed" panose="020B0502040204020203" pitchFamily="34" charset="0"/>
                <a:cs typeface="Poppins SemiBold" pitchFamily="2" charset="77"/>
              </a:rPr>
              <a:t>FAMILY</a:t>
            </a:r>
            <a:endParaRPr lang="en-US" sz="9600" b="1">
              <a:latin typeface="Bahnschrift Condensed" panose="020B0502040204020203" pitchFamily="34" charset="0"/>
            </a:endParaRPr>
          </a:p>
        </p:txBody>
      </p:sp>
      <p:sp>
        <p:nvSpPr>
          <p:cNvPr id="12" name="TextBox 11">
            <a:extLst>
              <a:ext uri="{FF2B5EF4-FFF2-40B4-BE49-F238E27FC236}">
                <a16:creationId xmlns:a16="http://schemas.microsoft.com/office/drawing/2014/main" id="{BD785050-2C29-274D-E322-B7B6F85984F9}"/>
              </a:ext>
            </a:extLst>
          </p:cNvPr>
          <p:cNvSpPr txBox="1"/>
          <p:nvPr/>
        </p:nvSpPr>
        <p:spPr>
          <a:xfrm>
            <a:off x="7249549" y="3329238"/>
            <a:ext cx="4221641" cy="1015663"/>
          </a:xfrm>
          <a:prstGeom prst="rect">
            <a:avLst/>
          </a:prstGeom>
          <a:noFill/>
        </p:spPr>
        <p:txBody>
          <a:bodyPr wrap="square">
            <a:spAutoFit/>
          </a:bodyPr>
          <a:lstStyle/>
          <a:p>
            <a:r>
              <a:rPr lang="en-GB" sz="6000" b="1">
                <a:solidFill>
                  <a:srgbClr val="18B7EA"/>
                </a:solidFill>
                <a:latin typeface="Bahnschrift Condensed" panose="020B0502040204020203" pitchFamily="34" charset="0"/>
                <a:cs typeface="Poppins SemiBold" pitchFamily="2" charset="77"/>
              </a:rPr>
              <a:t>THE COMMUNITY</a:t>
            </a:r>
            <a:endParaRPr lang="en-US" sz="6000" b="1">
              <a:solidFill>
                <a:srgbClr val="18B7EA"/>
              </a:solidFill>
              <a:latin typeface="Bahnschrift Condensed" panose="020B0502040204020203" pitchFamily="34" charset="0"/>
            </a:endParaRPr>
          </a:p>
        </p:txBody>
      </p:sp>
      <p:sp>
        <p:nvSpPr>
          <p:cNvPr id="13" name="TextBox 12">
            <a:extLst>
              <a:ext uri="{FF2B5EF4-FFF2-40B4-BE49-F238E27FC236}">
                <a16:creationId xmlns:a16="http://schemas.microsoft.com/office/drawing/2014/main" id="{985B72DF-F265-AB60-7379-4FE64B07C23E}"/>
              </a:ext>
            </a:extLst>
          </p:cNvPr>
          <p:cNvSpPr txBox="1"/>
          <p:nvPr/>
        </p:nvSpPr>
        <p:spPr>
          <a:xfrm>
            <a:off x="7235662" y="4160173"/>
            <a:ext cx="1678684" cy="769441"/>
          </a:xfrm>
          <a:prstGeom prst="rect">
            <a:avLst/>
          </a:prstGeom>
          <a:noFill/>
        </p:spPr>
        <p:txBody>
          <a:bodyPr wrap="square">
            <a:spAutoFit/>
          </a:bodyPr>
          <a:lstStyle/>
          <a:p>
            <a:r>
              <a:rPr lang="en-GB" sz="4400" b="1">
                <a:latin typeface="Bahnschrift Condensed" panose="020B0502040204020203" pitchFamily="34" charset="0"/>
                <a:cs typeface="Poppins SemiBold" pitchFamily="2" charset="77"/>
              </a:rPr>
              <a:t>SCHOOL</a:t>
            </a:r>
            <a:endParaRPr lang="en-US" sz="4400" b="1">
              <a:latin typeface="Bahnschrift Condensed" panose="020B0502040204020203" pitchFamily="34" charset="0"/>
            </a:endParaRPr>
          </a:p>
        </p:txBody>
      </p:sp>
      <p:sp>
        <p:nvSpPr>
          <p:cNvPr id="14" name="TextBox 13">
            <a:extLst>
              <a:ext uri="{FF2B5EF4-FFF2-40B4-BE49-F238E27FC236}">
                <a16:creationId xmlns:a16="http://schemas.microsoft.com/office/drawing/2014/main" id="{976ACFA2-0378-34FF-F875-245CBCAB49E4}"/>
              </a:ext>
            </a:extLst>
          </p:cNvPr>
          <p:cNvSpPr txBox="1"/>
          <p:nvPr/>
        </p:nvSpPr>
        <p:spPr>
          <a:xfrm>
            <a:off x="7249549" y="4914687"/>
            <a:ext cx="1862048" cy="707886"/>
          </a:xfrm>
          <a:prstGeom prst="rect">
            <a:avLst/>
          </a:prstGeom>
          <a:noFill/>
        </p:spPr>
        <p:txBody>
          <a:bodyPr wrap="square">
            <a:spAutoFit/>
          </a:bodyPr>
          <a:lstStyle/>
          <a:p>
            <a:r>
              <a:rPr lang="en-GB" sz="4000" b="1">
                <a:solidFill>
                  <a:srgbClr val="E8AD19"/>
                </a:solidFill>
                <a:latin typeface="Bahnschrift Condensed" panose="020B0502040204020203" pitchFamily="34" charset="0"/>
                <a:cs typeface="Poppins SemiBold" pitchFamily="2" charset="77"/>
              </a:rPr>
              <a:t>COLLEGE</a:t>
            </a:r>
            <a:endParaRPr lang="en-US" sz="4000" b="1">
              <a:solidFill>
                <a:srgbClr val="E8AD19"/>
              </a:solidFill>
              <a:latin typeface="Bahnschrift Condensed" panose="020B0502040204020203" pitchFamily="34" charset="0"/>
            </a:endParaRPr>
          </a:p>
        </p:txBody>
      </p:sp>
      <p:sp>
        <p:nvSpPr>
          <p:cNvPr id="15" name="TextBox 14">
            <a:extLst>
              <a:ext uri="{FF2B5EF4-FFF2-40B4-BE49-F238E27FC236}">
                <a16:creationId xmlns:a16="http://schemas.microsoft.com/office/drawing/2014/main" id="{B5E3FD17-20EA-F136-26FF-057889AA0545}"/>
              </a:ext>
            </a:extLst>
          </p:cNvPr>
          <p:cNvSpPr txBox="1"/>
          <p:nvPr/>
        </p:nvSpPr>
        <p:spPr>
          <a:xfrm>
            <a:off x="3724931" y="5317142"/>
            <a:ext cx="4234529" cy="769441"/>
          </a:xfrm>
          <a:prstGeom prst="rect">
            <a:avLst/>
          </a:prstGeom>
          <a:noFill/>
        </p:spPr>
        <p:txBody>
          <a:bodyPr wrap="square">
            <a:spAutoFit/>
          </a:bodyPr>
          <a:lstStyle/>
          <a:p>
            <a:r>
              <a:rPr lang="en-GB" sz="4400" b="1">
                <a:latin typeface="Bahnschrift Condensed" panose="020B0502040204020203" pitchFamily="34" charset="0"/>
                <a:cs typeface="Poppins SemiBold" pitchFamily="2" charset="77"/>
              </a:rPr>
              <a:t>THE PERPETRATOR</a:t>
            </a:r>
            <a:endParaRPr lang="en-US" sz="4400" b="1">
              <a:latin typeface="Bahnschrift Condensed" panose="020B0502040204020203" pitchFamily="34" charset="0"/>
            </a:endParaRPr>
          </a:p>
        </p:txBody>
      </p:sp>
      <p:sp>
        <p:nvSpPr>
          <p:cNvPr id="16" name="TextBox 15">
            <a:extLst>
              <a:ext uri="{FF2B5EF4-FFF2-40B4-BE49-F238E27FC236}">
                <a16:creationId xmlns:a16="http://schemas.microsoft.com/office/drawing/2014/main" id="{5CC24073-C664-98FE-DFDB-48F0DF0C5950}"/>
              </a:ext>
            </a:extLst>
          </p:cNvPr>
          <p:cNvSpPr txBox="1"/>
          <p:nvPr/>
        </p:nvSpPr>
        <p:spPr>
          <a:xfrm>
            <a:off x="4025487" y="2556684"/>
            <a:ext cx="3951658" cy="584775"/>
          </a:xfrm>
          <a:prstGeom prst="rect">
            <a:avLst/>
          </a:prstGeom>
          <a:noFill/>
        </p:spPr>
        <p:txBody>
          <a:bodyPr wrap="square">
            <a:spAutoFit/>
          </a:bodyPr>
          <a:lstStyle/>
          <a:p>
            <a:r>
              <a:rPr lang="en-GB" sz="3200" b="1" dirty="0">
                <a:solidFill>
                  <a:srgbClr val="18B7EA"/>
                </a:solidFill>
                <a:latin typeface="Bahnschrift Condensed" panose="020B0502040204020203" pitchFamily="34" charset="0"/>
                <a:cs typeface="Poppins SemiBold" pitchFamily="2" charset="77"/>
              </a:rPr>
              <a:t>THE PERPETRATOR’S FAMILY</a:t>
            </a:r>
            <a:endParaRPr lang="en-US" sz="3200" b="1" dirty="0">
              <a:solidFill>
                <a:srgbClr val="18B7EA"/>
              </a:solidFill>
              <a:latin typeface="Bahnschrift Condensed" panose="020B0502040204020203" pitchFamily="34" charset="0"/>
            </a:endParaRPr>
          </a:p>
        </p:txBody>
      </p:sp>
      <p:sp>
        <p:nvSpPr>
          <p:cNvPr id="17" name="TextBox 16">
            <a:extLst>
              <a:ext uri="{FF2B5EF4-FFF2-40B4-BE49-F238E27FC236}">
                <a16:creationId xmlns:a16="http://schemas.microsoft.com/office/drawing/2014/main" id="{DB9F760A-3238-A1B5-794E-ABD0F9CA9D02}"/>
              </a:ext>
            </a:extLst>
          </p:cNvPr>
          <p:cNvSpPr txBox="1"/>
          <p:nvPr/>
        </p:nvSpPr>
        <p:spPr>
          <a:xfrm>
            <a:off x="6068739" y="1881800"/>
            <a:ext cx="4683166" cy="769441"/>
          </a:xfrm>
          <a:prstGeom prst="rect">
            <a:avLst/>
          </a:prstGeom>
          <a:noFill/>
        </p:spPr>
        <p:txBody>
          <a:bodyPr wrap="square">
            <a:spAutoFit/>
          </a:bodyPr>
          <a:lstStyle/>
          <a:p>
            <a:r>
              <a:rPr lang="en-GB" sz="4400" b="1">
                <a:solidFill>
                  <a:srgbClr val="E8AD19"/>
                </a:solidFill>
                <a:latin typeface="Bahnschrift Condensed" panose="020B0502040204020203" pitchFamily="34" charset="0"/>
                <a:cs typeface="Poppins SemiBold" pitchFamily="2" charset="77"/>
              </a:rPr>
              <a:t>EMERGENCY WORKERS</a:t>
            </a:r>
            <a:endParaRPr lang="en-US" sz="4400" b="1">
              <a:solidFill>
                <a:srgbClr val="E8AD19"/>
              </a:solidFill>
              <a:latin typeface="Bahnschrift Condensed" panose="020B0502040204020203" pitchFamily="34" charset="0"/>
            </a:endParaRPr>
          </a:p>
        </p:txBody>
      </p:sp>
      <p:sp>
        <p:nvSpPr>
          <p:cNvPr id="18" name="TextBox 17">
            <a:extLst>
              <a:ext uri="{FF2B5EF4-FFF2-40B4-BE49-F238E27FC236}">
                <a16:creationId xmlns:a16="http://schemas.microsoft.com/office/drawing/2014/main" id="{7D3CD6ED-F0BF-D4E4-183F-D21441866932}"/>
              </a:ext>
            </a:extLst>
          </p:cNvPr>
          <p:cNvSpPr txBox="1"/>
          <p:nvPr/>
        </p:nvSpPr>
        <p:spPr>
          <a:xfrm>
            <a:off x="1077650" y="3336438"/>
            <a:ext cx="4091162" cy="1323439"/>
          </a:xfrm>
          <a:prstGeom prst="rect">
            <a:avLst/>
          </a:prstGeom>
          <a:noFill/>
        </p:spPr>
        <p:txBody>
          <a:bodyPr wrap="square">
            <a:spAutoFit/>
          </a:bodyPr>
          <a:lstStyle/>
          <a:p>
            <a:r>
              <a:rPr lang="en-GB" sz="4000" b="1">
                <a:solidFill>
                  <a:srgbClr val="E8AD19"/>
                </a:solidFill>
                <a:latin typeface="Bahnschrift Condensed" panose="020B0502040204020203" pitchFamily="34" charset="0"/>
                <a:cs typeface="Poppins SemiBold" pitchFamily="2" charset="77"/>
              </a:rPr>
              <a:t>PEOPLE WHO </a:t>
            </a:r>
          </a:p>
          <a:p>
            <a:r>
              <a:rPr lang="en-GB" sz="4000" b="1">
                <a:solidFill>
                  <a:srgbClr val="E8AD19"/>
                </a:solidFill>
                <a:latin typeface="Bahnschrift Condensed" panose="020B0502040204020203" pitchFamily="34" charset="0"/>
                <a:cs typeface="Poppins SemiBold" pitchFamily="2" charset="77"/>
              </a:rPr>
              <a:t>BECAME AFRAID</a:t>
            </a:r>
            <a:endParaRPr lang="en-US" sz="4000" b="1">
              <a:solidFill>
                <a:srgbClr val="E8AD19"/>
              </a:solidFill>
              <a:latin typeface="Bahnschrift Condensed" panose="020B0502040204020203" pitchFamily="34" charset="0"/>
            </a:endParaRPr>
          </a:p>
        </p:txBody>
      </p:sp>
      <p:sp>
        <p:nvSpPr>
          <p:cNvPr id="6" name="Slide Number Placeholder 5">
            <a:extLst>
              <a:ext uri="{FF2B5EF4-FFF2-40B4-BE49-F238E27FC236}">
                <a16:creationId xmlns:a16="http://schemas.microsoft.com/office/drawing/2014/main" id="{99E5A53A-5C4D-DD74-DBD8-E1C3256BDA9E}"/>
              </a:ext>
            </a:extLst>
          </p:cNvPr>
          <p:cNvSpPr>
            <a:spLocks noGrp="1"/>
          </p:cNvSpPr>
          <p:nvPr>
            <p:ph type="sldNum" sz="quarter" idx="12"/>
          </p:nvPr>
        </p:nvSpPr>
        <p:spPr>
          <a:xfrm>
            <a:off x="9195855" y="6356350"/>
            <a:ext cx="2743200" cy="365125"/>
          </a:xfrm>
        </p:spPr>
        <p:txBody>
          <a:bodyPr/>
          <a:lstStyle/>
          <a:p>
            <a:fld id="{B74BDE92-5E3B-424A-B0AA-E4B267B2D80D}" type="slidenum">
              <a:rPr lang="en-GB" smtClean="0"/>
              <a:pPr/>
              <a:t>15</a:t>
            </a:fld>
            <a:endParaRPr lang="en-GB" dirty="0"/>
          </a:p>
        </p:txBody>
      </p:sp>
    </p:spTree>
    <p:extLst>
      <p:ext uri="{BB962C8B-B14F-4D97-AF65-F5344CB8AC3E}">
        <p14:creationId xmlns:p14="http://schemas.microsoft.com/office/powerpoint/2010/main" val="157077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71D8D4-7AD0-6C99-25C8-3F350BE7590B}"/>
              </a:ext>
            </a:extLst>
          </p:cNvPr>
          <p:cNvSpPr/>
          <p:nvPr/>
        </p:nvSpPr>
        <p:spPr>
          <a:xfrm>
            <a:off x="523443" y="0"/>
            <a:ext cx="4117383" cy="6858000"/>
          </a:xfrm>
          <a:prstGeom prst="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standing on a street&#10;&#10;Description automatically generated">
            <a:extLst>
              <a:ext uri="{FF2B5EF4-FFF2-40B4-BE49-F238E27FC236}">
                <a16:creationId xmlns:a16="http://schemas.microsoft.com/office/drawing/2014/main" id="{924CD6A6-BE0D-6735-99EA-B8E631ECF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12" y="419187"/>
            <a:ext cx="5283752" cy="2754706"/>
          </a:xfrm>
          <a:prstGeom prst="rect">
            <a:avLst/>
          </a:prstGeom>
        </p:spPr>
      </p:pic>
      <p:sp>
        <p:nvSpPr>
          <p:cNvPr id="9" name="TextBox 8">
            <a:extLst>
              <a:ext uri="{FF2B5EF4-FFF2-40B4-BE49-F238E27FC236}">
                <a16:creationId xmlns:a16="http://schemas.microsoft.com/office/drawing/2014/main" id="{F855D42F-FA40-041C-6A99-6C1F6CB36CE7}"/>
              </a:ext>
            </a:extLst>
          </p:cNvPr>
          <p:cNvSpPr txBox="1"/>
          <p:nvPr/>
        </p:nvSpPr>
        <p:spPr>
          <a:xfrm>
            <a:off x="5712254" y="3282331"/>
            <a:ext cx="5956303" cy="3308598"/>
          </a:xfrm>
          <a:prstGeom prst="rect">
            <a:avLst/>
          </a:prstGeom>
          <a:noFill/>
        </p:spPr>
        <p:txBody>
          <a:bodyPr wrap="square" rtlCol="0">
            <a:spAutoFit/>
          </a:bodyPr>
          <a:lstStyle/>
          <a:p>
            <a:r>
              <a:rPr lang="en-GB" sz="1900">
                <a:latin typeface="Quicksand" pitchFamily="2" charset="77"/>
                <a:cs typeface="Poppins" pitchFamily="2" charset="77"/>
              </a:rPr>
              <a:t>In the first film Ben and Jamie had been influenced by peers to believe that carrying a knife was normal.</a:t>
            </a:r>
          </a:p>
          <a:p>
            <a:endParaRPr lang="en-GB" sz="1900">
              <a:latin typeface="Quicksand" pitchFamily="2" charset="77"/>
              <a:cs typeface="Poppins" pitchFamily="2" charset="77"/>
            </a:endParaRPr>
          </a:p>
          <a:p>
            <a:r>
              <a:rPr lang="en-GB" sz="1900">
                <a:latin typeface="Quicksand" pitchFamily="2" charset="77"/>
                <a:cs typeface="Poppins" pitchFamily="2" charset="77"/>
              </a:rPr>
              <a:t>Additionally, studies show media, music, gaming, and social media can lead young people to believe that weapons are more common than they really are.</a:t>
            </a:r>
          </a:p>
          <a:p>
            <a:endParaRPr lang="en-GB" sz="1900">
              <a:latin typeface="Quicksand" pitchFamily="2" charset="77"/>
              <a:cs typeface="Poppins" pitchFamily="2" charset="77"/>
            </a:endParaRPr>
          </a:p>
          <a:p>
            <a:endParaRPr lang="en-GB" sz="1900">
              <a:latin typeface="Quicksand" pitchFamily="2" charset="77"/>
              <a:cs typeface="Poppins" pitchFamily="2" charset="77"/>
            </a:endParaRPr>
          </a:p>
          <a:p>
            <a:pPr algn="r"/>
            <a:endParaRPr lang="en-GB" sz="1900">
              <a:latin typeface="Quicksand" pitchFamily="2" charset="77"/>
              <a:cs typeface="Poppins" pitchFamily="2" charset="77"/>
            </a:endParaRPr>
          </a:p>
        </p:txBody>
      </p:sp>
      <p:sp>
        <p:nvSpPr>
          <p:cNvPr id="3" name="Title 1">
            <a:extLst>
              <a:ext uri="{FF2B5EF4-FFF2-40B4-BE49-F238E27FC236}">
                <a16:creationId xmlns:a16="http://schemas.microsoft.com/office/drawing/2014/main" id="{2471FBE7-9190-5277-ACFA-6FE0A53A1C3A}"/>
              </a:ext>
            </a:extLst>
          </p:cNvPr>
          <p:cNvSpPr txBox="1">
            <a:spLocks/>
          </p:cNvSpPr>
          <p:nvPr/>
        </p:nvSpPr>
        <p:spPr>
          <a:xfrm>
            <a:off x="5712254" y="1311907"/>
            <a:ext cx="885986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kern="100">
                <a:solidFill>
                  <a:srgbClr val="E8AD19"/>
                </a:solidFill>
                <a:latin typeface="Bahnschrift Condensed" panose="020B0502040204020203" pitchFamily="34" charset="0"/>
                <a:ea typeface="Aptos" panose="020B0004020202020204" pitchFamily="34" charset="0"/>
                <a:cs typeface="Times New Roman" panose="02020603050405020304" pitchFamily="18" charset="0"/>
              </a:rPr>
              <a:t>Reason:</a:t>
            </a:r>
            <a:br>
              <a:rPr lang="en-US" sz="5400" b="1" kern="100">
                <a:latin typeface="Bahnschrift Condensed" panose="020B0502040204020203" pitchFamily="34" charset="0"/>
                <a:ea typeface="Aptos" panose="020B0004020202020204" pitchFamily="34" charset="0"/>
                <a:cs typeface="Times New Roman" panose="02020603050405020304" pitchFamily="18" charset="0"/>
              </a:rPr>
            </a:br>
            <a:r>
              <a:rPr lang="en-US" sz="5400" b="1" kern="100">
                <a:latin typeface="Bahnschrift Condensed" panose="020B0502040204020203" pitchFamily="34" charset="0"/>
                <a:ea typeface="Aptos" panose="020B0004020202020204" pitchFamily="34" charset="0"/>
                <a:cs typeface="Times New Roman" panose="02020603050405020304" pitchFamily="18" charset="0"/>
              </a:rPr>
              <a:t>“Because everyone else </a:t>
            </a:r>
          </a:p>
          <a:p>
            <a:r>
              <a:rPr lang="en-US" sz="5400" b="1" kern="100">
                <a:latin typeface="Bahnschrift Condensed" panose="020B0502040204020203" pitchFamily="34" charset="0"/>
                <a:ea typeface="Aptos" panose="020B0004020202020204" pitchFamily="34" charset="0"/>
                <a:cs typeface="Times New Roman" panose="02020603050405020304" pitchFamily="18" charset="0"/>
              </a:rPr>
              <a:t>is carrying.”</a:t>
            </a:r>
            <a:endParaRPr lang="en-GB" sz="5400" b="1">
              <a:latin typeface="Bahnschrift Condensed" panose="020B0502040204020203" pitchFamily="34" charset="0"/>
            </a:endParaRPr>
          </a:p>
        </p:txBody>
      </p:sp>
      <p:sp>
        <p:nvSpPr>
          <p:cNvPr id="12" name="Rounded Rectangle 11">
            <a:extLst>
              <a:ext uri="{FF2B5EF4-FFF2-40B4-BE49-F238E27FC236}">
                <a16:creationId xmlns:a16="http://schemas.microsoft.com/office/drawing/2014/main" id="{70D08E5A-26D1-7204-1507-1B6C6405B172}"/>
              </a:ext>
            </a:extLst>
          </p:cNvPr>
          <p:cNvSpPr/>
          <p:nvPr/>
        </p:nvSpPr>
        <p:spPr>
          <a:xfrm>
            <a:off x="8834034" y="5700223"/>
            <a:ext cx="2866028" cy="712922"/>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1EC79B2-4B13-A41F-CCBE-0E6C08ABBF36}"/>
              </a:ext>
            </a:extLst>
          </p:cNvPr>
          <p:cNvSpPr txBox="1"/>
          <p:nvPr/>
        </p:nvSpPr>
        <p:spPr>
          <a:xfrm>
            <a:off x="5271481" y="5872018"/>
            <a:ext cx="6098240" cy="369332"/>
          </a:xfrm>
          <a:prstGeom prst="rect">
            <a:avLst/>
          </a:prstGeom>
          <a:noFill/>
        </p:spPr>
        <p:txBody>
          <a:bodyPr wrap="square">
            <a:spAutoFit/>
          </a:bodyPr>
          <a:lstStyle/>
          <a:p>
            <a:pPr marL="0" indent="0" algn="r">
              <a:buNone/>
            </a:pPr>
            <a:r>
              <a:rPr lang="en-GB" sz="1800" b="1">
                <a:solidFill>
                  <a:schemeClr val="bg1"/>
                </a:solidFill>
                <a:latin typeface="Quicksand" pitchFamily="2" charset="77"/>
                <a:cs typeface="Poppins" pitchFamily="2" charset="77"/>
              </a:rPr>
              <a:t>Here‘s a question &gt;&gt;</a:t>
            </a:r>
          </a:p>
        </p:txBody>
      </p:sp>
      <p:pic>
        <p:nvPicPr>
          <p:cNvPr id="2050" name="Picture 2">
            <a:extLst>
              <a:ext uri="{FF2B5EF4-FFF2-40B4-BE49-F238E27FC236}">
                <a16:creationId xmlns:a16="http://schemas.microsoft.com/office/drawing/2014/main" id="{B4B08959-A3A0-B4D0-D481-5F4F040C67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584"/>
          <a:stretch/>
        </p:blipFill>
        <p:spPr bwMode="auto">
          <a:xfrm>
            <a:off x="-107212" y="3514586"/>
            <a:ext cx="5283752" cy="310628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6">
            <a:extLst>
              <a:ext uri="{FF2B5EF4-FFF2-40B4-BE49-F238E27FC236}">
                <a16:creationId xmlns:a16="http://schemas.microsoft.com/office/drawing/2014/main" id="{8B0237EB-3216-98AD-9096-2597D9E808E4}"/>
              </a:ext>
            </a:extLst>
          </p:cNvPr>
          <p:cNvSpPr>
            <a:spLocks noGrp="1"/>
          </p:cNvSpPr>
          <p:nvPr>
            <p:ph type="sldNum" sz="quarter" idx="12"/>
          </p:nvPr>
        </p:nvSpPr>
        <p:spPr>
          <a:xfrm>
            <a:off x="9287005" y="121803"/>
            <a:ext cx="2743200" cy="365125"/>
          </a:xfrm>
        </p:spPr>
        <p:txBody>
          <a:bodyPr/>
          <a:lstStyle/>
          <a:p>
            <a:fld id="{B74BDE92-5E3B-424A-B0AA-E4B267B2D80D}" type="slidenum">
              <a:rPr lang="en-GB" smtClean="0"/>
              <a:pPr/>
              <a:t>16</a:t>
            </a:fld>
            <a:endParaRPr lang="en-GB"/>
          </a:p>
        </p:txBody>
      </p:sp>
    </p:spTree>
    <p:extLst>
      <p:ext uri="{BB962C8B-B14F-4D97-AF65-F5344CB8AC3E}">
        <p14:creationId xmlns:p14="http://schemas.microsoft.com/office/powerpoint/2010/main" val="91925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551C21F-219B-EEA3-437C-75227BF5E118}"/>
              </a:ext>
            </a:extLst>
          </p:cNvPr>
          <p:cNvSpPr/>
          <p:nvPr/>
        </p:nvSpPr>
        <p:spPr>
          <a:xfrm>
            <a:off x="669066" y="2142630"/>
            <a:ext cx="3156064" cy="1100138"/>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24D959-6B9F-6BC3-4FC6-B5E79288F9AF}"/>
              </a:ext>
            </a:extLst>
          </p:cNvPr>
          <p:cNvSpPr txBox="1"/>
          <p:nvPr/>
        </p:nvSpPr>
        <p:spPr>
          <a:xfrm>
            <a:off x="563881" y="3624521"/>
            <a:ext cx="3933726" cy="2708434"/>
          </a:xfrm>
          <a:prstGeom prst="rect">
            <a:avLst/>
          </a:prstGeom>
          <a:noFill/>
        </p:spPr>
        <p:txBody>
          <a:bodyPr wrap="square" rtlCol="0">
            <a:spAutoFit/>
          </a:bodyPr>
          <a:lstStyle/>
          <a:p>
            <a:r>
              <a:rPr lang="en-GB" sz="2400">
                <a:latin typeface="Quicksand" pitchFamily="2" charset="77"/>
                <a:cs typeface="Poppins" pitchFamily="2" charset="77"/>
              </a:rPr>
              <a:t>This means </a:t>
            </a:r>
            <a:r>
              <a:rPr lang="en-GB" sz="2400" b="1">
                <a:solidFill>
                  <a:srgbClr val="E8AD19"/>
                </a:solidFill>
                <a:latin typeface="Quicksand" pitchFamily="2" charset="77"/>
                <a:cs typeface="Poppins" pitchFamily="2" charset="77"/>
              </a:rPr>
              <a:t>98%</a:t>
            </a:r>
            <a:r>
              <a:rPr lang="en-GB" sz="2400">
                <a:latin typeface="Quicksand" pitchFamily="2" charset="77"/>
                <a:cs typeface="Poppins" pitchFamily="2" charset="77"/>
              </a:rPr>
              <a:t> of young people </a:t>
            </a:r>
            <a:r>
              <a:rPr lang="en-GB" sz="2400" b="1">
                <a:latin typeface="Quicksand" pitchFamily="2" charset="77"/>
                <a:cs typeface="Poppins" pitchFamily="2" charset="77"/>
              </a:rPr>
              <a:t>don’t </a:t>
            </a:r>
            <a:r>
              <a:rPr lang="en-GB" sz="2400">
                <a:latin typeface="Quicksand" pitchFamily="2" charset="77"/>
                <a:cs typeface="Poppins" pitchFamily="2" charset="77"/>
              </a:rPr>
              <a:t>carry a knife or weapon.</a:t>
            </a:r>
          </a:p>
          <a:p>
            <a:endParaRPr lang="en-GB" sz="2400">
              <a:latin typeface="Quicksand" pitchFamily="2" charset="77"/>
              <a:cs typeface="Poppins" pitchFamily="2" charset="77"/>
            </a:endParaRPr>
          </a:p>
          <a:p>
            <a:r>
              <a:rPr lang="en-GB" sz="2800" b="1">
                <a:latin typeface="Quicksand" pitchFamily="2" charset="77"/>
                <a:cs typeface="Poppins" pitchFamily="2" charset="77"/>
              </a:rPr>
              <a:t>In the Humber area it could be even lower.</a:t>
            </a:r>
          </a:p>
          <a:p>
            <a:endParaRPr lang="en-GB">
              <a:latin typeface="Quicksand" pitchFamily="2" charset="77"/>
              <a:cs typeface="Poppins" pitchFamily="2" charset="77"/>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1C03964-37D9-9501-124F-C389D5F89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5599" y="2104900"/>
            <a:ext cx="6146799" cy="3685399"/>
          </a:xfrm>
          <a:prstGeom prst="rect">
            <a:avLst/>
          </a:prstGeom>
        </p:spPr>
      </p:pic>
      <p:sp>
        <p:nvSpPr>
          <p:cNvPr id="5" name="Title 1">
            <a:extLst>
              <a:ext uri="{FF2B5EF4-FFF2-40B4-BE49-F238E27FC236}">
                <a16:creationId xmlns:a16="http://schemas.microsoft.com/office/drawing/2014/main" id="{40CB7944-7964-AA61-7632-9D3BBF3D1AE7}"/>
              </a:ext>
            </a:extLst>
          </p:cNvPr>
          <p:cNvSpPr txBox="1">
            <a:spLocks/>
          </p:cNvSpPr>
          <p:nvPr/>
        </p:nvSpPr>
        <p:spPr>
          <a:xfrm>
            <a:off x="549367" y="553700"/>
            <a:ext cx="1092707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kern="100">
                <a:solidFill>
                  <a:srgbClr val="E8AD19"/>
                </a:solidFill>
                <a:latin typeface="Bahnschrift Condensed" panose="020B0502040204020203" pitchFamily="34" charset="0"/>
                <a:ea typeface="Aptos" panose="020B0004020202020204" pitchFamily="34" charset="0"/>
                <a:cs typeface="Times New Roman" panose="02020603050405020304" pitchFamily="18" charset="0"/>
              </a:rPr>
              <a:t>Imagine 100 young people (aged 13 to 17) - </a:t>
            </a:r>
            <a:br>
              <a:rPr lang="en-US" sz="5400" b="1" kern="100">
                <a:latin typeface="Bahnschrift Condensed" panose="020B0502040204020203" pitchFamily="34" charset="0"/>
                <a:ea typeface="Aptos" panose="020B0004020202020204" pitchFamily="34" charset="0"/>
                <a:cs typeface="Times New Roman" panose="02020603050405020304" pitchFamily="18" charset="0"/>
              </a:rPr>
            </a:br>
            <a:r>
              <a:rPr lang="en-US" sz="5400" b="1" kern="100">
                <a:latin typeface="Bahnschrift Condensed" panose="020B0502040204020203" pitchFamily="34" charset="0"/>
                <a:ea typeface="Aptos" panose="020B0004020202020204" pitchFamily="34" charset="0"/>
                <a:cs typeface="Times New Roman" panose="02020603050405020304" pitchFamily="18" charset="0"/>
              </a:rPr>
              <a:t>On average, how many say they carry a knife?</a:t>
            </a:r>
            <a:endParaRPr lang="en-GB" sz="5400" b="1">
              <a:latin typeface="Bahnschrift Condensed" panose="020B0502040204020203" pitchFamily="34" charset="0"/>
            </a:endParaRPr>
          </a:p>
        </p:txBody>
      </p:sp>
      <p:sp>
        <p:nvSpPr>
          <p:cNvPr id="6" name="Title 1">
            <a:extLst>
              <a:ext uri="{FF2B5EF4-FFF2-40B4-BE49-F238E27FC236}">
                <a16:creationId xmlns:a16="http://schemas.microsoft.com/office/drawing/2014/main" id="{E5CD4269-6022-E408-A2E3-F7485E17A772}"/>
              </a:ext>
            </a:extLst>
          </p:cNvPr>
          <p:cNvSpPr txBox="1">
            <a:spLocks/>
          </p:cNvSpPr>
          <p:nvPr/>
        </p:nvSpPr>
        <p:spPr>
          <a:xfrm>
            <a:off x="822898" y="2127806"/>
            <a:ext cx="2848399" cy="1100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kern="100">
                <a:solidFill>
                  <a:schemeClr val="bg1"/>
                </a:solidFill>
                <a:latin typeface="Bahnschrift Condensed" panose="020B0502040204020203" pitchFamily="34" charset="0"/>
                <a:ea typeface="Aptos" panose="020B0004020202020204" pitchFamily="34" charset="0"/>
                <a:cs typeface="Times New Roman" panose="02020603050405020304" pitchFamily="18" charset="0"/>
              </a:rPr>
              <a:t>Two</a:t>
            </a:r>
          </a:p>
        </p:txBody>
      </p:sp>
      <p:pic>
        <p:nvPicPr>
          <p:cNvPr id="8" name="Picture 7">
            <a:extLst>
              <a:ext uri="{FF2B5EF4-FFF2-40B4-BE49-F238E27FC236}">
                <a16:creationId xmlns:a16="http://schemas.microsoft.com/office/drawing/2014/main" id="{C844262E-7328-A7C7-0BB9-B663961389B6}"/>
              </a:ext>
            </a:extLst>
          </p:cNvPr>
          <p:cNvPicPr>
            <a:picLocks noChangeAspect="1"/>
          </p:cNvPicPr>
          <p:nvPr/>
        </p:nvPicPr>
        <p:blipFill>
          <a:blip r:embed="rId3"/>
          <a:stretch>
            <a:fillRect/>
          </a:stretch>
        </p:blipFill>
        <p:spPr>
          <a:xfrm>
            <a:off x="8539478" y="3617849"/>
            <a:ext cx="252292" cy="659499"/>
          </a:xfrm>
          <a:prstGeom prst="rect">
            <a:avLst/>
          </a:prstGeom>
        </p:spPr>
      </p:pic>
      <p:sp>
        <p:nvSpPr>
          <p:cNvPr id="9" name="TextBox 8">
            <a:extLst>
              <a:ext uri="{FF2B5EF4-FFF2-40B4-BE49-F238E27FC236}">
                <a16:creationId xmlns:a16="http://schemas.microsoft.com/office/drawing/2014/main" id="{92010FC6-C0A9-88A7-339F-7F2F8C20EC11}"/>
              </a:ext>
            </a:extLst>
          </p:cNvPr>
          <p:cNvSpPr txBox="1"/>
          <p:nvPr/>
        </p:nvSpPr>
        <p:spPr>
          <a:xfrm>
            <a:off x="5112774" y="5777333"/>
            <a:ext cx="6709005" cy="707886"/>
          </a:xfrm>
          <a:prstGeom prst="rect">
            <a:avLst/>
          </a:prstGeom>
          <a:noFill/>
        </p:spPr>
        <p:txBody>
          <a:bodyPr wrap="square">
            <a:spAutoFit/>
          </a:bodyPr>
          <a:lstStyle/>
          <a:p>
            <a:pPr algn="ctr"/>
            <a:endParaRPr lang="en-GB" sz="2200" b="1">
              <a:latin typeface="Quicksand" pitchFamily="2" charset="77"/>
              <a:cs typeface="Poppins" pitchFamily="2" charset="77"/>
            </a:endParaRPr>
          </a:p>
          <a:p>
            <a:pPr algn="ctr"/>
            <a:r>
              <a:rPr lang="en-GB" b="1">
                <a:latin typeface="Quicksand" pitchFamily="2" charset="77"/>
                <a:cs typeface="Poppins" pitchFamily="2" charset="77"/>
              </a:rPr>
              <a:t>“Because everyone else is carrying” </a:t>
            </a:r>
            <a:r>
              <a:rPr lang="en-GB" b="1">
                <a:solidFill>
                  <a:srgbClr val="E8AD19"/>
                </a:solidFill>
                <a:latin typeface="Quicksand" pitchFamily="2" charset="77"/>
                <a:cs typeface="Poppins" pitchFamily="2" charset="77"/>
              </a:rPr>
              <a:t>is a myth (not true).</a:t>
            </a:r>
          </a:p>
        </p:txBody>
      </p:sp>
      <p:pic>
        <p:nvPicPr>
          <p:cNvPr id="7" name="Picture 6">
            <a:extLst>
              <a:ext uri="{FF2B5EF4-FFF2-40B4-BE49-F238E27FC236}">
                <a16:creationId xmlns:a16="http://schemas.microsoft.com/office/drawing/2014/main" id="{FF2C219E-5D7F-DC0C-BBEE-69CD5EFF5F73}"/>
              </a:ext>
            </a:extLst>
          </p:cNvPr>
          <p:cNvPicPr>
            <a:picLocks noChangeAspect="1"/>
          </p:cNvPicPr>
          <p:nvPr/>
        </p:nvPicPr>
        <p:blipFill>
          <a:blip r:embed="rId3"/>
          <a:stretch>
            <a:fillRect/>
          </a:stretch>
        </p:blipFill>
        <p:spPr>
          <a:xfrm>
            <a:off x="8844370" y="3614689"/>
            <a:ext cx="252292" cy="659499"/>
          </a:xfrm>
          <a:prstGeom prst="rect">
            <a:avLst/>
          </a:prstGeom>
        </p:spPr>
      </p:pic>
      <p:sp>
        <p:nvSpPr>
          <p:cNvPr id="12" name="TextBox 11">
            <a:extLst>
              <a:ext uri="{FF2B5EF4-FFF2-40B4-BE49-F238E27FC236}">
                <a16:creationId xmlns:a16="http://schemas.microsoft.com/office/drawing/2014/main" id="{2A10C680-B812-30FF-74D9-3B98DCCD1945}"/>
              </a:ext>
            </a:extLst>
          </p:cNvPr>
          <p:cNvSpPr txBox="1"/>
          <p:nvPr/>
        </p:nvSpPr>
        <p:spPr>
          <a:xfrm>
            <a:off x="-660401" y="6194455"/>
            <a:ext cx="6096000" cy="276999"/>
          </a:xfrm>
          <a:prstGeom prst="rect">
            <a:avLst/>
          </a:prstGeom>
          <a:noFill/>
        </p:spPr>
        <p:txBody>
          <a:bodyPr wrap="square">
            <a:spAutoFit/>
          </a:bodyPr>
          <a:lstStyle/>
          <a:p>
            <a:pPr algn="ctr"/>
            <a:r>
              <a:rPr lang="en-US" sz="1200" kern="100" dirty="0">
                <a:solidFill>
                  <a:srgbClr val="E8AD1A"/>
                </a:solidFill>
                <a:latin typeface="Bahnschrift Condensed" panose="020B0502040204020203" pitchFamily="34" charset="0"/>
                <a:cs typeface="Times New Roman" panose="02020603050405020304" pitchFamily="18" charset="0"/>
              </a:rPr>
              <a:t>Source: Youth Endowment Fund survey of 7,500 in England &amp; Wales 2023</a:t>
            </a:r>
            <a:endParaRPr lang="en-GB" sz="1200" dirty="0">
              <a:solidFill>
                <a:srgbClr val="E8AD1A"/>
              </a:solidFill>
              <a:latin typeface="Bahnschrift Condensed" panose="020B0502040204020203" pitchFamily="34" charset="0"/>
            </a:endParaRPr>
          </a:p>
        </p:txBody>
      </p:sp>
      <p:sp>
        <p:nvSpPr>
          <p:cNvPr id="14" name="Slide Number Placeholder 6">
            <a:extLst>
              <a:ext uri="{FF2B5EF4-FFF2-40B4-BE49-F238E27FC236}">
                <a16:creationId xmlns:a16="http://schemas.microsoft.com/office/drawing/2014/main" id="{0AAFFAF1-9B8C-0DB6-F339-5DAB1B2CA1F0}"/>
              </a:ext>
            </a:extLst>
          </p:cNvPr>
          <p:cNvSpPr>
            <a:spLocks noGrp="1"/>
          </p:cNvSpPr>
          <p:nvPr>
            <p:ph type="sldNum" sz="quarter" idx="12"/>
          </p:nvPr>
        </p:nvSpPr>
        <p:spPr>
          <a:xfrm>
            <a:off x="9261953" y="121803"/>
            <a:ext cx="2743200" cy="365125"/>
          </a:xfrm>
        </p:spPr>
        <p:txBody>
          <a:bodyPr/>
          <a:lstStyle/>
          <a:p>
            <a:fld id="{B74BDE92-5E3B-424A-B0AA-E4B267B2D80D}" type="slidenum">
              <a:rPr lang="en-GB" smtClean="0"/>
              <a:pPr/>
              <a:t>17</a:t>
            </a:fld>
            <a:endParaRPr lang="en-GB" dirty="0"/>
          </a:p>
        </p:txBody>
      </p:sp>
    </p:spTree>
    <p:extLst>
      <p:ext uri="{BB962C8B-B14F-4D97-AF65-F5344CB8AC3E}">
        <p14:creationId xmlns:p14="http://schemas.microsoft.com/office/powerpoint/2010/main" val="230762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D2AEA-4212-C434-2475-E0504501EB19}"/>
            </a:ext>
          </a:extLst>
        </p:cNvPr>
        <p:cNvGrpSpPr/>
        <p:nvPr/>
      </p:nvGrpSpPr>
      <p:grpSpPr>
        <a:xfrm>
          <a:off x="0" y="0"/>
          <a:ext cx="0" cy="0"/>
          <a:chOff x="0" y="0"/>
          <a:chExt cx="0" cy="0"/>
        </a:xfrm>
      </p:grpSpPr>
      <p:sp>
        <p:nvSpPr>
          <p:cNvPr id="11" name="Rounded Rectangle 10">
            <a:extLst>
              <a:ext uri="{FF2B5EF4-FFF2-40B4-BE49-F238E27FC236}">
                <a16:creationId xmlns:a16="http://schemas.microsoft.com/office/drawing/2014/main" id="{CC54E157-70B5-E775-E201-DB5912193AAD}"/>
              </a:ext>
            </a:extLst>
          </p:cNvPr>
          <p:cNvSpPr/>
          <p:nvPr/>
        </p:nvSpPr>
        <p:spPr>
          <a:xfrm>
            <a:off x="646161" y="5191295"/>
            <a:ext cx="10927079" cy="1100138"/>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D6C2283-0938-91C1-F8F4-BFADD7A7A570}"/>
              </a:ext>
            </a:extLst>
          </p:cNvPr>
          <p:cNvSpPr/>
          <p:nvPr/>
        </p:nvSpPr>
        <p:spPr>
          <a:xfrm>
            <a:off x="646162" y="2278762"/>
            <a:ext cx="3156064" cy="1100138"/>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BEF9958-8AC5-4CCF-0514-04E05027093B}"/>
              </a:ext>
            </a:extLst>
          </p:cNvPr>
          <p:cNvSpPr txBox="1"/>
          <p:nvPr/>
        </p:nvSpPr>
        <p:spPr>
          <a:xfrm>
            <a:off x="570119" y="3727657"/>
            <a:ext cx="4779803" cy="707886"/>
          </a:xfrm>
          <a:prstGeom prst="rect">
            <a:avLst/>
          </a:prstGeom>
          <a:noFill/>
        </p:spPr>
        <p:txBody>
          <a:bodyPr wrap="square" rtlCol="0">
            <a:spAutoFit/>
          </a:bodyPr>
          <a:lstStyle/>
          <a:p>
            <a:r>
              <a:rPr lang="en-GB" sz="2000">
                <a:latin typeface="Quicksand"/>
                <a:cs typeface="Poppins" pitchFamily="2" charset="77"/>
              </a:rPr>
              <a:t>This means </a:t>
            </a:r>
            <a:r>
              <a:rPr lang="en-GB" sz="2000" b="1">
                <a:solidFill>
                  <a:srgbClr val="E8AD19"/>
                </a:solidFill>
                <a:latin typeface="Quicksand"/>
                <a:cs typeface="Poppins" pitchFamily="2" charset="77"/>
              </a:rPr>
              <a:t>99.9%</a:t>
            </a:r>
            <a:r>
              <a:rPr lang="en-GB" sz="2000">
                <a:latin typeface="Quicksand"/>
                <a:cs typeface="Poppins" pitchFamily="2" charset="77"/>
              </a:rPr>
              <a:t> of people </a:t>
            </a:r>
            <a:r>
              <a:rPr lang="en-GB" sz="2000" b="1">
                <a:latin typeface="Quicksand"/>
                <a:cs typeface="Poppins" pitchFamily="2" charset="77"/>
              </a:rPr>
              <a:t>have not </a:t>
            </a:r>
            <a:r>
              <a:rPr lang="en-GB" sz="2000">
                <a:latin typeface="Quicksand"/>
                <a:cs typeface="Poppins" pitchFamily="2" charset="77"/>
              </a:rPr>
              <a:t>been found to commit an offence.</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74EDA9F-A02A-BCA1-789A-0174FA243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5525" y="844470"/>
            <a:ext cx="1961398" cy="1175984"/>
          </a:xfrm>
          <a:prstGeom prst="rect">
            <a:avLst/>
          </a:prstGeom>
        </p:spPr>
      </p:pic>
      <p:sp>
        <p:nvSpPr>
          <p:cNvPr id="5" name="Title 1">
            <a:extLst>
              <a:ext uri="{FF2B5EF4-FFF2-40B4-BE49-F238E27FC236}">
                <a16:creationId xmlns:a16="http://schemas.microsoft.com/office/drawing/2014/main" id="{D9B9C44A-23FA-72F5-07C6-C5A37717AC64}"/>
              </a:ext>
            </a:extLst>
          </p:cNvPr>
          <p:cNvSpPr txBox="1">
            <a:spLocks/>
          </p:cNvSpPr>
          <p:nvPr/>
        </p:nvSpPr>
        <p:spPr>
          <a:xfrm>
            <a:off x="540092" y="82513"/>
            <a:ext cx="1092707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kern="100">
                <a:latin typeface="Bahnschrift Condensed" panose="020B0502040204020203" pitchFamily="34" charset="0"/>
                <a:ea typeface="Aptos" panose="020B0004020202020204" pitchFamily="34" charset="0"/>
                <a:cs typeface="Times New Roman" panose="02020603050405020304" pitchFamily="18" charset="0"/>
              </a:rPr>
              <a:t>Offences in the Humber area</a:t>
            </a:r>
            <a:endParaRPr lang="en-GB" sz="5400" b="1">
              <a:latin typeface="Bahnschrift Condensed" panose="020B0502040204020203" pitchFamily="34" charset="0"/>
            </a:endParaRPr>
          </a:p>
        </p:txBody>
      </p:sp>
      <p:sp>
        <p:nvSpPr>
          <p:cNvPr id="6" name="Title 1">
            <a:extLst>
              <a:ext uri="{FF2B5EF4-FFF2-40B4-BE49-F238E27FC236}">
                <a16:creationId xmlns:a16="http://schemas.microsoft.com/office/drawing/2014/main" id="{4B914869-CE76-16F6-3667-CE0847B90888}"/>
              </a:ext>
            </a:extLst>
          </p:cNvPr>
          <p:cNvSpPr txBox="1">
            <a:spLocks/>
          </p:cNvSpPr>
          <p:nvPr/>
        </p:nvSpPr>
        <p:spPr>
          <a:xfrm>
            <a:off x="646163" y="2318505"/>
            <a:ext cx="3156063" cy="11001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kern="100">
                <a:solidFill>
                  <a:schemeClr val="bg1"/>
                </a:solidFill>
                <a:latin typeface="Bahnschrift Condensed" panose="020B0502040204020203" pitchFamily="34" charset="0"/>
                <a:ea typeface="Aptos" panose="020B0004020202020204" pitchFamily="34" charset="0"/>
                <a:cs typeface="Times New Roman" panose="02020603050405020304" pitchFamily="18" charset="0"/>
              </a:rPr>
              <a:t>1 in 1000 people</a:t>
            </a:r>
          </a:p>
        </p:txBody>
      </p:sp>
      <p:pic>
        <p:nvPicPr>
          <p:cNvPr id="8" name="Picture 7">
            <a:extLst>
              <a:ext uri="{FF2B5EF4-FFF2-40B4-BE49-F238E27FC236}">
                <a16:creationId xmlns:a16="http://schemas.microsoft.com/office/drawing/2014/main" id="{0110658F-B29E-A74D-470F-42C00975938E}"/>
              </a:ext>
            </a:extLst>
          </p:cNvPr>
          <p:cNvPicPr>
            <a:picLocks noChangeAspect="1"/>
          </p:cNvPicPr>
          <p:nvPr/>
        </p:nvPicPr>
        <p:blipFill>
          <a:blip r:embed="rId3"/>
          <a:stretch>
            <a:fillRect/>
          </a:stretch>
        </p:blipFill>
        <p:spPr>
          <a:xfrm>
            <a:off x="5685525" y="844470"/>
            <a:ext cx="81843" cy="213942"/>
          </a:xfrm>
          <a:prstGeom prst="rect">
            <a:avLst/>
          </a:prstGeom>
        </p:spPr>
      </p:pic>
      <p:sp>
        <p:nvSpPr>
          <p:cNvPr id="13" name="TextBox 12">
            <a:extLst>
              <a:ext uri="{FF2B5EF4-FFF2-40B4-BE49-F238E27FC236}">
                <a16:creationId xmlns:a16="http://schemas.microsoft.com/office/drawing/2014/main" id="{0D85C7A0-DAE4-FC2A-027F-0D623A2F04BE}"/>
              </a:ext>
            </a:extLst>
          </p:cNvPr>
          <p:cNvSpPr txBox="1"/>
          <p:nvPr/>
        </p:nvSpPr>
        <p:spPr>
          <a:xfrm>
            <a:off x="811162" y="5292900"/>
            <a:ext cx="10569675" cy="923330"/>
          </a:xfrm>
          <a:prstGeom prst="rect">
            <a:avLst/>
          </a:prstGeom>
          <a:noFill/>
        </p:spPr>
        <p:txBody>
          <a:bodyPr wrap="square">
            <a:spAutoFit/>
          </a:bodyPr>
          <a:lstStyle/>
          <a:p>
            <a:r>
              <a:rPr lang="en-GB" b="1" dirty="0">
                <a:solidFill>
                  <a:srgbClr val="F7F6ED"/>
                </a:solidFill>
                <a:latin typeface="Quicksand" pitchFamily="2" charset="77"/>
              </a:rPr>
              <a:t>Young p</a:t>
            </a:r>
            <a:r>
              <a:rPr lang="en-GB" sz="1800" b="1" i="0" u="none" strike="noStrike" baseline="0" dirty="0">
                <a:solidFill>
                  <a:srgbClr val="F7F6ED"/>
                </a:solidFill>
                <a:latin typeface="Quicksand" pitchFamily="2" charset="77"/>
              </a:rPr>
              <a:t>eople are being caught</a:t>
            </a:r>
            <a:br>
              <a:rPr lang="en-GB" sz="1800" b="0" i="0" u="none" strike="noStrike" baseline="0" dirty="0">
                <a:solidFill>
                  <a:srgbClr val="F7F6ED"/>
                </a:solidFill>
                <a:latin typeface="Quicksand" pitchFamily="2" charset="77"/>
              </a:rPr>
            </a:br>
            <a:r>
              <a:rPr lang="en-GB" sz="1800" b="0" i="0" u="none" strike="noStrike" baseline="0" dirty="0">
                <a:solidFill>
                  <a:srgbClr val="F7F6ED"/>
                </a:solidFill>
                <a:latin typeface="Quicksand" pitchFamily="2" charset="77"/>
              </a:rPr>
              <a:t>In schools in the Humber area between September 2022 and July 2023 there were a total of </a:t>
            </a:r>
            <a:r>
              <a:rPr lang="en-GB" sz="1800" b="1" i="0" u="none" strike="noStrike" baseline="0" dirty="0">
                <a:solidFill>
                  <a:srgbClr val="F7F6ED"/>
                </a:solidFill>
                <a:latin typeface="Quicksand" pitchFamily="2" charset="77"/>
              </a:rPr>
              <a:t>199 suspensions </a:t>
            </a:r>
            <a:r>
              <a:rPr lang="en-GB" sz="1800" b="0" i="0" u="none" strike="noStrike" baseline="0" dirty="0">
                <a:solidFill>
                  <a:srgbClr val="F7F6ED"/>
                </a:solidFill>
                <a:latin typeface="Quicksand" pitchFamily="2" charset="77"/>
              </a:rPr>
              <a:t>and </a:t>
            </a:r>
            <a:r>
              <a:rPr lang="en-GB" sz="1800" b="1" i="0" u="none" strike="noStrike" baseline="0" dirty="0">
                <a:solidFill>
                  <a:srgbClr val="F7F6ED"/>
                </a:solidFill>
                <a:latin typeface="Quicksand" pitchFamily="2" charset="77"/>
              </a:rPr>
              <a:t>21 exclusions </a:t>
            </a:r>
            <a:r>
              <a:rPr lang="en-GB" sz="1800" b="0" i="0" u="none" strike="noStrike" baseline="0" dirty="0">
                <a:solidFill>
                  <a:srgbClr val="F7F6ED"/>
                </a:solidFill>
                <a:latin typeface="Quicksand" pitchFamily="2" charset="77"/>
              </a:rPr>
              <a:t>for the “use or threat of an offensive weapon or prohibited item”.</a:t>
            </a:r>
            <a:endParaRPr lang="en-GB" dirty="0">
              <a:solidFill>
                <a:srgbClr val="F7F6ED"/>
              </a:solidFill>
              <a:latin typeface="Quicksand" pitchFamily="2" charset="77"/>
            </a:endParaRPr>
          </a:p>
        </p:txBody>
      </p:sp>
      <p:sp>
        <p:nvSpPr>
          <p:cNvPr id="15" name="TextBox 14">
            <a:extLst>
              <a:ext uri="{FF2B5EF4-FFF2-40B4-BE49-F238E27FC236}">
                <a16:creationId xmlns:a16="http://schemas.microsoft.com/office/drawing/2014/main" id="{0B370F3C-5AD7-2A85-4480-A646FC055F78}"/>
              </a:ext>
            </a:extLst>
          </p:cNvPr>
          <p:cNvSpPr txBox="1"/>
          <p:nvPr/>
        </p:nvSpPr>
        <p:spPr>
          <a:xfrm>
            <a:off x="540092" y="1049786"/>
            <a:ext cx="4430519" cy="1015663"/>
          </a:xfrm>
          <a:prstGeom prst="rect">
            <a:avLst/>
          </a:prstGeom>
          <a:noFill/>
        </p:spPr>
        <p:txBody>
          <a:bodyPr wrap="square">
            <a:spAutoFit/>
          </a:bodyPr>
          <a:lstStyle/>
          <a:p>
            <a:r>
              <a:rPr lang="en-GB" sz="2000">
                <a:latin typeface="Quicksand"/>
              </a:rPr>
              <a:t>Humberside’s rate for serious knife or sharp object offences was 95 offences per 100,000 population. </a:t>
            </a: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7565FD88-49DF-1955-4BB3-DDA93566F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4307" y="2049387"/>
            <a:ext cx="1961398" cy="1175984"/>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0E5A9D27-7D95-2F67-B5E8-2D1D53F1F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995" y="3246150"/>
            <a:ext cx="1961398" cy="1175984"/>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5000986C-1106-F37B-9860-0C5BB603F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0483" y="844470"/>
            <a:ext cx="1961398" cy="1175984"/>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8AFC38E8-F82E-2D59-EE4E-451DBE663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27" y="844470"/>
            <a:ext cx="1961398" cy="1175984"/>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B7F4F464-7E7E-B353-7B80-489B700B6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219" y="2049387"/>
            <a:ext cx="1961398" cy="1175984"/>
          </a:xfrm>
          <a:prstGeom prst="rect">
            <a:avLst/>
          </a:prstGeom>
        </p:spPr>
      </p:pic>
      <p:pic>
        <p:nvPicPr>
          <p:cNvPr id="22" name="Picture 21" descr="A black background with a black square&#10;&#10;Description automatically generated with medium confidence">
            <a:extLst>
              <a:ext uri="{FF2B5EF4-FFF2-40B4-BE49-F238E27FC236}">
                <a16:creationId xmlns:a16="http://schemas.microsoft.com/office/drawing/2014/main" id="{72B0F62B-D3CF-CD4F-2E02-FFE21BAF1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219" y="3246150"/>
            <a:ext cx="1961398" cy="1175984"/>
          </a:xfrm>
          <a:prstGeom prst="rect">
            <a:avLst/>
          </a:prstGeom>
        </p:spPr>
      </p:pic>
      <p:pic>
        <p:nvPicPr>
          <p:cNvPr id="23" name="Picture 22" descr="A black background with a black square&#10;&#10;Description automatically generated with medium confidence">
            <a:extLst>
              <a:ext uri="{FF2B5EF4-FFF2-40B4-BE49-F238E27FC236}">
                <a16:creationId xmlns:a16="http://schemas.microsoft.com/office/drawing/2014/main" id="{F6E3EF5E-B433-3E9C-AD60-17A689999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0483" y="3246150"/>
            <a:ext cx="1961398" cy="1175984"/>
          </a:xfrm>
          <a:prstGeom prst="rect">
            <a:avLst/>
          </a:prstGeom>
        </p:spPr>
      </p:pic>
      <p:pic>
        <p:nvPicPr>
          <p:cNvPr id="24" name="Picture 23" descr="A black background with a black square&#10;&#10;Description automatically generated with medium confidence">
            <a:extLst>
              <a:ext uri="{FF2B5EF4-FFF2-40B4-BE49-F238E27FC236}">
                <a16:creationId xmlns:a16="http://schemas.microsoft.com/office/drawing/2014/main" id="{5C3828AC-6B6B-7358-7EE1-E316E035C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0483" y="2049387"/>
            <a:ext cx="1961398" cy="1175984"/>
          </a:xfrm>
          <a:prstGeom prst="rect">
            <a:avLst/>
          </a:prstGeom>
        </p:spPr>
      </p:pic>
      <p:sp>
        <p:nvSpPr>
          <p:cNvPr id="9" name="TextBox 8">
            <a:extLst>
              <a:ext uri="{FF2B5EF4-FFF2-40B4-BE49-F238E27FC236}">
                <a16:creationId xmlns:a16="http://schemas.microsoft.com/office/drawing/2014/main" id="{205B7AAC-0E72-5CFB-3357-8B44A782EFC6}"/>
              </a:ext>
            </a:extLst>
          </p:cNvPr>
          <p:cNvSpPr txBox="1"/>
          <p:nvPr/>
        </p:nvSpPr>
        <p:spPr>
          <a:xfrm>
            <a:off x="604597" y="4574735"/>
            <a:ext cx="6096000" cy="369332"/>
          </a:xfrm>
          <a:prstGeom prst="rect">
            <a:avLst/>
          </a:prstGeom>
          <a:noFill/>
        </p:spPr>
        <p:txBody>
          <a:bodyPr wrap="square">
            <a:spAutoFit/>
          </a:bodyPr>
          <a:lstStyle/>
          <a:p>
            <a:r>
              <a:rPr lang="en-US" sz="1800" kern="100">
                <a:solidFill>
                  <a:srgbClr val="E8AD1A"/>
                </a:solidFill>
                <a:latin typeface="Bahnschrift Condensed" panose="020B0502040204020203" pitchFamily="34" charset="0"/>
                <a:cs typeface="Times New Roman" panose="02020603050405020304" pitchFamily="18" charset="0"/>
              </a:rPr>
              <a:t>Source: Humberside Police</a:t>
            </a:r>
            <a:endParaRPr lang="en-GB" sz="1800">
              <a:solidFill>
                <a:srgbClr val="E8AD1A"/>
              </a:solidFill>
              <a:latin typeface="Bahnschrift Condensed" panose="020B0502040204020203" pitchFamily="34" charset="0"/>
            </a:endParaRPr>
          </a:p>
        </p:txBody>
      </p:sp>
      <p:sp>
        <p:nvSpPr>
          <p:cNvPr id="14" name="Slide Number Placeholder 6">
            <a:extLst>
              <a:ext uri="{FF2B5EF4-FFF2-40B4-BE49-F238E27FC236}">
                <a16:creationId xmlns:a16="http://schemas.microsoft.com/office/drawing/2014/main" id="{293E6769-ED1A-1BB5-96D4-8B0D9454F2A6}"/>
              </a:ext>
            </a:extLst>
          </p:cNvPr>
          <p:cNvSpPr>
            <a:spLocks noGrp="1"/>
          </p:cNvSpPr>
          <p:nvPr>
            <p:ph type="sldNum" sz="quarter" idx="12"/>
          </p:nvPr>
        </p:nvSpPr>
        <p:spPr>
          <a:xfrm>
            <a:off x="9294634" y="121803"/>
            <a:ext cx="2743200" cy="365125"/>
          </a:xfrm>
        </p:spPr>
        <p:txBody>
          <a:bodyPr/>
          <a:lstStyle/>
          <a:p>
            <a:fld id="{B74BDE92-5E3B-424A-B0AA-E4B267B2D80D}" type="slidenum">
              <a:rPr lang="en-GB" smtClean="0"/>
              <a:pPr/>
              <a:t>18</a:t>
            </a:fld>
            <a:endParaRPr lang="en-GB" dirty="0"/>
          </a:p>
        </p:txBody>
      </p:sp>
    </p:spTree>
    <p:extLst>
      <p:ext uri="{BB962C8B-B14F-4D97-AF65-F5344CB8AC3E}">
        <p14:creationId xmlns:p14="http://schemas.microsoft.com/office/powerpoint/2010/main" val="4841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3" grpId="0"/>
      <p:bldP spid="6"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53433A-2F21-8A21-2AB6-D2669FF52E88}"/>
              </a:ext>
            </a:extLst>
          </p:cNvPr>
          <p:cNvSpPr/>
          <p:nvPr/>
        </p:nvSpPr>
        <p:spPr>
          <a:xfrm>
            <a:off x="8074617" y="-1"/>
            <a:ext cx="4117383" cy="6858000"/>
          </a:xfrm>
          <a:prstGeom prst="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55D42F-FA40-041C-6A99-6C1F6CB36CE7}"/>
              </a:ext>
            </a:extLst>
          </p:cNvPr>
          <p:cNvSpPr txBox="1"/>
          <p:nvPr/>
        </p:nvSpPr>
        <p:spPr>
          <a:xfrm>
            <a:off x="655318" y="2354347"/>
            <a:ext cx="5651714" cy="1938992"/>
          </a:xfrm>
          <a:prstGeom prst="rect">
            <a:avLst/>
          </a:prstGeom>
          <a:noFill/>
        </p:spPr>
        <p:txBody>
          <a:bodyPr wrap="square" rtlCol="0">
            <a:spAutoFit/>
          </a:bodyPr>
          <a:lstStyle/>
          <a:p>
            <a:r>
              <a:rPr lang="en-GB" sz="2400">
                <a:latin typeface="Quicksand" pitchFamily="2" charset="77"/>
                <a:cs typeface="Poppins" pitchFamily="2" charset="77"/>
              </a:rPr>
              <a:t>Because AJ had been attacked before he was afraid.</a:t>
            </a:r>
          </a:p>
          <a:p>
            <a:endParaRPr lang="en-GB" sz="2400">
              <a:latin typeface="Quicksand" pitchFamily="2" charset="77"/>
              <a:cs typeface="Poppins" pitchFamily="2" charset="77"/>
            </a:endParaRPr>
          </a:p>
          <a:p>
            <a:r>
              <a:rPr lang="en-GB" sz="2400">
                <a:latin typeface="Quicksand" pitchFamily="2" charset="77"/>
                <a:cs typeface="Poppins" pitchFamily="2" charset="77"/>
              </a:rPr>
              <a:t>He knew carrying a knife was wrong, but he thought that it helped him.</a:t>
            </a:r>
          </a:p>
        </p:txBody>
      </p:sp>
      <p:sp>
        <p:nvSpPr>
          <p:cNvPr id="6" name="Title 1">
            <a:extLst>
              <a:ext uri="{FF2B5EF4-FFF2-40B4-BE49-F238E27FC236}">
                <a16:creationId xmlns:a16="http://schemas.microsoft.com/office/drawing/2014/main" id="{AEF7937B-F96C-C735-F757-6D220166F6FC}"/>
              </a:ext>
            </a:extLst>
          </p:cNvPr>
          <p:cNvSpPr txBox="1">
            <a:spLocks/>
          </p:cNvSpPr>
          <p:nvPr/>
        </p:nvSpPr>
        <p:spPr>
          <a:xfrm>
            <a:off x="609602" y="734602"/>
            <a:ext cx="625614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kern="100">
                <a:solidFill>
                  <a:srgbClr val="E8AD19"/>
                </a:solidFill>
                <a:latin typeface="Bahnschrift Condensed" panose="020B0502040204020203" pitchFamily="34" charset="0"/>
                <a:ea typeface="Aptos" panose="020B0004020202020204" pitchFamily="34" charset="0"/>
                <a:cs typeface="Times New Roman" panose="02020603050405020304" pitchFamily="18" charset="0"/>
              </a:rPr>
              <a:t>Reason:</a:t>
            </a:r>
            <a:br>
              <a:rPr lang="en-US" sz="5400" b="1" kern="100">
                <a:latin typeface="Bahnschrift Condensed" panose="020B0502040204020203" pitchFamily="34" charset="0"/>
                <a:ea typeface="Aptos" panose="020B0004020202020204" pitchFamily="34" charset="0"/>
                <a:cs typeface="Times New Roman" panose="02020603050405020304" pitchFamily="18" charset="0"/>
              </a:rPr>
            </a:br>
            <a:r>
              <a:rPr lang="en-US" sz="5400" b="1" kern="100">
                <a:latin typeface="Bahnschrift Condensed" panose="020B0502040204020203" pitchFamily="34" charset="0"/>
                <a:ea typeface="Aptos" panose="020B0004020202020204" pitchFamily="34" charset="0"/>
                <a:cs typeface="Times New Roman" panose="02020603050405020304" pitchFamily="18" charset="0"/>
              </a:rPr>
              <a:t>“Fear” </a:t>
            </a:r>
            <a:r>
              <a:rPr lang="en-US" sz="5400" b="1" kern="100">
                <a:solidFill>
                  <a:srgbClr val="E8AD1A"/>
                </a:solidFill>
                <a:latin typeface="Bahnschrift Condensed" panose="020B0502040204020203" pitchFamily="34" charset="0"/>
                <a:ea typeface="Aptos" panose="020B0004020202020204" pitchFamily="34" charset="0"/>
                <a:cs typeface="Times New Roman" panose="02020603050405020304" pitchFamily="18" charset="0"/>
              </a:rPr>
              <a:t>and</a:t>
            </a:r>
            <a:r>
              <a:rPr lang="en-US" sz="5400" b="1" kern="100">
                <a:latin typeface="Bahnschrift Condensed" panose="020B0502040204020203" pitchFamily="34" charset="0"/>
                <a:ea typeface="Aptos" panose="020B0004020202020204" pitchFamily="34" charset="0"/>
                <a:cs typeface="Times New Roman" panose="02020603050405020304" pitchFamily="18" charset="0"/>
              </a:rPr>
              <a:t> “To feel safe.”</a:t>
            </a:r>
            <a:endParaRPr lang="en-GB" sz="5400" b="1">
              <a:latin typeface="Bahnschrift Condensed" panose="020B0502040204020203" pitchFamily="34" charset="0"/>
            </a:endParaRPr>
          </a:p>
        </p:txBody>
      </p:sp>
      <p:sp>
        <p:nvSpPr>
          <p:cNvPr id="11" name="Rounded Rectangle 10">
            <a:extLst>
              <a:ext uri="{FF2B5EF4-FFF2-40B4-BE49-F238E27FC236}">
                <a16:creationId xmlns:a16="http://schemas.microsoft.com/office/drawing/2014/main" id="{C44D4242-5A68-1E40-16EA-3B7E002FBB59}"/>
              </a:ext>
            </a:extLst>
          </p:cNvPr>
          <p:cNvSpPr/>
          <p:nvPr/>
        </p:nvSpPr>
        <p:spPr>
          <a:xfrm>
            <a:off x="609600" y="4587521"/>
            <a:ext cx="6256149" cy="712922"/>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FBC145A-3B2F-92F1-4A9D-F6E274476884}"/>
              </a:ext>
            </a:extLst>
          </p:cNvPr>
          <p:cNvSpPr txBox="1"/>
          <p:nvPr/>
        </p:nvSpPr>
        <p:spPr>
          <a:xfrm>
            <a:off x="655318" y="4772763"/>
            <a:ext cx="5879533" cy="369332"/>
          </a:xfrm>
          <a:prstGeom prst="rect">
            <a:avLst/>
          </a:prstGeom>
          <a:noFill/>
        </p:spPr>
        <p:txBody>
          <a:bodyPr wrap="square">
            <a:spAutoFit/>
          </a:bodyPr>
          <a:lstStyle/>
          <a:p>
            <a:pPr marL="0" indent="0" algn="r">
              <a:buNone/>
            </a:pPr>
            <a:r>
              <a:rPr lang="en-GB" sz="1800" b="1">
                <a:solidFill>
                  <a:schemeClr val="bg1"/>
                </a:solidFill>
                <a:latin typeface="Quicksand" pitchFamily="2" charset="77"/>
                <a:cs typeface="Poppins" pitchFamily="2" charset="77"/>
              </a:rPr>
              <a:t>Here‘s a clip of AJ’s mum and friend explaining &gt;&gt;</a:t>
            </a:r>
          </a:p>
        </p:txBody>
      </p:sp>
      <p:pic>
        <p:nvPicPr>
          <p:cNvPr id="8" name="Picture 7">
            <a:extLst>
              <a:ext uri="{FF2B5EF4-FFF2-40B4-BE49-F238E27FC236}">
                <a16:creationId xmlns:a16="http://schemas.microsoft.com/office/drawing/2014/main" id="{7EE034FF-731B-1ADB-2C8C-6321C88C5F82}"/>
              </a:ext>
            </a:extLst>
          </p:cNvPr>
          <p:cNvPicPr>
            <a:picLocks noChangeAspect="1"/>
          </p:cNvPicPr>
          <p:nvPr/>
        </p:nvPicPr>
        <p:blipFill>
          <a:blip r:embed="rId2"/>
          <a:stretch>
            <a:fillRect/>
          </a:stretch>
        </p:blipFill>
        <p:spPr>
          <a:xfrm>
            <a:off x="7264522" y="525549"/>
            <a:ext cx="4409883" cy="5174674"/>
          </a:xfrm>
          <a:prstGeom prst="rect">
            <a:avLst/>
          </a:prstGeom>
        </p:spPr>
      </p:pic>
      <p:sp>
        <p:nvSpPr>
          <p:cNvPr id="3" name="TextBox 2">
            <a:extLst>
              <a:ext uri="{FF2B5EF4-FFF2-40B4-BE49-F238E27FC236}">
                <a16:creationId xmlns:a16="http://schemas.microsoft.com/office/drawing/2014/main" id="{8948DE7D-957E-8309-5B13-95229BD72DAD}"/>
              </a:ext>
            </a:extLst>
          </p:cNvPr>
          <p:cNvSpPr txBox="1"/>
          <p:nvPr/>
        </p:nvSpPr>
        <p:spPr>
          <a:xfrm>
            <a:off x="609600" y="5731982"/>
            <a:ext cx="6096000" cy="323165"/>
          </a:xfrm>
          <a:prstGeom prst="rect">
            <a:avLst/>
          </a:prstGeom>
          <a:noFill/>
        </p:spPr>
        <p:txBody>
          <a:bodyPr wrap="square">
            <a:spAutoFit/>
          </a:bodyPr>
          <a:lstStyle/>
          <a:p>
            <a:r>
              <a:rPr lang="en-GB" sz="1500" b="0" i="0">
                <a:solidFill>
                  <a:srgbClr val="1D1C1D"/>
                </a:solidFill>
                <a:effectLst/>
                <a:latin typeface="Quicksand" panose="00000500000000000000" pitchFamily="2" charset="0"/>
              </a:rPr>
              <a:t>If you're having trouble accessing the video, here's a direct link:</a:t>
            </a:r>
            <a:endParaRPr lang="en-GB" sz="1500">
              <a:latin typeface="Quicksand" panose="00000500000000000000" pitchFamily="2" charset="0"/>
            </a:endParaRPr>
          </a:p>
        </p:txBody>
      </p:sp>
      <p:sp>
        <p:nvSpPr>
          <p:cNvPr id="7" name="TextBox 6">
            <a:extLst>
              <a:ext uri="{FF2B5EF4-FFF2-40B4-BE49-F238E27FC236}">
                <a16:creationId xmlns:a16="http://schemas.microsoft.com/office/drawing/2014/main" id="{2B08D111-A13A-1ED5-298C-1578E4961487}"/>
              </a:ext>
            </a:extLst>
          </p:cNvPr>
          <p:cNvSpPr txBox="1"/>
          <p:nvPr/>
        </p:nvSpPr>
        <p:spPr>
          <a:xfrm>
            <a:off x="609600" y="6026164"/>
            <a:ext cx="2605548" cy="323165"/>
          </a:xfrm>
          <a:prstGeom prst="rect">
            <a:avLst/>
          </a:prstGeom>
          <a:noFill/>
        </p:spPr>
        <p:txBody>
          <a:bodyPr wrap="square">
            <a:spAutoFit/>
          </a:bodyPr>
          <a:lstStyle/>
          <a:p>
            <a:r>
              <a:rPr lang="en-GB" sz="1500">
                <a:latin typeface="Quicksand" panose="00000500000000000000" pitchFamily="2" charset="0"/>
                <a:hlinkClick r:id="rId3">
                  <a:extLst>
                    <a:ext uri="{A12FA001-AC4F-418D-AE19-62706E023703}">
                      <ahyp:hlinkClr xmlns:ahyp="http://schemas.microsoft.com/office/drawing/2018/hyperlinkcolor" val="tx"/>
                    </a:ext>
                  </a:extLst>
                </a:hlinkClick>
              </a:rPr>
              <a:t>advice on weapons</a:t>
            </a:r>
            <a:endParaRPr lang="en-GB" sz="1500">
              <a:latin typeface="Quicksand" panose="00000500000000000000" pitchFamily="2" charset="0"/>
            </a:endParaRPr>
          </a:p>
        </p:txBody>
      </p:sp>
      <p:sp>
        <p:nvSpPr>
          <p:cNvPr id="5" name="Slide Number Placeholder 4">
            <a:extLst>
              <a:ext uri="{FF2B5EF4-FFF2-40B4-BE49-F238E27FC236}">
                <a16:creationId xmlns:a16="http://schemas.microsoft.com/office/drawing/2014/main" id="{92E6BDB4-AEC4-6DC5-D88D-47C2E2798700}"/>
              </a:ext>
            </a:extLst>
          </p:cNvPr>
          <p:cNvSpPr>
            <a:spLocks noGrp="1"/>
          </p:cNvSpPr>
          <p:nvPr>
            <p:ph type="sldNum" sz="quarter" idx="12"/>
          </p:nvPr>
        </p:nvSpPr>
        <p:spPr>
          <a:xfrm>
            <a:off x="9186797" y="6356350"/>
            <a:ext cx="2743200" cy="365125"/>
          </a:xfrm>
        </p:spPr>
        <p:txBody>
          <a:bodyPr/>
          <a:lstStyle/>
          <a:p>
            <a:fld id="{B74BDE92-5E3B-424A-B0AA-E4B267B2D80D}" type="slidenum">
              <a:rPr lang="en-GB" smtClean="0">
                <a:solidFill>
                  <a:schemeClr val="bg1"/>
                </a:solidFill>
              </a:rPr>
              <a:pPr/>
              <a:t>19</a:t>
            </a:fld>
            <a:endParaRPr lang="en-GB" dirty="0">
              <a:solidFill>
                <a:schemeClr val="bg1"/>
              </a:solidFill>
            </a:endParaRPr>
          </a:p>
        </p:txBody>
      </p:sp>
    </p:spTree>
    <p:extLst>
      <p:ext uri="{BB962C8B-B14F-4D97-AF65-F5344CB8AC3E}">
        <p14:creationId xmlns:p14="http://schemas.microsoft.com/office/powerpoint/2010/main" val="355555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9BE09E-C892-2AF9-FDAC-9F713351594F}"/>
              </a:ext>
            </a:extLst>
          </p:cNvPr>
          <p:cNvSpPr/>
          <p:nvPr/>
        </p:nvSpPr>
        <p:spPr>
          <a:xfrm>
            <a:off x="0" y="0"/>
            <a:ext cx="3921071" cy="6882856"/>
          </a:xfrm>
          <a:prstGeom prst="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F1CBDD-4C82-1CA0-279B-62B8BB67BDE4}"/>
              </a:ext>
            </a:extLst>
          </p:cNvPr>
          <p:cNvSpPr>
            <a:spLocks noGrp="1"/>
          </p:cNvSpPr>
          <p:nvPr>
            <p:ph type="title"/>
          </p:nvPr>
        </p:nvSpPr>
        <p:spPr>
          <a:xfrm>
            <a:off x="685638" y="2778646"/>
            <a:ext cx="10515600" cy="1325563"/>
          </a:xfrm>
        </p:spPr>
        <p:txBody>
          <a:bodyPr>
            <a:normAutofit fontScale="90000"/>
          </a:bodyPr>
          <a:lstStyle/>
          <a:p>
            <a:r>
              <a:rPr lang="en-GB" sz="6000" b="1">
                <a:solidFill>
                  <a:schemeClr val="bg1"/>
                </a:solidFill>
                <a:latin typeface="Bahnschrift Condensed" panose="020B0502040204020203" pitchFamily="34" charset="0"/>
              </a:rPr>
              <a:t>Learning </a:t>
            </a:r>
            <a:br>
              <a:rPr lang="en-GB" sz="6000" b="1">
                <a:solidFill>
                  <a:schemeClr val="bg1"/>
                </a:solidFill>
                <a:latin typeface="Bahnschrift Condensed" panose="020B0502040204020203" pitchFamily="34" charset="0"/>
              </a:rPr>
            </a:br>
            <a:r>
              <a:rPr lang="en-GB" sz="6000" b="1">
                <a:solidFill>
                  <a:schemeClr val="bg1"/>
                </a:solidFill>
                <a:latin typeface="Bahnschrift Condensed" panose="020B0502040204020203" pitchFamily="34" charset="0"/>
              </a:rPr>
              <a:t>Outcomes</a:t>
            </a:r>
          </a:p>
        </p:txBody>
      </p:sp>
      <p:sp>
        <p:nvSpPr>
          <p:cNvPr id="3" name="Content Placeholder 2">
            <a:extLst>
              <a:ext uri="{FF2B5EF4-FFF2-40B4-BE49-F238E27FC236}">
                <a16:creationId xmlns:a16="http://schemas.microsoft.com/office/drawing/2014/main" id="{07D9AD61-087C-78B7-D131-EA25E3F1EAF6}"/>
              </a:ext>
            </a:extLst>
          </p:cNvPr>
          <p:cNvSpPr>
            <a:spLocks noGrp="1"/>
          </p:cNvSpPr>
          <p:nvPr>
            <p:ph idx="1"/>
          </p:nvPr>
        </p:nvSpPr>
        <p:spPr>
          <a:xfrm>
            <a:off x="4623619" y="4104209"/>
            <a:ext cx="7499555" cy="2087614"/>
          </a:xfrm>
        </p:spPr>
        <p:txBody>
          <a:bodyPr vert="horz" lIns="91440" tIns="45720" rIns="91440" bIns="45720" rtlCol="0" anchor="t">
            <a:noAutofit/>
          </a:bodyPr>
          <a:lstStyle/>
          <a:p>
            <a:pPr marL="514350" indent="-514350">
              <a:buFont typeface="+mj-lt"/>
              <a:buAutoNum type="arabicPeriod"/>
            </a:pPr>
            <a:r>
              <a:rPr lang="en-US" dirty="0">
                <a:latin typeface="Quicksand"/>
                <a:cs typeface="Poppins"/>
              </a:rPr>
              <a:t>The facts about weapons and knives.</a:t>
            </a:r>
            <a:endParaRPr lang="en-US" dirty="0">
              <a:latin typeface="Quicksand" pitchFamily="2" charset="77"/>
              <a:cs typeface="Poppins" pitchFamily="2" charset="77"/>
            </a:endParaRPr>
          </a:p>
          <a:p>
            <a:pPr marL="514350" indent="-514350">
              <a:buFont typeface="+mj-lt"/>
              <a:buAutoNum type="arabicPeriod"/>
            </a:pPr>
            <a:r>
              <a:rPr lang="en-US" dirty="0">
                <a:latin typeface="Quicksand"/>
                <a:cs typeface="Poppins"/>
              </a:rPr>
              <a:t>Why people carry weapons and knives.</a:t>
            </a:r>
            <a:endParaRPr lang="en-US" dirty="0">
              <a:latin typeface="Quicksand" pitchFamily="2" charset="77"/>
              <a:cs typeface="Poppins" pitchFamily="2" charset="77"/>
            </a:endParaRPr>
          </a:p>
          <a:p>
            <a:pPr marL="514350" indent="-514350">
              <a:buFont typeface="+mj-lt"/>
              <a:buAutoNum type="arabicPeriod"/>
            </a:pPr>
            <a:r>
              <a:rPr lang="en-US" dirty="0">
                <a:latin typeface="Quicksand"/>
                <a:cs typeface="Poppins"/>
              </a:rPr>
              <a:t>What the law says.</a:t>
            </a:r>
            <a:endParaRPr lang="en-US" dirty="0">
              <a:latin typeface="Quicksand" pitchFamily="2" charset="77"/>
              <a:cs typeface="Poppins" pitchFamily="2" charset="77"/>
            </a:endParaRPr>
          </a:p>
          <a:p>
            <a:pPr marL="514350" indent="-514350">
              <a:buFont typeface="+mj-lt"/>
              <a:buAutoNum type="arabicPeriod"/>
            </a:pPr>
            <a:r>
              <a:rPr lang="en-US" dirty="0">
                <a:latin typeface="Quicksand"/>
                <a:cs typeface="Poppins"/>
              </a:rPr>
              <a:t>How to reduce risk and get help.</a:t>
            </a:r>
            <a:endParaRPr lang="en-GB" dirty="0">
              <a:latin typeface="Quicksand" pitchFamily="2" charset="77"/>
              <a:cs typeface="Poppins" pitchFamily="2" charset="77"/>
            </a:endParaRPr>
          </a:p>
        </p:txBody>
      </p:sp>
      <p:pic>
        <p:nvPicPr>
          <p:cNvPr id="7" name="Picture 6">
            <a:extLst>
              <a:ext uri="{FF2B5EF4-FFF2-40B4-BE49-F238E27FC236}">
                <a16:creationId xmlns:a16="http://schemas.microsoft.com/office/drawing/2014/main" id="{C067CD4B-31E1-8C39-F9EB-EF93118B08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43441" y="433883"/>
            <a:ext cx="7062921" cy="3505799"/>
          </a:xfrm>
          <a:prstGeom prst="rect">
            <a:avLst/>
          </a:prstGeom>
        </p:spPr>
      </p:pic>
      <p:sp>
        <p:nvSpPr>
          <p:cNvPr id="8" name="Slide Number Placeholder 7">
            <a:extLst>
              <a:ext uri="{FF2B5EF4-FFF2-40B4-BE49-F238E27FC236}">
                <a16:creationId xmlns:a16="http://schemas.microsoft.com/office/drawing/2014/main" id="{89B15EA7-61B1-7D58-9A0D-B78E4C3575AA}"/>
              </a:ext>
            </a:extLst>
          </p:cNvPr>
          <p:cNvSpPr>
            <a:spLocks noGrp="1"/>
          </p:cNvSpPr>
          <p:nvPr>
            <p:ph type="sldNum" sz="quarter" idx="12"/>
          </p:nvPr>
        </p:nvSpPr>
        <p:spPr>
          <a:xfrm>
            <a:off x="9249427" y="6356350"/>
            <a:ext cx="2743200" cy="365125"/>
          </a:xfrm>
        </p:spPr>
        <p:txBody>
          <a:bodyPr/>
          <a:lstStyle/>
          <a:p>
            <a:fld id="{B74BDE92-5E3B-424A-B0AA-E4B267B2D80D}" type="slidenum">
              <a:rPr lang="en-GB" smtClean="0"/>
              <a:pPr/>
              <a:t>2</a:t>
            </a:fld>
            <a:endParaRPr lang="en-GB" dirty="0"/>
          </a:p>
        </p:txBody>
      </p:sp>
    </p:spTree>
    <p:extLst>
      <p:ext uri="{BB962C8B-B14F-4D97-AF65-F5344CB8AC3E}">
        <p14:creationId xmlns:p14="http://schemas.microsoft.com/office/powerpoint/2010/main" val="1590189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619E8-9630-A5E9-5DB4-937C5FE49801}"/>
              </a:ext>
            </a:extLst>
          </p:cNvPr>
          <p:cNvSpPr>
            <a:spLocks noGrp="1"/>
          </p:cNvSpPr>
          <p:nvPr>
            <p:ph type="title"/>
          </p:nvPr>
        </p:nvSpPr>
        <p:spPr/>
        <p:txBody>
          <a:bodyPr/>
          <a:lstStyle/>
          <a:p>
            <a:endParaRPr lang="en-GB"/>
          </a:p>
        </p:txBody>
      </p:sp>
      <p:pic>
        <p:nvPicPr>
          <p:cNvPr id="5" name="Online Media 4" title="AJ - advice on weapons short">
            <a:hlinkClick r:id="" action="ppaction://media"/>
            <a:extLst>
              <a:ext uri="{FF2B5EF4-FFF2-40B4-BE49-F238E27FC236}">
                <a16:creationId xmlns:a16="http://schemas.microsoft.com/office/drawing/2014/main" id="{494178A6-436B-DE1E-57EF-FC7825C484E5}"/>
              </a:ext>
            </a:extLst>
          </p:cNvPr>
          <p:cNvPicPr>
            <a:picLocks noGrp="1" noRot="1" noChangeAspect="1"/>
          </p:cNvPicPr>
          <p:nvPr>
            <p:ph idx="1"/>
            <a:videoFile r:link="rId1"/>
          </p:nvPr>
        </p:nvPicPr>
        <p:blipFill>
          <a:blip r:embed="rId3"/>
          <a:stretch>
            <a:fillRect/>
          </a:stretch>
        </p:blipFill>
        <p:spPr>
          <a:xfrm>
            <a:off x="10391" y="0"/>
            <a:ext cx="12174763" cy="6858000"/>
          </a:xfrm>
          <a:prstGeom prst="rect">
            <a:avLst/>
          </a:prstGeom>
        </p:spPr>
      </p:pic>
    </p:spTree>
    <p:extLst>
      <p:ext uri="{BB962C8B-B14F-4D97-AF65-F5344CB8AC3E}">
        <p14:creationId xmlns:p14="http://schemas.microsoft.com/office/powerpoint/2010/main" val="257264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1E52A75-695C-1ED0-6455-709AC33A2531}"/>
              </a:ext>
            </a:extLst>
          </p:cNvPr>
          <p:cNvSpPr/>
          <p:nvPr/>
        </p:nvSpPr>
        <p:spPr>
          <a:xfrm>
            <a:off x="5559037" y="3072539"/>
            <a:ext cx="6256149" cy="712922"/>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55D42F-FA40-041C-6A99-6C1F6CB36CE7}"/>
              </a:ext>
            </a:extLst>
          </p:cNvPr>
          <p:cNvSpPr txBox="1"/>
          <p:nvPr/>
        </p:nvSpPr>
        <p:spPr>
          <a:xfrm>
            <a:off x="5788044" y="3248322"/>
            <a:ext cx="6488622" cy="369332"/>
          </a:xfrm>
          <a:prstGeom prst="rect">
            <a:avLst/>
          </a:prstGeom>
          <a:noFill/>
        </p:spPr>
        <p:txBody>
          <a:bodyPr wrap="square" rtlCol="0">
            <a:spAutoFit/>
          </a:bodyPr>
          <a:lstStyle/>
          <a:p>
            <a:r>
              <a:rPr lang="en-GB" b="1">
                <a:solidFill>
                  <a:schemeClr val="bg1"/>
                </a:solidFill>
                <a:latin typeface="Quicksand" pitchFamily="2" charset="77"/>
                <a:cs typeface="Poppins SemiBold" pitchFamily="2" charset="77"/>
              </a:rPr>
              <a:t>Having a knife or weapon is a </a:t>
            </a:r>
            <a:r>
              <a:rPr lang="en-GB" b="1">
                <a:latin typeface="Quicksand" pitchFamily="2" charset="77"/>
                <a:cs typeface="Poppins SemiBold" pitchFamily="2" charset="77"/>
              </a:rPr>
              <a:t>lose-lose </a:t>
            </a:r>
            <a:r>
              <a:rPr lang="en-GB" b="1">
                <a:solidFill>
                  <a:schemeClr val="bg1"/>
                </a:solidFill>
                <a:latin typeface="Quicksand" pitchFamily="2" charset="77"/>
                <a:cs typeface="Poppins SemiBold" pitchFamily="2" charset="77"/>
              </a:rPr>
              <a:t>situation!</a:t>
            </a:r>
          </a:p>
        </p:txBody>
      </p:sp>
      <p:pic>
        <p:nvPicPr>
          <p:cNvPr id="7" name="Picture 6">
            <a:extLst>
              <a:ext uri="{FF2B5EF4-FFF2-40B4-BE49-F238E27FC236}">
                <a16:creationId xmlns:a16="http://schemas.microsoft.com/office/drawing/2014/main" id="{D68A032D-EB61-5B12-D18D-7083118EE00A}"/>
              </a:ext>
            </a:extLst>
          </p:cNvPr>
          <p:cNvPicPr>
            <a:picLocks noChangeAspect="1"/>
          </p:cNvPicPr>
          <p:nvPr/>
        </p:nvPicPr>
        <p:blipFill rotWithShape="1">
          <a:blip r:embed="rId2"/>
          <a:srcRect l="7566" r="13142"/>
          <a:stretch/>
        </p:blipFill>
        <p:spPr>
          <a:xfrm>
            <a:off x="629119" y="3063467"/>
            <a:ext cx="4438828" cy="3149563"/>
          </a:xfrm>
          <a:prstGeom prst="rect">
            <a:avLst/>
          </a:prstGeom>
        </p:spPr>
      </p:pic>
      <p:sp>
        <p:nvSpPr>
          <p:cNvPr id="5" name="TextBox 4">
            <a:extLst>
              <a:ext uri="{FF2B5EF4-FFF2-40B4-BE49-F238E27FC236}">
                <a16:creationId xmlns:a16="http://schemas.microsoft.com/office/drawing/2014/main" id="{23CC0D6A-B8AA-0AC6-CB87-F1D1B844DCB1}"/>
              </a:ext>
            </a:extLst>
          </p:cNvPr>
          <p:cNvSpPr txBox="1"/>
          <p:nvPr/>
        </p:nvSpPr>
        <p:spPr>
          <a:xfrm>
            <a:off x="5287796" y="4071120"/>
            <a:ext cx="6527390" cy="1754326"/>
          </a:xfrm>
          <a:prstGeom prst="rect">
            <a:avLst/>
          </a:prstGeom>
          <a:noFill/>
        </p:spPr>
        <p:txBody>
          <a:bodyPr wrap="square">
            <a:spAutoFit/>
          </a:bodyPr>
          <a:lstStyle/>
          <a:p>
            <a:pPr marL="800100" indent="-342900">
              <a:buFont typeface="+mj-lt"/>
              <a:buAutoNum type="arabicPeriod"/>
            </a:pPr>
            <a:r>
              <a:rPr lang="en-GB" kern="100">
                <a:effectLst/>
                <a:latin typeface="Quicksand" pitchFamily="2" charset="77"/>
                <a:ea typeface="Aptos" panose="020B0004020202020204" pitchFamily="34" charset="0"/>
                <a:cs typeface="Poppins" pitchFamily="2" charset="77"/>
              </a:rPr>
              <a:t>It could be used against you.</a:t>
            </a:r>
          </a:p>
          <a:p>
            <a:pPr marL="800100" indent="-342900">
              <a:buFont typeface="+mj-lt"/>
              <a:buAutoNum type="arabicPeriod"/>
            </a:pPr>
            <a:endParaRPr lang="en-GB" kern="100">
              <a:effectLst/>
              <a:latin typeface="Quicksand" pitchFamily="2" charset="77"/>
              <a:ea typeface="Aptos" panose="020B0004020202020204" pitchFamily="34" charset="0"/>
              <a:cs typeface="Poppins" pitchFamily="2" charset="77"/>
            </a:endParaRPr>
          </a:p>
          <a:p>
            <a:pPr marL="800100" indent="-342900">
              <a:buFont typeface="+mj-lt"/>
              <a:buAutoNum type="arabicPeriod"/>
            </a:pPr>
            <a:r>
              <a:rPr lang="en-GB" kern="100">
                <a:effectLst/>
                <a:latin typeface="Quicksand" pitchFamily="2" charset="77"/>
                <a:ea typeface="Aptos" panose="020B0004020202020204" pitchFamily="34" charset="0"/>
                <a:cs typeface="Poppins" pitchFamily="2" charset="77"/>
              </a:rPr>
              <a:t>You could use it – making you guilty of serious assault or murder. Being bullied is not a defence.</a:t>
            </a:r>
          </a:p>
          <a:p>
            <a:pPr marL="800100" indent="-342900">
              <a:buFont typeface="+mj-lt"/>
              <a:buAutoNum type="arabicPeriod"/>
            </a:pPr>
            <a:endParaRPr lang="en-GB" kern="100">
              <a:effectLst/>
              <a:latin typeface="Quicksand" pitchFamily="2" charset="77"/>
              <a:ea typeface="Aptos" panose="020B0004020202020204" pitchFamily="34" charset="0"/>
              <a:cs typeface="Poppins" pitchFamily="2" charset="77"/>
            </a:endParaRPr>
          </a:p>
          <a:p>
            <a:pPr marL="800100" indent="-342900">
              <a:buFont typeface="+mj-lt"/>
              <a:buAutoNum type="arabicPeriod"/>
            </a:pPr>
            <a:r>
              <a:rPr lang="en-GB" kern="100">
                <a:effectLst/>
                <a:latin typeface="Quicksand" pitchFamily="2" charset="77"/>
                <a:ea typeface="Aptos" panose="020B0004020202020204" pitchFamily="34" charset="0"/>
                <a:cs typeface="Poppins" pitchFamily="2" charset="77"/>
              </a:rPr>
              <a:t>They might come after you for revenge.</a:t>
            </a:r>
          </a:p>
        </p:txBody>
      </p:sp>
      <p:sp>
        <p:nvSpPr>
          <p:cNvPr id="11" name="Title 1">
            <a:extLst>
              <a:ext uri="{FF2B5EF4-FFF2-40B4-BE49-F238E27FC236}">
                <a16:creationId xmlns:a16="http://schemas.microsoft.com/office/drawing/2014/main" id="{79F38BC7-E014-0D8F-C8E2-3BAA4F66E790}"/>
              </a:ext>
            </a:extLst>
          </p:cNvPr>
          <p:cNvSpPr txBox="1">
            <a:spLocks/>
          </p:cNvSpPr>
          <p:nvPr/>
        </p:nvSpPr>
        <p:spPr>
          <a:xfrm>
            <a:off x="609601" y="500062"/>
            <a:ext cx="11019604" cy="20639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kern="100" dirty="0">
                <a:solidFill>
                  <a:srgbClr val="E8AD19"/>
                </a:solidFill>
                <a:latin typeface="Bahnschrift Condensed" panose="020B0502040204020203" pitchFamily="34" charset="0"/>
                <a:ea typeface="Aptos" panose="020B0004020202020204" pitchFamily="34" charset="0"/>
                <a:cs typeface="Times New Roman" panose="02020603050405020304" pitchFamily="18" charset="0"/>
              </a:rPr>
              <a:t>Reason:</a:t>
            </a:r>
            <a:br>
              <a:rPr lang="en-US" sz="5400" b="1" kern="100" dirty="0">
                <a:latin typeface="Bahnschrift Condensed" panose="020B0502040204020203" pitchFamily="34" charset="0"/>
                <a:ea typeface="Aptos" panose="020B0004020202020204" pitchFamily="34" charset="0"/>
                <a:cs typeface="Times New Roman" panose="02020603050405020304" pitchFamily="18" charset="0"/>
              </a:rPr>
            </a:br>
            <a:r>
              <a:rPr lang="en-US" sz="5400" b="1" kern="100" dirty="0">
                <a:latin typeface="Bahnschrift Condensed" panose="020B0502040204020203" pitchFamily="34" charset="0"/>
                <a:ea typeface="Aptos" panose="020B0004020202020204" pitchFamily="34" charset="0"/>
                <a:cs typeface="Times New Roman" panose="02020603050405020304" pitchFamily="18" charset="0"/>
              </a:rPr>
              <a:t>“Being bullied” </a:t>
            </a:r>
            <a:r>
              <a:rPr lang="en-US" sz="5400" b="1" kern="100" dirty="0">
                <a:solidFill>
                  <a:srgbClr val="E8AD1A"/>
                </a:solidFill>
                <a:latin typeface="Bahnschrift Condensed" panose="020B0502040204020203" pitchFamily="34" charset="0"/>
                <a:ea typeface="Aptos" panose="020B0004020202020204" pitchFamily="34" charset="0"/>
                <a:cs typeface="Times New Roman" panose="02020603050405020304" pitchFamily="18" charset="0"/>
              </a:rPr>
              <a:t>and</a:t>
            </a:r>
            <a:r>
              <a:rPr lang="en-US" sz="5400" b="1" kern="100" dirty="0">
                <a:latin typeface="Bahnschrift Condensed" panose="020B0502040204020203" pitchFamily="34" charset="0"/>
                <a:ea typeface="Aptos" panose="020B0004020202020204" pitchFamily="34" charset="0"/>
                <a:cs typeface="Times New Roman" panose="02020603050405020304" pitchFamily="18" charset="0"/>
              </a:rPr>
              <a:t> “Feel unable to have a fist fight and a weapon will help.”</a:t>
            </a:r>
            <a:endParaRPr lang="en-GB" sz="5400" b="1" dirty="0">
              <a:latin typeface="Bahnschrift Condensed" panose="020B0502040204020203" pitchFamily="34" charset="0"/>
            </a:endParaRPr>
          </a:p>
        </p:txBody>
      </p:sp>
      <p:sp>
        <p:nvSpPr>
          <p:cNvPr id="3" name="Slide Number Placeholder 2">
            <a:extLst>
              <a:ext uri="{FF2B5EF4-FFF2-40B4-BE49-F238E27FC236}">
                <a16:creationId xmlns:a16="http://schemas.microsoft.com/office/drawing/2014/main" id="{1C8819C9-D90C-8A7C-F29F-C36A4ED55BAC}"/>
              </a:ext>
            </a:extLst>
          </p:cNvPr>
          <p:cNvSpPr>
            <a:spLocks noGrp="1"/>
          </p:cNvSpPr>
          <p:nvPr>
            <p:ph type="sldNum" sz="quarter" idx="12"/>
          </p:nvPr>
        </p:nvSpPr>
        <p:spPr>
          <a:xfrm>
            <a:off x="9261953" y="6356350"/>
            <a:ext cx="2743200" cy="365125"/>
          </a:xfrm>
        </p:spPr>
        <p:txBody>
          <a:bodyPr/>
          <a:lstStyle/>
          <a:p>
            <a:fld id="{B74BDE92-5E3B-424A-B0AA-E4B267B2D80D}" type="slidenum">
              <a:rPr lang="en-GB" smtClean="0"/>
              <a:pPr/>
              <a:t>21</a:t>
            </a:fld>
            <a:r>
              <a:rPr lang="en-GB" dirty="0"/>
              <a:t> </a:t>
            </a:r>
          </a:p>
        </p:txBody>
      </p:sp>
    </p:spTree>
    <p:extLst>
      <p:ext uri="{BB962C8B-B14F-4D97-AF65-F5344CB8AC3E}">
        <p14:creationId xmlns:p14="http://schemas.microsoft.com/office/powerpoint/2010/main" val="249081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57E2AD-B6A4-F2EB-0C30-AF650B6041BF}"/>
              </a:ext>
            </a:extLst>
          </p:cNvPr>
          <p:cNvSpPr/>
          <p:nvPr/>
        </p:nvSpPr>
        <p:spPr>
          <a:xfrm>
            <a:off x="8834033" y="-1"/>
            <a:ext cx="3381482" cy="6858000"/>
          </a:xfrm>
          <a:prstGeom prst="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55D42F-FA40-041C-6A99-6C1F6CB36CE7}"/>
              </a:ext>
            </a:extLst>
          </p:cNvPr>
          <p:cNvSpPr txBox="1"/>
          <p:nvPr/>
        </p:nvSpPr>
        <p:spPr>
          <a:xfrm>
            <a:off x="621384" y="3072160"/>
            <a:ext cx="6858000" cy="3139321"/>
          </a:xfrm>
          <a:prstGeom prst="rect">
            <a:avLst/>
          </a:prstGeom>
          <a:noFill/>
        </p:spPr>
        <p:txBody>
          <a:bodyPr wrap="square" rtlCol="0">
            <a:spAutoFit/>
          </a:bodyPr>
          <a:lstStyle/>
          <a:p>
            <a:r>
              <a:rPr lang="en-GB" sz="2200" kern="100">
                <a:effectLst/>
                <a:latin typeface="Quicksand" pitchFamily="2" charset="77"/>
                <a:ea typeface="Aptos" panose="020B0004020202020204" pitchFamily="34" charset="0"/>
                <a:cs typeface="Poppins" pitchFamily="2" charset="77"/>
              </a:rPr>
              <a:t>The truth is that it makes you look weaker as though you can’t defend yourself.</a:t>
            </a:r>
            <a:endParaRPr lang="en-GB" sz="2200" kern="100">
              <a:latin typeface="Quicksand" pitchFamily="2" charset="77"/>
              <a:ea typeface="Aptos" panose="020B0004020202020204" pitchFamily="34" charset="0"/>
              <a:cs typeface="Poppins" pitchFamily="2" charset="77"/>
            </a:endParaRPr>
          </a:p>
          <a:p>
            <a:pPr lvl="0"/>
            <a:endParaRPr lang="en-GB" sz="2200" kern="100">
              <a:effectLst/>
              <a:latin typeface="Quicksand" pitchFamily="2" charset="77"/>
              <a:ea typeface="Aptos" panose="020B0004020202020204" pitchFamily="34" charset="0"/>
              <a:cs typeface="Poppins" pitchFamily="2" charset="77"/>
            </a:endParaRPr>
          </a:p>
          <a:p>
            <a:pPr lvl="0"/>
            <a:r>
              <a:rPr lang="en-GB" sz="2200" b="1" kern="100">
                <a:effectLst/>
                <a:latin typeface="Quicksand" pitchFamily="2" charset="77"/>
                <a:ea typeface="Aptos" panose="020B0004020202020204" pitchFamily="34" charset="0"/>
                <a:cs typeface="Poppins" pitchFamily="2" charset="77"/>
              </a:rPr>
              <a:t>You could lose your real friends.</a:t>
            </a:r>
          </a:p>
          <a:p>
            <a:pPr lvl="0"/>
            <a:r>
              <a:rPr lang="en-GB" sz="2200" kern="100">
                <a:effectLst/>
                <a:latin typeface="Quicksand" pitchFamily="2" charset="77"/>
                <a:ea typeface="Aptos" panose="020B0004020202020204" pitchFamily="34" charset="0"/>
                <a:cs typeface="Poppins" pitchFamily="2" charset="77"/>
              </a:rPr>
              <a:t>They know being friends with someone who carries puts them at risk.</a:t>
            </a:r>
            <a:endParaRPr lang="en-GB" sz="2200" kern="100">
              <a:latin typeface="Quicksand" pitchFamily="2" charset="77"/>
              <a:ea typeface="Aptos" panose="020B0004020202020204" pitchFamily="34" charset="0"/>
              <a:cs typeface="Poppins" pitchFamily="2" charset="77"/>
            </a:endParaRPr>
          </a:p>
          <a:p>
            <a:pPr lvl="0"/>
            <a:endParaRPr lang="en-GB" sz="2200" kern="100">
              <a:effectLst/>
              <a:latin typeface="Quicksand" pitchFamily="2" charset="77"/>
              <a:ea typeface="Aptos" panose="020B0004020202020204" pitchFamily="34" charset="0"/>
              <a:cs typeface="Poppins" pitchFamily="2" charset="77"/>
            </a:endParaRPr>
          </a:p>
          <a:p>
            <a:pPr lvl="0"/>
            <a:r>
              <a:rPr lang="en-GB" sz="2200" kern="100">
                <a:effectLst/>
                <a:latin typeface="Quicksand" pitchFamily="2" charset="77"/>
                <a:ea typeface="Aptos" panose="020B0004020202020204" pitchFamily="34" charset="0"/>
                <a:cs typeface="Poppins" pitchFamily="2" charset="77"/>
              </a:rPr>
              <a:t>It can make you a target for people with bigger weapons or working as a group.</a:t>
            </a:r>
          </a:p>
        </p:txBody>
      </p:sp>
      <p:pic>
        <p:nvPicPr>
          <p:cNvPr id="5" name="Picture 4" descr="A person sitting on a bed looking at a cellphone&#10;&#10;Description automatically generated">
            <a:extLst>
              <a:ext uri="{FF2B5EF4-FFF2-40B4-BE49-F238E27FC236}">
                <a16:creationId xmlns:a16="http://schemas.microsoft.com/office/drawing/2014/main" id="{9E35C95B-5101-1690-7997-30E8FCB66C35}"/>
              </a:ext>
            </a:extLst>
          </p:cNvPr>
          <p:cNvPicPr>
            <a:picLocks noChangeAspect="1"/>
          </p:cNvPicPr>
          <p:nvPr/>
        </p:nvPicPr>
        <p:blipFill>
          <a:blip r:embed="rId3">
            <a:extLst>
              <a:ext uri="{28A0092B-C50C-407E-A947-70E740481C1C}">
                <a14:useLocalDpi xmlns:a14="http://schemas.microsoft.com/office/drawing/2010/main" val="0"/>
              </a:ext>
            </a:extLst>
          </a:blip>
          <a:srcRect l="29375" t="9183" r="45625" b="35736"/>
          <a:stretch/>
        </p:blipFill>
        <p:spPr>
          <a:xfrm>
            <a:off x="8537957" y="661039"/>
            <a:ext cx="3006991" cy="3329802"/>
          </a:xfrm>
          <a:prstGeom prst="rect">
            <a:avLst/>
          </a:prstGeom>
        </p:spPr>
      </p:pic>
      <p:pic>
        <p:nvPicPr>
          <p:cNvPr id="6" name="Picture 5">
            <a:extLst>
              <a:ext uri="{FF2B5EF4-FFF2-40B4-BE49-F238E27FC236}">
                <a16:creationId xmlns:a16="http://schemas.microsoft.com/office/drawing/2014/main" id="{D4414489-D767-93DC-D6BE-1C2C2F35CDC3}"/>
              </a:ext>
            </a:extLst>
          </p:cNvPr>
          <p:cNvPicPr>
            <a:picLocks noChangeAspect="1"/>
          </p:cNvPicPr>
          <p:nvPr/>
        </p:nvPicPr>
        <p:blipFill>
          <a:blip r:embed="rId4"/>
          <a:stretch>
            <a:fillRect/>
          </a:stretch>
        </p:blipFill>
        <p:spPr>
          <a:xfrm>
            <a:off x="7867390" y="3736752"/>
            <a:ext cx="3006992" cy="2585322"/>
          </a:xfrm>
          <a:prstGeom prst="rect">
            <a:avLst/>
          </a:prstGeom>
        </p:spPr>
      </p:pic>
      <p:sp>
        <p:nvSpPr>
          <p:cNvPr id="3" name="Title 1">
            <a:extLst>
              <a:ext uri="{FF2B5EF4-FFF2-40B4-BE49-F238E27FC236}">
                <a16:creationId xmlns:a16="http://schemas.microsoft.com/office/drawing/2014/main" id="{D6657F3A-3C1F-B054-0C6F-6C0E53180A49}"/>
              </a:ext>
            </a:extLst>
          </p:cNvPr>
          <p:cNvSpPr txBox="1">
            <a:spLocks/>
          </p:cNvSpPr>
          <p:nvPr/>
        </p:nvSpPr>
        <p:spPr>
          <a:xfrm>
            <a:off x="609601" y="535926"/>
            <a:ext cx="11019604" cy="20639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kern="100">
                <a:solidFill>
                  <a:srgbClr val="E8AD19"/>
                </a:solidFill>
                <a:latin typeface="Bahnschrift Condensed" panose="020B0502040204020203" pitchFamily="34" charset="0"/>
                <a:ea typeface="Aptos" panose="020B0004020202020204" pitchFamily="34" charset="0"/>
                <a:cs typeface="Times New Roman" panose="02020603050405020304" pitchFamily="18" charset="0"/>
              </a:rPr>
              <a:t>Reason:</a:t>
            </a:r>
            <a:br>
              <a:rPr lang="en-US" sz="5400" b="1" kern="100">
                <a:latin typeface="Bahnschrift Condensed" panose="020B0502040204020203" pitchFamily="34" charset="0"/>
                <a:ea typeface="Aptos" panose="020B0004020202020204" pitchFamily="34" charset="0"/>
                <a:cs typeface="Times New Roman" panose="02020603050405020304" pitchFamily="18" charset="0"/>
              </a:rPr>
            </a:br>
            <a:r>
              <a:rPr lang="en-US" sz="5400" b="1" kern="100">
                <a:latin typeface="Bahnschrift Condensed" panose="020B0502040204020203" pitchFamily="34" charset="0"/>
                <a:ea typeface="Aptos" panose="020B0004020202020204" pitchFamily="34" charset="0"/>
                <a:cs typeface="Times New Roman" panose="02020603050405020304" pitchFamily="18" charset="0"/>
              </a:rPr>
              <a:t>“To look hard” </a:t>
            </a:r>
            <a:r>
              <a:rPr lang="en-US" sz="5400" b="1" kern="100">
                <a:solidFill>
                  <a:srgbClr val="E8AD1A"/>
                </a:solidFill>
                <a:latin typeface="Bahnschrift Condensed" panose="020B0502040204020203" pitchFamily="34" charset="0"/>
                <a:ea typeface="Aptos" panose="020B0004020202020204" pitchFamily="34" charset="0"/>
                <a:cs typeface="Times New Roman" panose="02020603050405020304" pitchFamily="18" charset="0"/>
              </a:rPr>
              <a:t>and</a:t>
            </a:r>
            <a:r>
              <a:rPr lang="en-US" sz="5400" b="1" kern="100">
                <a:latin typeface="Bahnschrift Condensed" panose="020B0502040204020203" pitchFamily="34" charset="0"/>
                <a:ea typeface="Aptos" panose="020B0004020202020204" pitchFamily="34" charset="0"/>
                <a:cs typeface="Times New Roman" panose="02020603050405020304" pitchFamily="18" charset="0"/>
              </a:rPr>
              <a:t> </a:t>
            </a:r>
          </a:p>
          <a:p>
            <a:r>
              <a:rPr lang="en-US" sz="5400" b="1" kern="100">
                <a:latin typeface="Bahnschrift Condensed" panose="020B0502040204020203" pitchFamily="34" charset="0"/>
                <a:ea typeface="Aptos" panose="020B0004020202020204" pitchFamily="34" charset="0"/>
                <a:cs typeface="Times New Roman" panose="02020603050405020304" pitchFamily="18" charset="0"/>
              </a:rPr>
              <a:t>“Be the leader.”</a:t>
            </a:r>
            <a:endParaRPr lang="en-GB" sz="5400" b="1">
              <a:latin typeface="Bahnschrift Condensed" panose="020B0502040204020203" pitchFamily="34" charset="0"/>
            </a:endParaRPr>
          </a:p>
        </p:txBody>
      </p:sp>
      <p:sp>
        <p:nvSpPr>
          <p:cNvPr id="7" name="Slide Number Placeholder 6">
            <a:extLst>
              <a:ext uri="{FF2B5EF4-FFF2-40B4-BE49-F238E27FC236}">
                <a16:creationId xmlns:a16="http://schemas.microsoft.com/office/drawing/2014/main" id="{F2195A8C-956D-48B1-982D-91C14C2986A9}"/>
              </a:ext>
            </a:extLst>
          </p:cNvPr>
          <p:cNvSpPr>
            <a:spLocks noGrp="1"/>
          </p:cNvSpPr>
          <p:nvPr>
            <p:ph type="sldNum" sz="quarter" idx="12"/>
          </p:nvPr>
        </p:nvSpPr>
        <p:spPr>
          <a:xfrm>
            <a:off x="9277898" y="6356350"/>
            <a:ext cx="2743200" cy="365125"/>
          </a:xfrm>
        </p:spPr>
        <p:txBody>
          <a:bodyPr/>
          <a:lstStyle/>
          <a:p>
            <a:fld id="{B74BDE92-5E3B-424A-B0AA-E4B267B2D80D}" type="slidenum">
              <a:rPr lang="en-GB" smtClean="0">
                <a:solidFill>
                  <a:schemeClr val="bg1"/>
                </a:solidFill>
              </a:rPr>
              <a:pPr/>
              <a:t>22</a:t>
            </a:fld>
            <a:endParaRPr lang="en-GB" dirty="0"/>
          </a:p>
        </p:txBody>
      </p:sp>
    </p:spTree>
    <p:extLst>
      <p:ext uri="{BB962C8B-B14F-4D97-AF65-F5344CB8AC3E}">
        <p14:creationId xmlns:p14="http://schemas.microsoft.com/office/powerpoint/2010/main" val="152264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500"/>
                                        <p:tgtEl>
                                          <p:spTgt spid="9">
                                            <p:txEl>
                                              <p:pRg st="2" end="2"/>
                                            </p:txEl>
                                          </p:spTgt>
                                        </p:tgtEl>
                                      </p:cBhvr>
                                    </p:animEffect>
                                  </p:childTnLst>
                                </p:cTn>
                              </p:par>
                              <p:par>
                                <p:cTn id="11" presetID="10" presetClass="entr" presetSubtype="0" fill="hold" nodeType="withEffect">
                                  <p:stCondLst>
                                    <p:cond delay="75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fade">
                                      <p:cBhvr>
                                        <p:cTn id="13" dur="500"/>
                                        <p:tgtEl>
                                          <p:spTgt spid="9">
                                            <p:txEl>
                                              <p:pRg st="3" end="3"/>
                                            </p:txEl>
                                          </p:spTgt>
                                        </p:tgtEl>
                                      </p:cBhvr>
                                    </p:animEffect>
                                  </p:childTnLst>
                                </p:cTn>
                              </p:par>
                              <p:par>
                                <p:cTn id="14" presetID="10" presetClass="entr" presetSubtype="0" fill="hold" nodeType="withEffect">
                                  <p:stCondLst>
                                    <p:cond delay="750"/>
                                  </p:stCondLst>
                                  <p:childTnLst>
                                    <p:set>
                                      <p:cBhvr>
                                        <p:cTn id="15" dur="1" fill="hold">
                                          <p:stCondLst>
                                            <p:cond delay="0"/>
                                          </p:stCondLst>
                                        </p:cTn>
                                        <p:tgtEl>
                                          <p:spTgt spid="9">
                                            <p:txEl>
                                              <p:pRg st="5" end="5"/>
                                            </p:txEl>
                                          </p:spTgt>
                                        </p:tgtEl>
                                        <p:attrNameLst>
                                          <p:attrName>style.visibility</p:attrName>
                                        </p:attrNameLst>
                                      </p:cBhvr>
                                      <p:to>
                                        <p:strVal val="visible"/>
                                      </p:to>
                                    </p:set>
                                    <p:animEffect transition="in" filter="fade">
                                      <p:cBhvr>
                                        <p:cTn id="16"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8CE82A-7463-3325-49BE-04EFF886355D}"/>
              </a:ext>
            </a:extLst>
          </p:cNvPr>
          <p:cNvSpPr/>
          <p:nvPr/>
        </p:nvSpPr>
        <p:spPr>
          <a:xfrm>
            <a:off x="7470183" y="-1"/>
            <a:ext cx="4721817" cy="6858000"/>
          </a:xfrm>
          <a:prstGeom prst="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55D42F-FA40-041C-6A99-6C1F6CB36CE7}"/>
              </a:ext>
            </a:extLst>
          </p:cNvPr>
          <p:cNvSpPr txBox="1"/>
          <p:nvPr/>
        </p:nvSpPr>
        <p:spPr>
          <a:xfrm>
            <a:off x="744416" y="2207565"/>
            <a:ext cx="4109160" cy="3877985"/>
          </a:xfrm>
          <a:prstGeom prst="rect">
            <a:avLst/>
          </a:prstGeom>
          <a:noFill/>
        </p:spPr>
        <p:txBody>
          <a:bodyPr wrap="square" rtlCol="0">
            <a:spAutoFit/>
          </a:bodyPr>
          <a:lstStyle/>
          <a:p>
            <a:r>
              <a:rPr lang="en-GB" b="1" kern="100">
                <a:solidFill>
                  <a:srgbClr val="E8AD1A"/>
                </a:solidFill>
                <a:effectLst/>
                <a:latin typeface="Quicksand" pitchFamily="2" charset="77"/>
                <a:ea typeface="Aptos" panose="020B0004020202020204" pitchFamily="34" charset="0"/>
                <a:cs typeface="Poppins" pitchFamily="2" charset="77"/>
              </a:rPr>
              <a:t>This reason is different </a:t>
            </a:r>
            <a:r>
              <a:rPr lang="en-GB" kern="100">
                <a:effectLst/>
                <a:latin typeface="Quicksand" pitchFamily="2" charset="77"/>
                <a:ea typeface="Aptos" panose="020B0004020202020204" pitchFamily="34" charset="0"/>
                <a:cs typeface="Poppins" pitchFamily="2" charset="77"/>
              </a:rPr>
              <a:t>to the others as you might not be in control of your choices.</a:t>
            </a:r>
          </a:p>
          <a:p>
            <a:endParaRPr lang="en-GB" kern="100">
              <a:latin typeface="Quicksand" pitchFamily="2" charset="77"/>
              <a:ea typeface="Aptos" panose="020B0004020202020204" pitchFamily="34" charset="0"/>
              <a:cs typeface="Poppins" pitchFamily="2" charset="77"/>
            </a:endParaRPr>
          </a:p>
          <a:p>
            <a:r>
              <a:rPr lang="en-GB" kern="100">
                <a:effectLst/>
                <a:latin typeface="Quicksand" pitchFamily="2" charset="77"/>
                <a:ea typeface="Aptos" panose="020B0004020202020204" pitchFamily="34" charset="0"/>
                <a:cs typeface="Poppins" pitchFamily="2" charset="77"/>
              </a:rPr>
              <a:t>For example: an adult or gang member might make you move weapons, carry them, or even use them.</a:t>
            </a:r>
          </a:p>
          <a:p>
            <a:endParaRPr lang="en-GB" kern="100">
              <a:latin typeface="Quicksand" pitchFamily="2" charset="77"/>
              <a:ea typeface="Aptos" panose="020B0004020202020204" pitchFamily="34" charset="0"/>
              <a:cs typeface="Poppins" pitchFamily="2" charset="77"/>
            </a:endParaRPr>
          </a:p>
          <a:p>
            <a:r>
              <a:rPr lang="en-GB" kern="100">
                <a:effectLst/>
                <a:latin typeface="Quicksand" pitchFamily="2" charset="77"/>
                <a:ea typeface="Aptos" panose="020B0004020202020204" pitchFamily="34" charset="0"/>
                <a:cs typeface="Poppins" pitchFamily="2" charset="77"/>
              </a:rPr>
              <a:t>In this situation you must speak with a trusted adult or call the Police or Crimestoppers to get help. </a:t>
            </a:r>
          </a:p>
          <a:p>
            <a:endParaRPr lang="en-GB" sz="1400" b="1" kern="100">
              <a:solidFill>
                <a:srgbClr val="E8AD19"/>
              </a:solidFill>
              <a:latin typeface="Quicksand" pitchFamily="2" charset="77"/>
              <a:ea typeface="Aptos" panose="020B0004020202020204" pitchFamily="34" charset="0"/>
              <a:cs typeface="Poppins" pitchFamily="2" charset="77"/>
            </a:endParaRPr>
          </a:p>
          <a:p>
            <a:r>
              <a:rPr lang="en-GB" sz="1600" b="1" kern="100">
                <a:solidFill>
                  <a:srgbClr val="E8AD19"/>
                </a:solidFill>
                <a:effectLst/>
                <a:latin typeface="Quicksand" pitchFamily="2" charset="77"/>
                <a:ea typeface="Aptos" panose="020B0004020202020204" pitchFamily="34" charset="0"/>
                <a:cs typeface="Poppins" pitchFamily="2" charset="77"/>
              </a:rPr>
              <a:t>More on this later.</a:t>
            </a:r>
          </a:p>
        </p:txBody>
      </p:sp>
      <p:pic>
        <p:nvPicPr>
          <p:cNvPr id="7" name="Picture 6" descr="A screenshot of a computer screen&#10;&#10;Description automatically generated">
            <a:extLst>
              <a:ext uri="{FF2B5EF4-FFF2-40B4-BE49-F238E27FC236}">
                <a16:creationId xmlns:a16="http://schemas.microsoft.com/office/drawing/2014/main" id="{4313D451-D64C-B26C-37F6-D4F11087B12D}"/>
              </a:ext>
            </a:extLst>
          </p:cNvPr>
          <p:cNvPicPr>
            <a:picLocks noChangeAspect="1"/>
          </p:cNvPicPr>
          <p:nvPr/>
        </p:nvPicPr>
        <p:blipFill>
          <a:blip r:embed="rId3">
            <a:extLst>
              <a:ext uri="{28A0092B-C50C-407E-A947-70E740481C1C}">
                <a14:useLocalDpi xmlns:a14="http://schemas.microsoft.com/office/drawing/2010/main" val="0"/>
              </a:ext>
            </a:extLst>
          </a:blip>
          <a:srcRect l="8861" t="14553" r="9377" b="8825"/>
          <a:stretch/>
        </p:blipFill>
        <p:spPr>
          <a:xfrm>
            <a:off x="5571066" y="2071042"/>
            <a:ext cx="6620933" cy="3877984"/>
          </a:xfrm>
          <a:prstGeom prst="rect">
            <a:avLst/>
          </a:prstGeom>
        </p:spPr>
      </p:pic>
      <p:sp>
        <p:nvSpPr>
          <p:cNvPr id="3" name="Title 1">
            <a:extLst>
              <a:ext uri="{FF2B5EF4-FFF2-40B4-BE49-F238E27FC236}">
                <a16:creationId xmlns:a16="http://schemas.microsoft.com/office/drawing/2014/main" id="{6811DA20-BFA7-8EB4-5CA4-B2BF59D5A620}"/>
              </a:ext>
            </a:extLst>
          </p:cNvPr>
          <p:cNvSpPr txBox="1">
            <a:spLocks/>
          </p:cNvSpPr>
          <p:nvPr/>
        </p:nvSpPr>
        <p:spPr>
          <a:xfrm>
            <a:off x="609601" y="143607"/>
            <a:ext cx="11019604" cy="20639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kern="100">
                <a:solidFill>
                  <a:srgbClr val="E8AD19"/>
                </a:solidFill>
                <a:latin typeface="Bahnschrift Condensed" panose="020B0502040204020203" pitchFamily="34" charset="0"/>
                <a:ea typeface="Aptos" panose="020B0004020202020204" pitchFamily="34" charset="0"/>
                <a:cs typeface="Times New Roman" panose="02020603050405020304" pitchFamily="18" charset="0"/>
              </a:rPr>
              <a:t>Reason:</a:t>
            </a:r>
            <a:br>
              <a:rPr lang="en-US" sz="5400" b="1" kern="100">
                <a:latin typeface="Bahnschrift Condensed" panose="020B0502040204020203" pitchFamily="34" charset="0"/>
                <a:ea typeface="Aptos" panose="020B0004020202020204" pitchFamily="34" charset="0"/>
                <a:cs typeface="Times New Roman" panose="02020603050405020304" pitchFamily="18" charset="0"/>
              </a:rPr>
            </a:br>
            <a:r>
              <a:rPr lang="en-US" sz="5400" b="1" kern="100">
                <a:latin typeface="Bahnschrift Condensed" panose="020B0502040204020203" pitchFamily="34" charset="0"/>
                <a:ea typeface="Aptos" panose="020B0004020202020204" pitchFamily="34" charset="0"/>
                <a:cs typeface="Times New Roman" panose="02020603050405020304" pitchFamily="18" charset="0"/>
              </a:rPr>
              <a:t>“You are being exploited.”</a:t>
            </a:r>
            <a:endParaRPr lang="en-GB" sz="5400" b="1">
              <a:latin typeface="Bahnschrift Condensed" panose="020B0502040204020203" pitchFamily="34" charset="0"/>
            </a:endParaRPr>
          </a:p>
        </p:txBody>
      </p:sp>
      <p:sp>
        <p:nvSpPr>
          <p:cNvPr id="5" name="Slide Number Placeholder 4">
            <a:extLst>
              <a:ext uri="{FF2B5EF4-FFF2-40B4-BE49-F238E27FC236}">
                <a16:creationId xmlns:a16="http://schemas.microsoft.com/office/drawing/2014/main" id="{B3493F1D-9F5A-D3BD-78E2-42CEB4A0C857}"/>
              </a:ext>
            </a:extLst>
          </p:cNvPr>
          <p:cNvSpPr>
            <a:spLocks noGrp="1"/>
          </p:cNvSpPr>
          <p:nvPr>
            <p:ph type="sldNum" sz="quarter" idx="12"/>
          </p:nvPr>
        </p:nvSpPr>
        <p:spPr>
          <a:xfrm>
            <a:off x="9299532" y="6356350"/>
            <a:ext cx="2743200" cy="365125"/>
          </a:xfrm>
        </p:spPr>
        <p:txBody>
          <a:bodyPr/>
          <a:lstStyle/>
          <a:p>
            <a:fld id="{B74BDE92-5E3B-424A-B0AA-E4B267B2D80D}" type="slidenum">
              <a:rPr lang="en-GB" smtClean="0">
                <a:solidFill>
                  <a:schemeClr val="bg1"/>
                </a:solidFill>
              </a:rPr>
              <a:pPr/>
              <a:t>23</a:t>
            </a:fld>
            <a:endParaRPr lang="en-GB" dirty="0">
              <a:solidFill>
                <a:schemeClr val="bg1"/>
              </a:solidFill>
            </a:endParaRPr>
          </a:p>
        </p:txBody>
      </p:sp>
    </p:spTree>
    <p:extLst>
      <p:ext uri="{BB962C8B-B14F-4D97-AF65-F5344CB8AC3E}">
        <p14:creationId xmlns:p14="http://schemas.microsoft.com/office/powerpoint/2010/main" val="27710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B27EA9F-971B-7C3B-12C9-A9491768D380}"/>
              </a:ext>
            </a:extLst>
          </p:cNvPr>
          <p:cNvSpPr txBox="1">
            <a:spLocks/>
          </p:cNvSpPr>
          <p:nvPr/>
        </p:nvSpPr>
        <p:spPr>
          <a:xfrm>
            <a:off x="6285962" y="2528438"/>
            <a:ext cx="5592189" cy="4754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latin typeface="Quicksand" pitchFamily="2" charset="77"/>
                <a:cs typeface="Poppins" pitchFamily="2" charset="77"/>
              </a:rPr>
              <a:t>Knife Crime includes:</a:t>
            </a:r>
          </a:p>
          <a:p>
            <a:pPr marL="342900" indent="-342900"/>
            <a:endParaRPr lang="en-GB" sz="2000" dirty="0">
              <a:latin typeface="Quicksand" pitchFamily="2" charset="77"/>
              <a:cs typeface="Poppins" pitchFamily="2" charset="77"/>
            </a:endParaRPr>
          </a:p>
          <a:p>
            <a:pPr marL="342900" indent="-342900">
              <a:lnSpc>
                <a:spcPct val="100000"/>
              </a:lnSpc>
            </a:pPr>
            <a:r>
              <a:rPr lang="en-GB" sz="1800" dirty="0">
                <a:latin typeface="Quicksand" pitchFamily="2" charset="77"/>
                <a:cs typeface="Poppins" pitchFamily="2" charset="77"/>
              </a:rPr>
              <a:t>Trying to buy a knife if you are under 18 years of age.</a:t>
            </a:r>
          </a:p>
          <a:p>
            <a:pPr marL="342900" indent="-342900">
              <a:lnSpc>
                <a:spcPct val="100000"/>
              </a:lnSpc>
            </a:pPr>
            <a:r>
              <a:rPr lang="en-GB" sz="1800" dirty="0">
                <a:latin typeface="Quicksand" pitchFamily="2" charset="77"/>
                <a:cs typeface="Poppins" pitchFamily="2" charset="77"/>
              </a:rPr>
              <a:t>Threatening someone with a knife.</a:t>
            </a:r>
          </a:p>
          <a:p>
            <a:pPr marL="342900" indent="-342900">
              <a:lnSpc>
                <a:spcPct val="100000"/>
              </a:lnSpc>
            </a:pPr>
            <a:r>
              <a:rPr lang="en-GB" sz="1800" dirty="0">
                <a:latin typeface="Quicksand" pitchFamily="2" charset="77"/>
                <a:cs typeface="Poppins" pitchFamily="2" charset="77"/>
              </a:rPr>
              <a:t>Owning a banned knife.</a:t>
            </a:r>
          </a:p>
          <a:p>
            <a:pPr marL="342900" indent="-342900">
              <a:lnSpc>
                <a:spcPct val="100000"/>
              </a:lnSpc>
            </a:pPr>
            <a:r>
              <a:rPr lang="en-GB" sz="1800" dirty="0">
                <a:latin typeface="Quicksand" pitchFamily="2" charset="77"/>
                <a:cs typeface="Poppins" pitchFamily="2" charset="77"/>
              </a:rPr>
              <a:t>Injuring or fatally wounding someone with a knife.</a:t>
            </a:r>
          </a:p>
          <a:p>
            <a:pPr marL="342900" indent="-342900">
              <a:lnSpc>
                <a:spcPct val="100000"/>
              </a:lnSpc>
            </a:pPr>
            <a:r>
              <a:rPr lang="en-GB" sz="1800" dirty="0">
                <a:latin typeface="Quicksand" pitchFamily="2" charset="77"/>
                <a:cs typeface="Poppins" pitchFamily="2" charset="77"/>
              </a:rPr>
              <a:t>Intending to injure or harm someone with a knife.</a:t>
            </a:r>
          </a:p>
          <a:p>
            <a:pPr marL="342900" indent="-342900">
              <a:lnSpc>
                <a:spcPct val="100000"/>
              </a:lnSpc>
            </a:pPr>
            <a:r>
              <a:rPr lang="en-GB" sz="1800" dirty="0">
                <a:latin typeface="Quicksand" pitchFamily="2" charset="77"/>
                <a:cs typeface="Poppins" pitchFamily="2" charset="77"/>
              </a:rPr>
              <a:t>A robbery or burglary where a knife was carried as a weapon.</a:t>
            </a:r>
          </a:p>
        </p:txBody>
      </p:sp>
      <p:pic>
        <p:nvPicPr>
          <p:cNvPr id="3" name="Picture 2" descr="Two men walking on a street at night&#10;&#10;Description automatically generated">
            <a:extLst>
              <a:ext uri="{FF2B5EF4-FFF2-40B4-BE49-F238E27FC236}">
                <a16:creationId xmlns:a16="http://schemas.microsoft.com/office/drawing/2014/main" id="{8AA2D8E3-A8EF-0E49-BEA3-4E4CBBAFDC08}"/>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21704" r="36762"/>
          <a:stretch/>
        </p:blipFill>
        <p:spPr>
          <a:xfrm>
            <a:off x="0" y="0"/>
            <a:ext cx="5592189" cy="6858000"/>
          </a:xfrm>
          <a:prstGeom prst="rect">
            <a:avLst/>
          </a:prstGeom>
        </p:spPr>
      </p:pic>
      <p:sp>
        <p:nvSpPr>
          <p:cNvPr id="4" name="Title 1">
            <a:extLst>
              <a:ext uri="{FF2B5EF4-FFF2-40B4-BE49-F238E27FC236}">
                <a16:creationId xmlns:a16="http://schemas.microsoft.com/office/drawing/2014/main" id="{D15B2962-F6FE-4F4A-870E-88EC39D1325B}"/>
              </a:ext>
            </a:extLst>
          </p:cNvPr>
          <p:cNvSpPr txBox="1">
            <a:spLocks/>
          </p:cNvSpPr>
          <p:nvPr/>
        </p:nvSpPr>
        <p:spPr>
          <a:xfrm>
            <a:off x="6188988" y="84912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kern="100">
                <a:solidFill>
                  <a:srgbClr val="E8AD19"/>
                </a:solidFill>
                <a:latin typeface="Bahnschrift Condensed" panose="020B0502040204020203" pitchFamily="34" charset="0"/>
                <a:ea typeface="Aptos" panose="020B0004020202020204" pitchFamily="34" charset="0"/>
                <a:cs typeface="Times New Roman" panose="02020603050405020304" pitchFamily="18" charset="0"/>
              </a:rPr>
              <a:t>Part Three</a:t>
            </a:r>
            <a:br>
              <a:rPr lang="en-US" sz="5400" b="1" kern="100">
                <a:latin typeface="Bahnschrift Condensed" panose="020B0502040204020203" pitchFamily="34" charset="0"/>
                <a:ea typeface="Aptos" panose="020B0004020202020204" pitchFamily="34" charset="0"/>
                <a:cs typeface="Times New Roman" panose="02020603050405020304" pitchFamily="18" charset="0"/>
              </a:rPr>
            </a:br>
            <a:r>
              <a:rPr lang="en-US" sz="5400" b="1" kern="100">
                <a:latin typeface="Bahnschrift Condensed" panose="020B0502040204020203" pitchFamily="34" charset="0"/>
                <a:ea typeface="Aptos" panose="020B0004020202020204" pitchFamily="34" charset="0"/>
                <a:cs typeface="Times New Roman" panose="02020603050405020304" pitchFamily="18" charset="0"/>
              </a:rPr>
              <a:t>What the law says</a:t>
            </a:r>
            <a:endParaRPr lang="en-GB" sz="5400" b="1">
              <a:latin typeface="Bahnschrift Condensed" panose="020B0502040204020203" pitchFamily="34" charset="0"/>
            </a:endParaRPr>
          </a:p>
        </p:txBody>
      </p:sp>
      <p:sp>
        <p:nvSpPr>
          <p:cNvPr id="7" name="Slide Number Placeholder 6">
            <a:extLst>
              <a:ext uri="{FF2B5EF4-FFF2-40B4-BE49-F238E27FC236}">
                <a16:creationId xmlns:a16="http://schemas.microsoft.com/office/drawing/2014/main" id="{E3BD782E-700E-113D-4911-94C5E49E1D22}"/>
              </a:ext>
            </a:extLst>
          </p:cNvPr>
          <p:cNvSpPr>
            <a:spLocks noGrp="1"/>
          </p:cNvSpPr>
          <p:nvPr>
            <p:ph type="sldNum" sz="quarter" idx="12"/>
          </p:nvPr>
        </p:nvSpPr>
        <p:spPr>
          <a:xfrm>
            <a:off x="9261953" y="6356350"/>
            <a:ext cx="2743200" cy="365125"/>
          </a:xfrm>
        </p:spPr>
        <p:txBody>
          <a:bodyPr/>
          <a:lstStyle/>
          <a:p>
            <a:fld id="{B74BDE92-5E3B-424A-B0AA-E4B267B2D80D}" type="slidenum">
              <a:rPr lang="en-GB" smtClean="0"/>
              <a:pPr/>
              <a:t>24</a:t>
            </a:fld>
            <a:endParaRPr lang="en-GB" dirty="0"/>
          </a:p>
        </p:txBody>
      </p:sp>
    </p:spTree>
    <p:extLst>
      <p:ext uri="{BB962C8B-B14F-4D97-AF65-F5344CB8AC3E}">
        <p14:creationId xmlns:p14="http://schemas.microsoft.com/office/powerpoint/2010/main" val="155805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25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par>
                                <p:cTn id="14" presetID="10" presetClass="entr" presetSubtype="0" fill="hold" nodeType="withEffect">
                                  <p:stCondLst>
                                    <p:cond delay="25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par>
                                <p:cTn id="17" presetID="10" presetClass="entr" presetSubtype="0" fill="hold" nodeType="withEffect">
                                  <p:stCondLst>
                                    <p:cond delay="25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500"/>
                                        <p:tgtEl>
                                          <p:spTgt spid="6">
                                            <p:txEl>
                                              <p:pRg st="5" end="5"/>
                                            </p:txEl>
                                          </p:spTgt>
                                        </p:tgtEl>
                                      </p:cBhvr>
                                    </p:animEffect>
                                  </p:childTnLst>
                                </p:cTn>
                              </p:par>
                              <p:par>
                                <p:cTn id="20" presetID="10" presetClass="entr" presetSubtype="0" fill="hold" nodeType="withEffect">
                                  <p:stCondLst>
                                    <p:cond delay="25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par>
                                <p:cTn id="23" presetID="10" presetClass="entr" presetSubtype="0" fill="hold" nodeType="withEffect">
                                  <p:stCondLst>
                                    <p:cond delay="25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fade">
                                      <p:cBhvr>
                                        <p:cTn id="2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55C21139-1EC0-A8C1-C1A1-EE620A6F7B2B}"/>
              </a:ext>
            </a:extLst>
          </p:cNvPr>
          <p:cNvSpPr/>
          <p:nvPr/>
        </p:nvSpPr>
        <p:spPr>
          <a:xfrm>
            <a:off x="533400" y="1544405"/>
            <a:ext cx="10994571" cy="2605920"/>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FB8B5C9-6D17-135E-97B0-606B4278F9CE}"/>
              </a:ext>
            </a:extLst>
          </p:cNvPr>
          <p:cNvSpPr txBox="1"/>
          <p:nvPr/>
        </p:nvSpPr>
        <p:spPr>
          <a:xfrm>
            <a:off x="1045028" y="1993296"/>
            <a:ext cx="9971313" cy="1446550"/>
          </a:xfrm>
          <a:prstGeom prst="rect">
            <a:avLst/>
          </a:prstGeom>
          <a:noFill/>
        </p:spPr>
        <p:txBody>
          <a:bodyPr wrap="square" rtlCol="0">
            <a:spAutoFit/>
          </a:bodyPr>
          <a:lstStyle/>
          <a:p>
            <a:pPr algn="ctr"/>
            <a:endParaRPr lang="en-GB" sz="2400" dirty="0">
              <a:solidFill>
                <a:srgbClr val="F7F6ED"/>
              </a:solidFill>
            </a:endParaRPr>
          </a:p>
          <a:p>
            <a:pPr algn="ctr"/>
            <a:r>
              <a:rPr lang="en-GB" sz="3200" b="1" dirty="0">
                <a:solidFill>
                  <a:srgbClr val="F7F6ED"/>
                </a:solidFill>
                <a:latin typeface="Quicksand" panose="00000500000000000000" pitchFamily="2" charset="0"/>
              </a:rPr>
              <a:t>Section 1: Prevention of Crime Act 1953 – Having an offensive weapon in a public place </a:t>
            </a:r>
          </a:p>
        </p:txBody>
      </p:sp>
      <p:sp>
        <p:nvSpPr>
          <p:cNvPr id="10" name="TextBox 9">
            <a:extLst>
              <a:ext uri="{FF2B5EF4-FFF2-40B4-BE49-F238E27FC236}">
                <a16:creationId xmlns:a16="http://schemas.microsoft.com/office/drawing/2014/main" id="{B3A0CE26-4C09-3D19-69BD-355D370F0A39}"/>
              </a:ext>
            </a:extLst>
          </p:cNvPr>
          <p:cNvSpPr txBox="1"/>
          <p:nvPr/>
        </p:nvSpPr>
        <p:spPr>
          <a:xfrm>
            <a:off x="2144486" y="451820"/>
            <a:ext cx="10493828" cy="830997"/>
          </a:xfrm>
          <a:prstGeom prst="rect">
            <a:avLst/>
          </a:prstGeom>
          <a:noFill/>
        </p:spPr>
        <p:txBody>
          <a:bodyPr wrap="square">
            <a:spAutoFit/>
          </a:bodyPr>
          <a:lstStyle/>
          <a:p>
            <a:r>
              <a:rPr lang="en-US" sz="4800" b="1">
                <a:solidFill>
                  <a:schemeClr val="tx1"/>
                </a:solidFill>
                <a:latin typeface="Bahnschrift Condensed" panose="020B0502040204020203" pitchFamily="34" charset="0"/>
              </a:rPr>
              <a:t>What does the law say about weapons?</a:t>
            </a:r>
          </a:p>
        </p:txBody>
      </p:sp>
      <p:sp>
        <p:nvSpPr>
          <p:cNvPr id="5" name="TextBox 4">
            <a:extLst>
              <a:ext uri="{FF2B5EF4-FFF2-40B4-BE49-F238E27FC236}">
                <a16:creationId xmlns:a16="http://schemas.microsoft.com/office/drawing/2014/main" id="{8E7311A7-81C0-EA95-0524-DB0807FE1395}"/>
              </a:ext>
            </a:extLst>
          </p:cNvPr>
          <p:cNvSpPr txBox="1"/>
          <p:nvPr/>
        </p:nvSpPr>
        <p:spPr>
          <a:xfrm>
            <a:off x="533400" y="4591618"/>
            <a:ext cx="11223171" cy="1631216"/>
          </a:xfrm>
          <a:prstGeom prst="rect">
            <a:avLst/>
          </a:prstGeom>
          <a:noFill/>
        </p:spPr>
        <p:txBody>
          <a:bodyPr wrap="square">
            <a:spAutoFit/>
          </a:bodyPr>
          <a:lstStyle/>
          <a:p>
            <a:pPr algn="ctr"/>
            <a:r>
              <a:rPr lang="en-US" sz="2000" b="0" i="0" dirty="0">
                <a:effectLst/>
                <a:latin typeface="Quicksand" panose="00000500000000000000"/>
              </a:rPr>
              <a:t>It is an offense to carry an offensive weapon in a public place without lawful authority or reasonable excuse, as defined by Section 1 of the Prevention of Crime Act 1953. </a:t>
            </a:r>
          </a:p>
          <a:p>
            <a:pPr algn="ctr"/>
            <a:endParaRPr lang="en-US" sz="2000" b="0" i="0" dirty="0">
              <a:effectLst/>
              <a:latin typeface="Quicksand" panose="00000500000000000000"/>
            </a:endParaRPr>
          </a:p>
          <a:p>
            <a:pPr algn="ctr"/>
            <a:r>
              <a:rPr lang="en-US" sz="2000" b="0" i="0" dirty="0">
                <a:effectLst/>
                <a:latin typeface="Quicksand" panose="00000500000000000000"/>
              </a:rPr>
              <a:t>Additionally, it is an offense under Section 139 of the Criminal Justice Act 1988 to carry an article with a blade or point in a public place without lawful authority or good reason</a:t>
            </a:r>
            <a:r>
              <a:rPr lang="en-US" sz="2000" dirty="0">
                <a:latin typeface="Quicksand" panose="00000500000000000000"/>
              </a:rPr>
              <a:t>.</a:t>
            </a:r>
            <a:endParaRPr lang="en-GB" sz="2000" dirty="0">
              <a:latin typeface="Quicksand" panose="00000500000000000000"/>
            </a:endParaRPr>
          </a:p>
        </p:txBody>
      </p:sp>
      <p:sp>
        <p:nvSpPr>
          <p:cNvPr id="3" name="Slide Number Placeholder 2">
            <a:extLst>
              <a:ext uri="{FF2B5EF4-FFF2-40B4-BE49-F238E27FC236}">
                <a16:creationId xmlns:a16="http://schemas.microsoft.com/office/drawing/2014/main" id="{07F9DFEB-38EF-8B57-126F-B44DE8E81E9C}"/>
              </a:ext>
            </a:extLst>
          </p:cNvPr>
          <p:cNvSpPr>
            <a:spLocks noGrp="1"/>
          </p:cNvSpPr>
          <p:nvPr>
            <p:ph type="sldNum" sz="quarter" idx="12"/>
          </p:nvPr>
        </p:nvSpPr>
        <p:spPr>
          <a:xfrm>
            <a:off x="9211849" y="6356350"/>
            <a:ext cx="2743200" cy="365125"/>
          </a:xfrm>
        </p:spPr>
        <p:txBody>
          <a:bodyPr/>
          <a:lstStyle/>
          <a:p>
            <a:fld id="{B74BDE92-5E3B-424A-B0AA-E4B267B2D80D}" type="slidenum">
              <a:rPr lang="en-GB" smtClean="0"/>
              <a:pPr/>
              <a:t>25</a:t>
            </a:fld>
            <a:endParaRPr lang="en-GB"/>
          </a:p>
        </p:txBody>
      </p:sp>
    </p:spTree>
    <p:extLst>
      <p:ext uri="{BB962C8B-B14F-4D97-AF65-F5344CB8AC3E}">
        <p14:creationId xmlns:p14="http://schemas.microsoft.com/office/powerpoint/2010/main" val="354700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299E1E44-F296-E4A5-0A5E-6BFB02250F6F}"/>
              </a:ext>
            </a:extLst>
          </p:cNvPr>
          <p:cNvSpPr/>
          <p:nvPr/>
        </p:nvSpPr>
        <p:spPr>
          <a:xfrm>
            <a:off x="838200" y="2444190"/>
            <a:ext cx="5609095" cy="1616138"/>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29287-E812-CA05-B9E5-577753FD3DE2}"/>
              </a:ext>
            </a:extLst>
          </p:cNvPr>
          <p:cNvSpPr>
            <a:spLocks noGrp="1"/>
          </p:cNvSpPr>
          <p:nvPr>
            <p:ph type="title"/>
          </p:nvPr>
        </p:nvSpPr>
        <p:spPr>
          <a:xfrm>
            <a:off x="838200" y="907566"/>
            <a:ext cx="10515600" cy="1325563"/>
          </a:xfrm>
        </p:spPr>
        <p:txBody>
          <a:bodyPr/>
          <a:lstStyle/>
          <a:p>
            <a:r>
              <a:rPr lang="en-US" b="1" dirty="0">
                <a:latin typeface="Bahnschrift Condensed" panose="020B0502040204020203" pitchFamily="34" charset="0"/>
              </a:rPr>
              <a:t>Quiz Time</a:t>
            </a:r>
            <a:endParaRPr lang="en-GB" b="1" dirty="0">
              <a:latin typeface="Bahnschrift Condensed" panose="020B0502040204020203" pitchFamily="34" charset="0"/>
            </a:endParaRPr>
          </a:p>
        </p:txBody>
      </p:sp>
      <p:pic>
        <p:nvPicPr>
          <p:cNvPr id="5" name="Content Placeholder 7">
            <a:extLst>
              <a:ext uri="{FF2B5EF4-FFF2-40B4-BE49-F238E27FC236}">
                <a16:creationId xmlns:a16="http://schemas.microsoft.com/office/drawing/2014/main" id="{0DA16D30-60A5-81D8-154E-7976DB68E662}"/>
              </a:ext>
            </a:extLst>
          </p:cNvPr>
          <p:cNvPicPr>
            <a:picLocks noChangeAspect="1"/>
          </p:cNvPicPr>
          <p:nvPr/>
        </p:nvPicPr>
        <p:blipFill>
          <a:blip r:embed="rId2"/>
          <a:stretch>
            <a:fillRect/>
          </a:stretch>
        </p:blipFill>
        <p:spPr>
          <a:xfrm>
            <a:off x="7222210" y="-24310"/>
            <a:ext cx="4969790" cy="6882406"/>
          </a:xfrm>
          <a:prstGeom prst="rect">
            <a:avLst/>
          </a:prstGeom>
        </p:spPr>
      </p:pic>
      <p:sp>
        <p:nvSpPr>
          <p:cNvPr id="7" name="TextBox 6">
            <a:extLst>
              <a:ext uri="{FF2B5EF4-FFF2-40B4-BE49-F238E27FC236}">
                <a16:creationId xmlns:a16="http://schemas.microsoft.com/office/drawing/2014/main" id="{EEC900E6-61DD-B86C-C969-F373491DD443}"/>
              </a:ext>
            </a:extLst>
          </p:cNvPr>
          <p:cNvSpPr txBox="1"/>
          <p:nvPr/>
        </p:nvSpPr>
        <p:spPr>
          <a:xfrm>
            <a:off x="1049593" y="2701004"/>
            <a:ext cx="5075903" cy="1938992"/>
          </a:xfrm>
          <a:prstGeom prst="rect">
            <a:avLst/>
          </a:prstGeom>
          <a:noFill/>
        </p:spPr>
        <p:txBody>
          <a:bodyPr wrap="square">
            <a:spAutoFit/>
          </a:bodyPr>
          <a:lstStyle/>
          <a:p>
            <a:pPr marL="0" indent="0">
              <a:buNone/>
            </a:pPr>
            <a:r>
              <a:rPr lang="en-GB" sz="2400" dirty="0">
                <a:solidFill>
                  <a:srgbClr val="F7F6ED"/>
                </a:solidFill>
                <a:latin typeface="Quicksand" pitchFamily="2" charset="77"/>
                <a:cs typeface="Poppins" pitchFamily="2" charset="77"/>
              </a:rPr>
              <a:t>If you are caught with a knife and you haven’t used it, you'll only get a caution.</a:t>
            </a:r>
          </a:p>
          <a:p>
            <a:pPr marL="0" indent="0">
              <a:buNone/>
            </a:pPr>
            <a:endParaRPr lang="en-GB" sz="2400" dirty="0">
              <a:latin typeface="Quicksand" pitchFamily="2" charset="77"/>
              <a:cs typeface="Poppins" pitchFamily="2" charset="77"/>
            </a:endParaRPr>
          </a:p>
          <a:p>
            <a:pPr marL="0" indent="0">
              <a:buNone/>
            </a:pPr>
            <a:endParaRPr lang="en-GB" sz="2400" dirty="0">
              <a:latin typeface="Quicksand" pitchFamily="2" charset="77"/>
              <a:cs typeface="Poppins" pitchFamily="2" charset="77"/>
            </a:endParaRPr>
          </a:p>
        </p:txBody>
      </p:sp>
      <p:pic>
        <p:nvPicPr>
          <p:cNvPr id="3" name="Picture 2" descr="A yellow circle on a black background&#10;&#10;Description automatically generated">
            <a:extLst>
              <a:ext uri="{FF2B5EF4-FFF2-40B4-BE49-F238E27FC236}">
                <a16:creationId xmlns:a16="http://schemas.microsoft.com/office/drawing/2014/main" id="{EEC51B2B-90F9-F101-7F7A-1158278F1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9005" y="5164058"/>
            <a:ext cx="3496995" cy="1745718"/>
          </a:xfrm>
          <a:prstGeom prst="rect">
            <a:avLst/>
          </a:prstGeom>
        </p:spPr>
      </p:pic>
      <p:pic>
        <p:nvPicPr>
          <p:cNvPr id="6" name="Picture 5" descr="A yellow circle on a black background&#10;&#10;Description automatically generated">
            <a:extLst>
              <a:ext uri="{FF2B5EF4-FFF2-40B4-BE49-F238E27FC236}">
                <a16:creationId xmlns:a16="http://schemas.microsoft.com/office/drawing/2014/main" id="{049C385C-7594-23A2-EA65-1735F36EA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969791" y="-24310"/>
            <a:ext cx="3496995" cy="1745718"/>
          </a:xfrm>
          <a:prstGeom prst="rect">
            <a:avLst/>
          </a:prstGeom>
        </p:spPr>
      </p:pic>
      <p:sp>
        <p:nvSpPr>
          <p:cNvPr id="9" name="TextBox 8">
            <a:extLst>
              <a:ext uri="{FF2B5EF4-FFF2-40B4-BE49-F238E27FC236}">
                <a16:creationId xmlns:a16="http://schemas.microsoft.com/office/drawing/2014/main" id="{C12A1E32-72B7-6A9F-EA61-2F68B74B2C47}"/>
              </a:ext>
            </a:extLst>
          </p:cNvPr>
          <p:cNvSpPr txBox="1"/>
          <p:nvPr/>
        </p:nvSpPr>
        <p:spPr>
          <a:xfrm>
            <a:off x="838200" y="1932469"/>
            <a:ext cx="6098582" cy="400110"/>
          </a:xfrm>
          <a:prstGeom prst="rect">
            <a:avLst/>
          </a:prstGeom>
          <a:noFill/>
        </p:spPr>
        <p:txBody>
          <a:bodyPr wrap="square">
            <a:spAutoFit/>
          </a:bodyPr>
          <a:lstStyle/>
          <a:p>
            <a:pPr marL="0" indent="0">
              <a:buNone/>
            </a:pPr>
            <a:r>
              <a:rPr lang="en-GB" sz="2000" b="1">
                <a:solidFill>
                  <a:srgbClr val="E8AD19"/>
                </a:solidFill>
                <a:latin typeface="Quicksand" pitchFamily="2" charset="77"/>
                <a:cs typeface="Poppins" pitchFamily="2" charset="77"/>
              </a:rPr>
              <a:t>True or false</a:t>
            </a:r>
          </a:p>
        </p:txBody>
      </p:sp>
      <p:sp>
        <p:nvSpPr>
          <p:cNvPr id="11" name="TextBox 10">
            <a:extLst>
              <a:ext uri="{FF2B5EF4-FFF2-40B4-BE49-F238E27FC236}">
                <a16:creationId xmlns:a16="http://schemas.microsoft.com/office/drawing/2014/main" id="{39729B74-2115-BEAD-7857-CAC9EAC8424E}"/>
              </a:ext>
            </a:extLst>
          </p:cNvPr>
          <p:cNvSpPr txBox="1"/>
          <p:nvPr/>
        </p:nvSpPr>
        <p:spPr>
          <a:xfrm>
            <a:off x="838200" y="4278094"/>
            <a:ext cx="6098582" cy="830997"/>
          </a:xfrm>
          <a:prstGeom prst="rect">
            <a:avLst/>
          </a:prstGeom>
          <a:noFill/>
        </p:spPr>
        <p:txBody>
          <a:bodyPr wrap="square">
            <a:spAutoFit/>
          </a:bodyPr>
          <a:lstStyle/>
          <a:p>
            <a:pPr marL="0" indent="0">
              <a:buNone/>
            </a:pPr>
            <a:r>
              <a:rPr lang="en-GB" sz="2400" b="1">
                <a:solidFill>
                  <a:srgbClr val="E8AD19"/>
                </a:solidFill>
                <a:latin typeface="Quicksand" pitchFamily="2" charset="77"/>
                <a:cs typeface="Poppins" pitchFamily="2" charset="77"/>
              </a:rPr>
              <a:t>False - </a:t>
            </a:r>
            <a:r>
              <a:rPr lang="en-GB" sz="2400" b="1">
                <a:latin typeface="Quicksand" pitchFamily="2" charset="77"/>
                <a:cs typeface="Poppins" pitchFamily="2" charset="77"/>
              </a:rPr>
              <a:t>Carrying a knife can mean prison time</a:t>
            </a:r>
          </a:p>
        </p:txBody>
      </p:sp>
      <p:sp>
        <p:nvSpPr>
          <p:cNvPr id="13" name="Slide Number Placeholder 7">
            <a:extLst>
              <a:ext uri="{FF2B5EF4-FFF2-40B4-BE49-F238E27FC236}">
                <a16:creationId xmlns:a16="http://schemas.microsoft.com/office/drawing/2014/main" id="{18E2B020-7616-75BD-9DBF-2C4B60EA7998}"/>
              </a:ext>
            </a:extLst>
          </p:cNvPr>
          <p:cNvSpPr>
            <a:spLocks noGrp="1"/>
          </p:cNvSpPr>
          <p:nvPr>
            <p:ph type="sldNum" sz="quarter" idx="12"/>
          </p:nvPr>
        </p:nvSpPr>
        <p:spPr>
          <a:xfrm>
            <a:off x="-2008907" y="6356350"/>
            <a:ext cx="2743200" cy="365125"/>
          </a:xfrm>
        </p:spPr>
        <p:txBody>
          <a:bodyPr/>
          <a:lstStyle/>
          <a:p>
            <a:fld id="{B74BDE92-5E3B-424A-B0AA-E4B267B2D80D}" type="slidenum">
              <a:rPr lang="en-GB" smtClean="0"/>
              <a:pPr/>
              <a:t>26</a:t>
            </a:fld>
            <a:endParaRPr lang="en-GB"/>
          </a:p>
        </p:txBody>
      </p:sp>
    </p:spTree>
    <p:extLst>
      <p:ext uri="{BB962C8B-B14F-4D97-AF65-F5344CB8AC3E}">
        <p14:creationId xmlns:p14="http://schemas.microsoft.com/office/powerpoint/2010/main" val="306982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069BCF7-7F2F-AECC-56A5-DE2DFB39EB71}"/>
              </a:ext>
            </a:extLst>
          </p:cNvPr>
          <p:cNvSpPr/>
          <p:nvPr/>
        </p:nvSpPr>
        <p:spPr>
          <a:xfrm>
            <a:off x="838200" y="2087147"/>
            <a:ext cx="9987116" cy="1745717"/>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D74265-0C46-FA30-029D-B299F034FAA5}"/>
              </a:ext>
            </a:extLst>
          </p:cNvPr>
          <p:cNvSpPr>
            <a:spLocks noGrp="1"/>
          </p:cNvSpPr>
          <p:nvPr>
            <p:ph idx="1"/>
          </p:nvPr>
        </p:nvSpPr>
        <p:spPr>
          <a:xfrm>
            <a:off x="1200972" y="2517714"/>
            <a:ext cx="9261572" cy="3402106"/>
          </a:xfrm>
        </p:spPr>
        <p:txBody>
          <a:bodyPr>
            <a:normAutofit/>
          </a:bodyPr>
          <a:lstStyle/>
          <a:p>
            <a:pPr marL="0" indent="0">
              <a:buNone/>
            </a:pPr>
            <a:r>
              <a:rPr lang="en-US" dirty="0">
                <a:solidFill>
                  <a:srgbClr val="F7F6ED"/>
                </a:solidFill>
                <a:latin typeface="Quicksand" pitchFamily="2" charset="77"/>
                <a:cs typeface="Poppins" pitchFamily="2" charset="77"/>
              </a:rPr>
              <a:t>W</a:t>
            </a:r>
            <a:r>
              <a:rPr lang="en-US" sz="2800" dirty="0">
                <a:solidFill>
                  <a:srgbClr val="F7F6ED"/>
                </a:solidFill>
                <a:latin typeface="Quicksand" pitchFamily="2" charset="77"/>
                <a:cs typeface="Poppins" pitchFamily="2" charset="77"/>
              </a:rPr>
              <a:t>hat do you think is the longest sentence possible for having an offensive weapon </a:t>
            </a:r>
            <a:r>
              <a:rPr lang="en-US" sz="2800" b="1" u="sng" dirty="0">
                <a:solidFill>
                  <a:srgbClr val="F7F6ED"/>
                </a:solidFill>
                <a:latin typeface="Quicksand" pitchFamily="2" charset="77"/>
                <a:cs typeface="Poppins" pitchFamily="2" charset="77"/>
              </a:rPr>
              <a:t>that has not been used?</a:t>
            </a:r>
          </a:p>
          <a:p>
            <a:pPr marL="0" indent="0">
              <a:buNone/>
            </a:pPr>
            <a:endParaRPr lang="en-US" sz="2800" dirty="0">
              <a:latin typeface="Quicksand" pitchFamily="2" charset="77"/>
              <a:cs typeface="Poppins" pitchFamily="2" charset="77"/>
            </a:endParaRPr>
          </a:p>
          <a:p>
            <a:pPr marL="0" indent="0">
              <a:buNone/>
            </a:pPr>
            <a:endParaRPr lang="en-GB" dirty="0">
              <a:latin typeface="Quicksand" pitchFamily="2" charset="77"/>
            </a:endParaRPr>
          </a:p>
        </p:txBody>
      </p:sp>
      <p:sp>
        <p:nvSpPr>
          <p:cNvPr id="7" name="Title 1">
            <a:extLst>
              <a:ext uri="{FF2B5EF4-FFF2-40B4-BE49-F238E27FC236}">
                <a16:creationId xmlns:a16="http://schemas.microsoft.com/office/drawing/2014/main" id="{876089ED-9C26-0A55-4447-8A649FD2C833}"/>
              </a:ext>
            </a:extLst>
          </p:cNvPr>
          <p:cNvSpPr txBox="1">
            <a:spLocks/>
          </p:cNvSpPr>
          <p:nvPr/>
        </p:nvSpPr>
        <p:spPr>
          <a:xfrm>
            <a:off x="838200" y="5839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Bahnschrift Condensed" panose="020B0502040204020203" pitchFamily="34" charset="0"/>
              </a:rPr>
              <a:t>Quiz Time</a:t>
            </a:r>
            <a:endParaRPr lang="en-GB" b="1" dirty="0">
              <a:latin typeface="Bahnschrift Condensed" panose="020B0502040204020203" pitchFamily="34" charset="0"/>
            </a:endParaRPr>
          </a:p>
        </p:txBody>
      </p:sp>
      <p:pic>
        <p:nvPicPr>
          <p:cNvPr id="8" name="Picture 7" descr="A yellow circle on a black background&#10;&#10;Description automatically generated">
            <a:extLst>
              <a:ext uri="{FF2B5EF4-FFF2-40B4-BE49-F238E27FC236}">
                <a16:creationId xmlns:a16="http://schemas.microsoft.com/office/drawing/2014/main" id="{FE5A989C-38B7-C509-FD86-D94B1A2C4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796" y="5112282"/>
            <a:ext cx="3496995" cy="1745718"/>
          </a:xfrm>
          <a:prstGeom prst="rect">
            <a:avLst/>
          </a:prstGeom>
        </p:spPr>
      </p:pic>
      <p:pic>
        <p:nvPicPr>
          <p:cNvPr id="9" name="Picture 8" descr="A yellow circle on a black background&#10;&#10;Description automatically generated">
            <a:extLst>
              <a:ext uri="{FF2B5EF4-FFF2-40B4-BE49-F238E27FC236}">
                <a16:creationId xmlns:a16="http://schemas.microsoft.com/office/drawing/2014/main" id="{3069584A-7447-026D-EECF-BA936943B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7115051" y="0"/>
            <a:ext cx="3496995" cy="1745718"/>
          </a:xfrm>
          <a:prstGeom prst="rect">
            <a:avLst/>
          </a:prstGeom>
        </p:spPr>
      </p:pic>
      <p:sp>
        <p:nvSpPr>
          <p:cNvPr id="13" name="TextBox 12">
            <a:extLst>
              <a:ext uri="{FF2B5EF4-FFF2-40B4-BE49-F238E27FC236}">
                <a16:creationId xmlns:a16="http://schemas.microsoft.com/office/drawing/2014/main" id="{7254F6C8-39A0-5F29-7969-B8224779C87A}"/>
              </a:ext>
            </a:extLst>
          </p:cNvPr>
          <p:cNvSpPr txBox="1"/>
          <p:nvPr/>
        </p:nvSpPr>
        <p:spPr>
          <a:xfrm>
            <a:off x="5604387" y="4419784"/>
            <a:ext cx="5749413" cy="1384995"/>
          </a:xfrm>
          <a:prstGeom prst="rect">
            <a:avLst/>
          </a:prstGeom>
          <a:noFill/>
        </p:spPr>
        <p:txBody>
          <a:bodyPr wrap="square">
            <a:spAutoFit/>
          </a:bodyPr>
          <a:lstStyle/>
          <a:p>
            <a:pPr marL="0" indent="0">
              <a:buNone/>
            </a:pPr>
            <a:r>
              <a:rPr lang="en-US" sz="2800" b="1">
                <a:solidFill>
                  <a:srgbClr val="E8AD19"/>
                </a:solidFill>
                <a:latin typeface="Quicksand" pitchFamily="2" charset="77"/>
                <a:cs typeface="Poppins" pitchFamily="2" charset="77"/>
              </a:rPr>
              <a:t>Answer: </a:t>
            </a:r>
            <a:r>
              <a:rPr lang="en-US" sz="2800">
                <a:latin typeface="Quicksand" pitchFamily="2" charset="77"/>
                <a:cs typeface="Poppins" pitchFamily="2" charset="77"/>
              </a:rPr>
              <a:t>Having an offensive weapon can mean a maximum </a:t>
            </a:r>
            <a:r>
              <a:rPr lang="en-US" sz="2800" b="1">
                <a:latin typeface="Quicksand" pitchFamily="2" charset="77"/>
                <a:cs typeface="Poppins" pitchFamily="2" charset="77"/>
              </a:rPr>
              <a:t>4-year</a:t>
            </a:r>
            <a:r>
              <a:rPr lang="en-US" sz="2800">
                <a:latin typeface="Quicksand" pitchFamily="2" charset="77"/>
                <a:cs typeface="Poppins" pitchFamily="2" charset="77"/>
              </a:rPr>
              <a:t> </a:t>
            </a:r>
            <a:r>
              <a:rPr lang="en-US" sz="2800" b="1">
                <a:latin typeface="Quicksand" pitchFamily="2" charset="77"/>
                <a:cs typeface="Poppins" pitchFamily="2" charset="77"/>
              </a:rPr>
              <a:t>prison sentence.</a:t>
            </a:r>
          </a:p>
        </p:txBody>
      </p:sp>
      <p:sp>
        <p:nvSpPr>
          <p:cNvPr id="6" name="Slide Number Placeholder 5">
            <a:extLst>
              <a:ext uri="{FF2B5EF4-FFF2-40B4-BE49-F238E27FC236}">
                <a16:creationId xmlns:a16="http://schemas.microsoft.com/office/drawing/2014/main" id="{F38197B3-B39C-C531-CE2C-EB62F3251B21}"/>
              </a:ext>
            </a:extLst>
          </p:cNvPr>
          <p:cNvSpPr>
            <a:spLocks noGrp="1"/>
          </p:cNvSpPr>
          <p:nvPr>
            <p:ph type="sldNum" sz="quarter" idx="12"/>
          </p:nvPr>
        </p:nvSpPr>
        <p:spPr>
          <a:xfrm>
            <a:off x="9240446" y="6356350"/>
            <a:ext cx="2743200" cy="365125"/>
          </a:xfrm>
        </p:spPr>
        <p:txBody>
          <a:bodyPr/>
          <a:lstStyle/>
          <a:p>
            <a:fld id="{B74BDE92-5E3B-424A-B0AA-E4B267B2D80D}" type="slidenum">
              <a:rPr lang="en-GB" smtClean="0"/>
              <a:pPr/>
              <a:t>27</a:t>
            </a:fld>
            <a:endParaRPr lang="en-GB"/>
          </a:p>
        </p:txBody>
      </p:sp>
    </p:spTree>
    <p:extLst>
      <p:ext uri="{BB962C8B-B14F-4D97-AF65-F5344CB8AC3E}">
        <p14:creationId xmlns:p14="http://schemas.microsoft.com/office/powerpoint/2010/main" val="276007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D74265-0C46-FA30-029D-B299F034FAA5}"/>
              </a:ext>
            </a:extLst>
          </p:cNvPr>
          <p:cNvSpPr>
            <a:spLocks noGrp="1"/>
          </p:cNvSpPr>
          <p:nvPr>
            <p:ph idx="1"/>
          </p:nvPr>
        </p:nvSpPr>
        <p:spPr>
          <a:xfrm>
            <a:off x="8379834" y="4833079"/>
            <a:ext cx="7207623" cy="3402106"/>
          </a:xfrm>
        </p:spPr>
        <p:txBody>
          <a:bodyPr>
            <a:normAutofit/>
          </a:bodyPr>
          <a:lstStyle/>
          <a:p>
            <a:pPr marL="0" indent="0">
              <a:buNone/>
            </a:pPr>
            <a:r>
              <a:rPr lang="en-US" sz="2400" b="1">
                <a:solidFill>
                  <a:srgbClr val="E8AD19"/>
                </a:solidFill>
                <a:latin typeface="Quicksand" pitchFamily="2" charset="77"/>
                <a:cs typeface="Poppins" pitchFamily="2" charset="77"/>
              </a:rPr>
              <a:t>Answer: </a:t>
            </a:r>
            <a:r>
              <a:rPr lang="en-US" sz="2400">
                <a:latin typeface="Quicksand" pitchFamily="2" charset="77"/>
                <a:cs typeface="Poppins" pitchFamily="2" charset="77"/>
              </a:rPr>
              <a:t>Joint Enterprise</a:t>
            </a:r>
            <a:br>
              <a:rPr lang="en-US" sz="2400">
                <a:latin typeface="Quicksand" pitchFamily="2" charset="77"/>
                <a:cs typeface="Poppins" pitchFamily="2" charset="77"/>
              </a:rPr>
            </a:br>
            <a:r>
              <a:rPr lang="en-US" sz="1600">
                <a:solidFill>
                  <a:schemeClr val="bg2">
                    <a:lumMod val="50000"/>
                  </a:schemeClr>
                </a:solidFill>
                <a:latin typeface="Quicksand" pitchFamily="2" charset="77"/>
                <a:cs typeface="Poppins" pitchFamily="2" charset="77"/>
              </a:rPr>
              <a:t>(more on next slide)</a:t>
            </a:r>
          </a:p>
          <a:p>
            <a:pPr marL="0" indent="0">
              <a:buNone/>
            </a:pPr>
            <a:endParaRPr lang="en-GB" sz="2400">
              <a:latin typeface="Quicksand" pitchFamily="2" charset="77"/>
              <a:cs typeface="Poppins" pitchFamily="2" charset="77"/>
            </a:endParaRPr>
          </a:p>
        </p:txBody>
      </p:sp>
      <p:pic>
        <p:nvPicPr>
          <p:cNvPr id="7" name="Picture 6" descr="A group of people sitting outside&#10;&#10;Description automatically generated">
            <a:extLst>
              <a:ext uri="{FF2B5EF4-FFF2-40B4-BE49-F238E27FC236}">
                <a16:creationId xmlns:a16="http://schemas.microsoft.com/office/drawing/2014/main" id="{2091B226-2502-36BC-2999-07CF6F1894F7}"/>
              </a:ext>
            </a:extLst>
          </p:cNvPr>
          <p:cNvPicPr>
            <a:picLocks noChangeAspect="1"/>
          </p:cNvPicPr>
          <p:nvPr/>
        </p:nvPicPr>
        <p:blipFill rotWithShape="1">
          <a:blip r:embed="rId2">
            <a:extLst>
              <a:ext uri="{28A0092B-C50C-407E-A947-70E740481C1C}">
                <a14:useLocalDpi xmlns:a14="http://schemas.microsoft.com/office/drawing/2010/main" val="0"/>
              </a:ext>
            </a:extLst>
          </a:blip>
          <a:srcRect l="28196" r="8180"/>
          <a:stretch/>
        </p:blipFill>
        <p:spPr>
          <a:xfrm>
            <a:off x="6862102" y="556936"/>
            <a:ext cx="4925380" cy="3933312"/>
          </a:xfrm>
          <a:prstGeom prst="rect">
            <a:avLst/>
          </a:prstGeom>
        </p:spPr>
      </p:pic>
      <p:sp>
        <p:nvSpPr>
          <p:cNvPr id="6" name="Title 1">
            <a:extLst>
              <a:ext uri="{FF2B5EF4-FFF2-40B4-BE49-F238E27FC236}">
                <a16:creationId xmlns:a16="http://schemas.microsoft.com/office/drawing/2014/main" id="{01593F61-8A6B-1966-86FE-51572E1FF7EF}"/>
              </a:ext>
            </a:extLst>
          </p:cNvPr>
          <p:cNvSpPr txBox="1">
            <a:spLocks/>
          </p:cNvSpPr>
          <p:nvPr/>
        </p:nvSpPr>
        <p:spPr>
          <a:xfrm>
            <a:off x="838200" y="5839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Bahnschrift Condensed" panose="020B0502040204020203" pitchFamily="34" charset="0"/>
              </a:rPr>
              <a:t>Quiz Time</a:t>
            </a:r>
            <a:endParaRPr lang="en-GB" b="1">
              <a:latin typeface="Bahnschrift Condensed" panose="020B0502040204020203" pitchFamily="34" charset="0"/>
            </a:endParaRPr>
          </a:p>
        </p:txBody>
      </p:sp>
      <p:pic>
        <p:nvPicPr>
          <p:cNvPr id="8" name="Picture 7" descr="A yellow circle on a black background&#10;&#10;Description automatically generated">
            <a:extLst>
              <a:ext uri="{FF2B5EF4-FFF2-40B4-BE49-F238E27FC236}">
                <a16:creationId xmlns:a16="http://schemas.microsoft.com/office/drawing/2014/main" id="{2EEAAC42-3E75-B70B-26C4-1CE8626A7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380" y="5112282"/>
            <a:ext cx="3496995" cy="1745718"/>
          </a:xfrm>
          <a:prstGeom prst="rect">
            <a:avLst/>
          </a:prstGeom>
        </p:spPr>
      </p:pic>
      <p:pic>
        <p:nvPicPr>
          <p:cNvPr id="9" name="Picture 8" descr="A yellow circle on a black background&#10;&#10;Description automatically generated">
            <a:extLst>
              <a:ext uri="{FF2B5EF4-FFF2-40B4-BE49-F238E27FC236}">
                <a16:creationId xmlns:a16="http://schemas.microsoft.com/office/drawing/2014/main" id="{9BB1A9B2-3B02-4414-4DFA-569CCF24A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653882" y="-278227"/>
            <a:ext cx="3496995" cy="1745718"/>
          </a:xfrm>
          <a:prstGeom prst="rect">
            <a:avLst/>
          </a:prstGeom>
        </p:spPr>
      </p:pic>
      <p:sp>
        <p:nvSpPr>
          <p:cNvPr id="5" name="Rounded Rectangle 4">
            <a:extLst>
              <a:ext uri="{FF2B5EF4-FFF2-40B4-BE49-F238E27FC236}">
                <a16:creationId xmlns:a16="http://schemas.microsoft.com/office/drawing/2014/main" id="{3D6F0A47-7FAF-D122-EDD1-3672CF5AED1F}"/>
              </a:ext>
            </a:extLst>
          </p:cNvPr>
          <p:cNvSpPr/>
          <p:nvPr/>
        </p:nvSpPr>
        <p:spPr>
          <a:xfrm>
            <a:off x="602232" y="1983224"/>
            <a:ext cx="5257800" cy="3129058"/>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AEAAEE7-97BC-336F-BBC0-678BE3CDED53}"/>
              </a:ext>
            </a:extLst>
          </p:cNvPr>
          <p:cNvSpPr txBox="1"/>
          <p:nvPr/>
        </p:nvSpPr>
        <p:spPr>
          <a:xfrm>
            <a:off x="856766" y="2204884"/>
            <a:ext cx="4748731" cy="3416320"/>
          </a:xfrm>
          <a:prstGeom prst="rect">
            <a:avLst/>
          </a:prstGeom>
          <a:noFill/>
        </p:spPr>
        <p:txBody>
          <a:bodyPr wrap="square">
            <a:spAutoFit/>
          </a:bodyPr>
          <a:lstStyle/>
          <a:p>
            <a:pPr marL="0" indent="0">
              <a:buNone/>
            </a:pPr>
            <a:r>
              <a:rPr lang="en-US" sz="2400" dirty="0">
                <a:solidFill>
                  <a:srgbClr val="F7F6ED"/>
                </a:solidFill>
                <a:latin typeface="Quicksand" pitchFamily="2" charset="77"/>
                <a:cs typeface="Poppins" pitchFamily="2" charset="77"/>
              </a:rPr>
              <a:t>What is the name </a:t>
            </a:r>
            <a:r>
              <a:rPr lang="en-GB" sz="2400" dirty="0">
                <a:solidFill>
                  <a:srgbClr val="F7F6ED"/>
                </a:solidFill>
                <a:latin typeface="Quicksand" pitchFamily="2" charset="77"/>
                <a:cs typeface="Poppins" pitchFamily="2" charset="77"/>
              </a:rPr>
              <a:t>of the </a:t>
            </a:r>
            <a:r>
              <a:rPr lang="en-GB" sz="2400" dirty="0">
                <a:solidFill>
                  <a:srgbClr val="F7F6ED"/>
                </a:solidFill>
                <a:latin typeface="Quicksand" pitchFamily="2" charset="77"/>
                <a:ea typeface="Times New Roman" panose="02020603050405020304" pitchFamily="18" charset="0"/>
                <a:cs typeface="Poppins" pitchFamily="2" charset="77"/>
              </a:rPr>
              <a:t>section of the law which allows two or more people to be convicted of the same crime, potentially receiving the same sentence, even if they had differing levels of involvement?</a:t>
            </a:r>
          </a:p>
          <a:p>
            <a:pPr marL="0" indent="0">
              <a:buNone/>
            </a:pPr>
            <a:endParaRPr lang="en-GB" sz="2400" dirty="0">
              <a:latin typeface="Quicksand" pitchFamily="2" charset="77"/>
              <a:cs typeface="Poppins" pitchFamily="2" charset="77"/>
            </a:endParaRPr>
          </a:p>
          <a:p>
            <a:pPr marL="0" indent="0">
              <a:buNone/>
            </a:pPr>
            <a:endParaRPr lang="en-GB" sz="2400" dirty="0">
              <a:solidFill>
                <a:srgbClr val="E8AD19"/>
              </a:solidFill>
              <a:latin typeface="Quicksand" pitchFamily="2" charset="77"/>
              <a:cs typeface="Poppins" pitchFamily="2" charset="77"/>
            </a:endParaRPr>
          </a:p>
          <a:p>
            <a:pPr marL="0" indent="0">
              <a:buNone/>
            </a:pPr>
            <a:r>
              <a:rPr lang="en-GB" sz="2400" dirty="0">
                <a:solidFill>
                  <a:srgbClr val="E8AD19"/>
                </a:solidFill>
                <a:latin typeface="Quicksand" pitchFamily="2" charset="77"/>
                <a:cs typeface="Poppins" pitchFamily="2" charset="77"/>
              </a:rPr>
              <a:t>Hint: </a:t>
            </a:r>
            <a:r>
              <a:rPr lang="en-GB" sz="2400" dirty="0">
                <a:latin typeface="Quicksand" pitchFamily="2" charset="77"/>
                <a:cs typeface="Poppins" pitchFamily="2" charset="77"/>
              </a:rPr>
              <a:t>it has been mentioned earlier.</a:t>
            </a:r>
          </a:p>
        </p:txBody>
      </p:sp>
      <p:sp>
        <p:nvSpPr>
          <p:cNvPr id="11" name="Slide Number Placeholder 5">
            <a:extLst>
              <a:ext uri="{FF2B5EF4-FFF2-40B4-BE49-F238E27FC236}">
                <a16:creationId xmlns:a16="http://schemas.microsoft.com/office/drawing/2014/main" id="{733408D3-1C54-3C79-02E1-465282B67F33}"/>
              </a:ext>
            </a:extLst>
          </p:cNvPr>
          <p:cNvSpPr>
            <a:spLocks noGrp="1"/>
          </p:cNvSpPr>
          <p:nvPr>
            <p:ph type="sldNum" sz="quarter" idx="12"/>
          </p:nvPr>
        </p:nvSpPr>
        <p:spPr>
          <a:xfrm>
            <a:off x="9171207" y="6356350"/>
            <a:ext cx="2743200" cy="365125"/>
          </a:xfrm>
        </p:spPr>
        <p:txBody>
          <a:bodyPr/>
          <a:lstStyle/>
          <a:p>
            <a:fld id="{B74BDE92-5E3B-424A-B0AA-E4B267B2D80D}" type="slidenum">
              <a:rPr lang="en-GB" smtClean="0"/>
              <a:pPr/>
              <a:t>28</a:t>
            </a:fld>
            <a:endParaRPr lang="en-GB" dirty="0"/>
          </a:p>
        </p:txBody>
      </p:sp>
    </p:spTree>
    <p:extLst>
      <p:ext uri="{BB962C8B-B14F-4D97-AF65-F5344CB8AC3E}">
        <p14:creationId xmlns:p14="http://schemas.microsoft.com/office/powerpoint/2010/main" val="130522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D3B9F5-D129-C3F6-3BF6-1AC9F5994B3B}"/>
              </a:ext>
            </a:extLst>
          </p:cNvPr>
          <p:cNvSpPr/>
          <p:nvPr/>
        </p:nvSpPr>
        <p:spPr>
          <a:xfrm>
            <a:off x="6258488" y="-1"/>
            <a:ext cx="4721817" cy="6858000"/>
          </a:xfrm>
          <a:prstGeom prst="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D74265-0C46-FA30-029D-B299F034FAA5}"/>
              </a:ext>
            </a:extLst>
          </p:cNvPr>
          <p:cNvSpPr>
            <a:spLocks noGrp="1"/>
          </p:cNvSpPr>
          <p:nvPr>
            <p:ph idx="1"/>
          </p:nvPr>
        </p:nvSpPr>
        <p:spPr>
          <a:xfrm>
            <a:off x="838200" y="1848864"/>
            <a:ext cx="7207623" cy="3402106"/>
          </a:xfrm>
        </p:spPr>
        <p:txBody>
          <a:bodyPr>
            <a:normAutofit/>
          </a:bodyPr>
          <a:lstStyle/>
          <a:p>
            <a:pPr marL="0" indent="0">
              <a:buNone/>
            </a:pPr>
            <a:r>
              <a:rPr lang="en-GB" sz="3200" b="1">
                <a:solidFill>
                  <a:srgbClr val="E8AD19"/>
                </a:solidFill>
                <a:latin typeface="Quicksand" pitchFamily="2" charset="77"/>
                <a:cs typeface="Poppins SemiBold" pitchFamily="2" charset="77"/>
              </a:rPr>
              <a:t>Joint Enterprise</a:t>
            </a:r>
          </a:p>
          <a:p>
            <a:pPr marL="0" indent="0">
              <a:buNone/>
            </a:pPr>
            <a:endParaRPr lang="en-GB">
              <a:latin typeface="Quicksand" pitchFamily="2" charset="77"/>
            </a:endParaRPr>
          </a:p>
          <a:p>
            <a:pPr marL="0" indent="0">
              <a:buNone/>
            </a:pPr>
            <a:endParaRPr lang="en-US" sz="2800">
              <a:latin typeface="Quicksand" pitchFamily="2" charset="77"/>
            </a:endParaRPr>
          </a:p>
          <a:p>
            <a:pPr marL="0" indent="0">
              <a:buNone/>
            </a:pPr>
            <a:endParaRPr lang="en-GB">
              <a:latin typeface="Quicksand" pitchFamily="2" charset="77"/>
            </a:endParaRPr>
          </a:p>
        </p:txBody>
      </p:sp>
      <p:sp>
        <p:nvSpPr>
          <p:cNvPr id="6" name="TextBox 5">
            <a:extLst>
              <a:ext uri="{FF2B5EF4-FFF2-40B4-BE49-F238E27FC236}">
                <a16:creationId xmlns:a16="http://schemas.microsoft.com/office/drawing/2014/main" id="{8A558741-F55E-34B5-3928-B813A1ACCD18}"/>
              </a:ext>
            </a:extLst>
          </p:cNvPr>
          <p:cNvSpPr txBox="1"/>
          <p:nvPr/>
        </p:nvSpPr>
        <p:spPr>
          <a:xfrm>
            <a:off x="838201" y="2395755"/>
            <a:ext cx="4246376" cy="3046988"/>
          </a:xfrm>
          <a:prstGeom prst="rect">
            <a:avLst/>
          </a:prstGeom>
          <a:noFill/>
        </p:spPr>
        <p:txBody>
          <a:bodyPr wrap="square">
            <a:spAutoFit/>
          </a:bodyPr>
          <a:lstStyle/>
          <a:p>
            <a:pPr marL="0" indent="0">
              <a:buNone/>
            </a:pPr>
            <a:r>
              <a:rPr lang="en-US" sz="2400">
                <a:latin typeface="Quicksand" pitchFamily="2" charset="77"/>
                <a:cs typeface="Poppins" pitchFamily="2" charset="77"/>
              </a:rPr>
              <a:t>For example, if a murder has taken place and there is evidence that 5 people were involved, but it is difficult to determine which of those 5 dealt the fatal blow, they could all be convicted of murder under </a:t>
            </a:r>
            <a:r>
              <a:rPr lang="en-US" sz="2400" b="1">
                <a:latin typeface="Quicksand" pitchFamily="2" charset="77"/>
                <a:cs typeface="Poppins" pitchFamily="2" charset="77"/>
              </a:rPr>
              <a:t>Joint Enterprise</a:t>
            </a:r>
            <a:r>
              <a:rPr lang="en-US" sz="2400">
                <a:latin typeface="Quicksand" pitchFamily="2" charset="77"/>
                <a:cs typeface="Poppins" pitchFamily="2" charset="77"/>
              </a:rPr>
              <a:t>.</a:t>
            </a:r>
            <a:endParaRPr lang="en-GB" sz="2400">
              <a:latin typeface="Quicksand" pitchFamily="2" charset="77"/>
              <a:cs typeface="Poppins" pitchFamily="2" charset="77"/>
            </a:endParaRPr>
          </a:p>
        </p:txBody>
      </p:sp>
      <p:pic>
        <p:nvPicPr>
          <p:cNvPr id="7" name="Picture 6">
            <a:extLst>
              <a:ext uri="{FF2B5EF4-FFF2-40B4-BE49-F238E27FC236}">
                <a16:creationId xmlns:a16="http://schemas.microsoft.com/office/drawing/2014/main" id="{E7DD1E5F-6698-B1AE-457C-27EF993760C5}"/>
              </a:ext>
            </a:extLst>
          </p:cNvPr>
          <p:cNvPicPr>
            <a:picLocks noChangeAspect="1"/>
          </p:cNvPicPr>
          <p:nvPr/>
        </p:nvPicPr>
        <p:blipFill>
          <a:blip r:embed="rId2"/>
          <a:stretch>
            <a:fillRect/>
          </a:stretch>
        </p:blipFill>
        <p:spPr>
          <a:xfrm>
            <a:off x="5656035" y="820380"/>
            <a:ext cx="5895728" cy="5068972"/>
          </a:xfrm>
          <a:prstGeom prst="rect">
            <a:avLst/>
          </a:prstGeom>
        </p:spPr>
      </p:pic>
      <p:sp>
        <p:nvSpPr>
          <p:cNvPr id="8" name="Slide Number Placeholder 7">
            <a:extLst>
              <a:ext uri="{FF2B5EF4-FFF2-40B4-BE49-F238E27FC236}">
                <a16:creationId xmlns:a16="http://schemas.microsoft.com/office/drawing/2014/main" id="{61D1CBC0-3D36-1B92-6A78-9030CD72122C}"/>
              </a:ext>
            </a:extLst>
          </p:cNvPr>
          <p:cNvSpPr>
            <a:spLocks noGrp="1"/>
          </p:cNvSpPr>
          <p:nvPr>
            <p:ph type="sldNum" sz="quarter" idx="12"/>
          </p:nvPr>
        </p:nvSpPr>
        <p:spPr>
          <a:xfrm>
            <a:off x="-2008907" y="6356350"/>
            <a:ext cx="2743200" cy="365125"/>
          </a:xfrm>
        </p:spPr>
        <p:txBody>
          <a:bodyPr/>
          <a:lstStyle/>
          <a:p>
            <a:fld id="{B74BDE92-5E3B-424A-B0AA-E4B267B2D80D}" type="slidenum">
              <a:rPr lang="en-GB" smtClean="0"/>
              <a:pPr/>
              <a:t>29</a:t>
            </a:fld>
            <a:endParaRPr lang="en-GB"/>
          </a:p>
        </p:txBody>
      </p:sp>
    </p:spTree>
    <p:extLst>
      <p:ext uri="{BB962C8B-B14F-4D97-AF65-F5344CB8AC3E}">
        <p14:creationId xmlns:p14="http://schemas.microsoft.com/office/powerpoint/2010/main" val="414402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E65987-5918-DC50-AC1D-C72CA6B2A742}"/>
              </a:ext>
            </a:extLst>
          </p:cNvPr>
          <p:cNvSpPr/>
          <p:nvPr/>
        </p:nvSpPr>
        <p:spPr>
          <a:xfrm>
            <a:off x="0" y="0"/>
            <a:ext cx="8436250" cy="6868841"/>
          </a:xfrm>
          <a:prstGeom prst="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aper with check marks and a pencil&#10;&#10;Description automatically generated">
            <a:extLst>
              <a:ext uri="{FF2B5EF4-FFF2-40B4-BE49-F238E27FC236}">
                <a16:creationId xmlns:a16="http://schemas.microsoft.com/office/drawing/2014/main" id="{95B796FE-FF41-B2C5-5A66-021772673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168" y="2600644"/>
            <a:ext cx="4416126" cy="4416126"/>
          </a:xfrm>
          <a:prstGeom prst="rect">
            <a:avLst/>
          </a:prstGeom>
        </p:spPr>
      </p:pic>
      <p:sp>
        <p:nvSpPr>
          <p:cNvPr id="9" name="Title 1">
            <a:extLst>
              <a:ext uri="{FF2B5EF4-FFF2-40B4-BE49-F238E27FC236}">
                <a16:creationId xmlns:a16="http://schemas.microsoft.com/office/drawing/2014/main" id="{3EC7EC1D-C03B-A758-5E20-EA5C685E04C5}"/>
              </a:ext>
            </a:extLst>
          </p:cNvPr>
          <p:cNvSpPr txBox="1">
            <a:spLocks/>
          </p:cNvSpPr>
          <p:nvPr/>
        </p:nvSpPr>
        <p:spPr>
          <a:xfrm>
            <a:off x="681038" y="1937863"/>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a:solidFill>
                  <a:schemeClr val="bg1"/>
                </a:solidFill>
                <a:latin typeface="Bahnschrift Condensed"/>
              </a:rPr>
              <a:t>Session Expectations </a:t>
            </a:r>
            <a:br>
              <a:rPr lang="en-GB" sz="5400">
                <a:latin typeface="Uniform ExtCond 2" panose="02000000000000000000" pitchFamily="2" charset="77"/>
              </a:rPr>
            </a:br>
            <a:endParaRPr lang="en-GB" sz="5400">
              <a:solidFill>
                <a:schemeClr val="bg1"/>
              </a:solidFill>
              <a:latin typeface="Uniform ExtCond 2" panose="02000000000000000000" pitchFamily="2" charset="77"/>
            </a:endParaRPr>
          </a:p>
        </p:txBody>
      </p:sp>
      <p:sp>
        <p:nvSpPr>
          <p:cNvPr id="13" name="Rounded Rectangle 12">
            <a:extLst>
              <a:ext uri="{FF2B5EF4-FFF2-40B4-BE49-F238E27FC236}">
                <a16:creationId xmlns:a16="http://schemas.microsoft.com/office/drawing/2014/main" id="{6375A5E9-B0DF-3A26-3570-9C6664F1B9C5}"/>
              </a:ext>
            </a:extLst>
          </p:cNvPr>
          <p:cNvSpPr/>
          <p:nvPr/>
        </p:nvSpPr>
        <p:spPr>
          <a:xfrm>
            <a:off x="8901199" y="480447"/>
            <a:ext cx="2876224" cy="712922"/>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FFFACE2-0C84-3D0B-8703-9B8105903102}"/>
              </a:ext>
            </a:extLst>
          </p:cNvPr>
          <p:cNvSpPr txBox="1"/>
          <p:nvPr/>
        </p:nvSpPr>
        <p:spPr>
          <a:xfrm>
            <a:off x="8901199" y="684859"/>
            <a:ext cx="2876224" cy="646331"/>
          </a:xfrm>
          <a:prstGeom prst="rect">
            <a:avLst/>
          </a:prstGeom>
          <a:noFill/>
        </p:spPr>
        <p:txBody>
          <a:bodyPr wrap="square">
            <a:spAutoFit/>
          </a:bodyPr>
          <a:lstStyle/>
          <a:p>
            <a:pPr marL="0" indent="0" algn="ctr">
              <a:buNone/>
            </a:pPr>
            <a:r>
              <a:rPr lang="en-US" sz="1800" b="1">
                <a:solidFill>
                  <a:schemeClr val="bg1"/>
                </a:solidFill>
                <a:latin typeface="Quicksand" pitchFamily="2" charset="77"/>
                <a:cs typeface="Poppins" pitchFamily="2" charset="77"/>
              </a:rPr>
              <a:t>Trigger warning!</a:t>
            </a:r>
          </a:p>
          <a:p>
            <a:pPr marL="0" indent="0" algn="ctr">
              <a:buNone/>
            </a:pPr>
            <a:endParaRPr lang="en-US" sz="1800" b="1">
              <a:solidFill>
                <a:schemeClr val="bg1"/>
              </a:solidFill>
              <a:latin typeface="Quicksand" pitchFamily="2" charset="77"/>
              <a:cs typeface="Poppins" pitchFamily="2" charset="77"/>
            </a:endParaRPr>
          </a:p>
        </p:txBody>
      </p:sp>
      <p:sp>
        <p:nvSpPr>
          <p:cNvPr id="15" name="TextBox 14">
            <a:extLst>
              <a:ext uri="{FF2B5EF4-FFF2-40B4-BE49-F238E27FC236}">
                <a16:creationId xmlns:a16="http://schemas.microsoft.com/office/drawing/2014/main" id="{7ADE9CD8-52B1-4AF5-B515-E9B3084B3C23}"/>
              </a:ext>
            </a:extLst>
          </p:cNvPr>
          <p:cNvSpPr txBox="1"/>
          <p:nvPr/>
        </p:nvSpPr>
        <p:spPr>
          <a:xfrm>
            <a:off x="7242875" y="1526801"/>
            <a:ext cx="6098582" cy="1938992"/>
          </a:xfrm>
          <a:prstGeom prst="rect">
            <a:avLst/>
          </a:prstGeom>
          <a:noFill/>
        </p:spPr>
        <p:txBody>
          <a:bodyPr wrap="square">
            <a:spAutoFit/>
          </a:bodyPr>
          <a:lstStyle/>
          <a:p>
            <a:pPr marL="0" indent="0" algn="ctr">
              <a:buNone/>
            </a:pPr>
            <a:r>
              <a:rPr lang="en-US" sz="2000" b="1">
                <a:latin typeface="Quicksand" pitchFamily="2" charset="77"/>
                <a:cs typeface="Poppins" pitchFamily="2" charset="77"/>
              </a:rPr>
              <a:t>Content on </a:t>
            </a:r>
            <a:r>
              <a:rPr lang="en-GB" sz="2000" b="1">
                <a:latin typeface="Quicksand" pitchFamily="2" charset="77"/>
                <a:cs typeface="Poppins" pitchFamily="2" charset="77"/>
              </a:rPr>
              <a:t>violent </a:t>
            </a:r>
          </a:p>
          <a:p>
            <a:pPr marL="0" indent="0" algn="ctr">
              <a:buNone/>
            </a:pPr>
            <a:r>
              <a:rPr lang="en-GB" sz="2000" b="1">
                <a:latin typeface="Quicksand" pitchFamily="2" charset="77"/>
                <a:cs typeface="Poppins" pitchFamily="2" charset="77"/>
              </a:rPr>
              <a:t>use of weapons</a:t>
            </a:r>
          </a:p>
          <a:p>
            <a:pPr marL="0" indent="0" algn="ctr">
              <a:buNone/>
            </a:pPr>
            <a:endParaRPr lang="en-GB" sz="2000" b="1">
              <a:latin typeface="Poppins" pitchFamily="2" charset="77"/>
              <a:cs typeface="Poppins" pitchFamily="2" charset="77"/>
            </a:endParaRPr>
          </a:p>
          <a:p>
            <a:pPr marL="0" indent="0" algn="ctr">
              <a:buNone/>
            </a:pPr>
            <a:r>
              <a:rPr lang="en-US" sz="2000">
                <a:latin typeface="Quicksand" pitchFamily="2" charset="77"/>
                <a:cs typeface="Poppins" pitchFamily="2" charset="77"/>
              </a:rPr>
              <a:t>If any content causes </a:t>
            </a:r>
          </a:p>
          <a:p>
            <a:pPr marL="0" indent="0" algn="ctr">
              <a:buNone/>
            </a:pPr>
            <a:r>
              <a:rPr lang="en-US" sz="2000">
                <a:latin typeface="Quicksand" pitchFamily="2" charset="77"/>
                <a:cs typeface="Poppins" pitchFamily="2" charset="77"/>
              </a:rPr>
              <a:t>distress, a safe place to </a:t>
            </a:r>
          </a:p>
          <a:p>
            <a:pPr marL="0" indent="0" algn="ctr">
              <a:buNone/>
            </a:pPr>
            <a:r>
              <a:rPr lang="en-US" sz="2000">
                <a:latin typeface="Quicksand" pitchFamily="2" charset="77"/>
                <a:cs typeface="Poppins" pitchFamily="2" charset="77"/>
              </a:rPr>
              <a:t>go is…</a:t>
            </a:r>
          </a:p>
        </p:txBody>
      </p:sp>
      <p:sp>
        <p:nvSpPr>
          <p:cNvPr id="3" name="Content Placeholder 2">
            <a:extLst>
              <a:ext uri="{FF2B5EF4-FFF2-40B4-BE49-F238E27FC236}">
                <a16:creationId xmlns:a16="http://schemas.microsoft.com/office/drawing/2014/main" id="{8A88C5AD-1FFC-816E-1F0C-BEAAA00AA887}"/>
              </a:ext>
            </a:extLst>
          </p:cNvPr>
          <p:cNvSpPr txBox="1">
            <a:spLocks/>
          </p:cNvSpPr>
          <p:nvPr/>
        </p:nvSpPr>
        <p:spPr>
          <a:xfrm>
            <a:off x="681038" y="3039043"/>
            <a:ext cx="7166726" cy="2087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a:solidFill>
                  <a:schemeClr val="bg1"/>
                </a:solidFill>
                <a:latin typeface="Quicksand" pitchFamily="2" charset="77"/>
                <a:cs typeface="Poppins" pitchFamily="2" charset="77"/>
              </a:rPr>
              <a:t>No personal questions or comments.</a:t>
            </a:r>
          </a:p>
          <a:p>
            <a:pPr marL="514350" indent="-514350">
              <a:buFont typeface="+mj-lt"/>
              <a:buAutoNum type="arabicPeriod"/>
            </a:pPr>
            <a:r>
              <a:rPr lang="en-US">
                <a:solidFill>
                  <a:schemeClr val="bg1"/>
                </a:solidFill>
                <a:latin typeface="Quicksand" pitchFamily="2" charset="77"/>
                <a:cs typeface="Poppins" pitchFamily="2" charset="77"/>
              </a:rPr>
              <a:t>Listen to each other.</a:t>
            </a:r>
          </a:p>
          <a:p>
            <a:pPr marL="514350" indent="-514350">
              <a:buFont typeface="+mj-lt"/>
              <a:buAutoNum type="arabicPeriod"/>
            </a:pPr>
            <a:r>
              <a:rPr lang="en-US">
                <a:solidFill>
                  <a:schemeClr val="bg1"/>
                </a:solidFill>
                <a:latin typeface="Quicksand" pitchFamily="2" charset="77"/>
                <a:cs typeface="Poppins" pitchFamily="2" charset="77"/>
              </a:rPr>
              <a:t>Treat each other with respect, even if you disagree.</a:t>
            </a:r>
          </a:p>
          <a:p>
            <a:pPr marL="514350" indent="-514350">
              <a:buFont typeface="+mj-lt"/>
              <a:buAutoNum type="arabicPeriod"/>
            </a:pPr>
            <a:r>
              <a:rPr lang="en-US">
                <a:solidFill>
                  <a:schemeClr val="bg1"/>
                </a:solidFill>
                <a:latin typeface="Quicksand" pitchFamily="2" charset="77"/>
                <a:cs typeface="Poppins" pitchFamily="2" charset="77"/>
              </a:rPr>
              <a:t>Engage with and try to enjoy the learning.</a:t>
            </a:r>
            <a:endParaRPr lang="en-GB">
              <a:solidFill>
                <a:schemeClr val="bg1"/>
              </a:solidFill>
              <a:latin typeface="Quicksand" pitchFamily="2" charset="77"/>
              <a:cs typeface="Poppins" pitchFamily="2" charset="77"/>
            </a:endParaRPr>
          </a:p>
        </p:txBody>
      </p:sp>
      <p:sp>
        <p:nvSpPr>
          <p:cNvPr id="8" name="Slide Number Placeholder 7">
            <a:extLst>
              <a:ext uri="{FF2B5EF4-FFF2-40B4-BE49-F238E27FC236}">
                <a16:creationId xmlns:a16="http://schemas.microsoft.com/office/drawing/2014/main" id="{91B18774-6021-B372-5F3D-6BD51475A239}"/>
              </a:ext>
            </a:extLst>
          </p:cNvPr>
          <p:cNvSpPr>
            <a:spLocks noGrp="1"/>
          </p:cNvSpPr>
          <p:nvPr>
            <p:ph type="sldNum" sz="quarter" idx="12"/>
          </p:nvPr>
        </p:nvSpPr>
        <p:spPr>
          <a:xfrm>
            <a:off x="-2271953" y="6356350"/>
            <a:ext cx="2743200" cy="365125"/>
          </a:xfrm>
        </p:spPr>
        <p:txBody>
          <a:bodyPr/>
          <a:lstStyle/>
          <a:p>
            <a:fld id="{B74BDE92-5E3B-424A-B0AA-E4B267B2D80D}" type="slidenum">
              <a:rPr lang="en-GB" smtClean="0">
                <a:solidFill>
                  <a:schemeClr val="bg1"/>
                </a:solidFill>
              </a:rPr>
              <a:pPr/>
              <a:t>3</a:t>
            </a:fld>
            <a:endParaRPr lang="en-GB" dirty="0">
              <a:solidFill>
                <a:schemeClr val="bg1"/>
              </a:solidFill>
            </a:endParaRPr>
          </a:p>
        </p:txBody>
      </p:sp>
    </p:spTree>
    <p:extLst>
      <p:ext uri="{BB962C8B-B14F-4D97-AF65-F5344CB8AC3E}">
        <p14:creationId xmlns:p14="http://schemas.microsoft.com/office/powerpoint/2010/main" val="16540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632EB9-1CB7-01E3-FCDA-ADFE5375CA96}"/>
              </a:ext>
            </a:extLst>
          </p:cNvPr>
          <p:cNvSpPr txBox="1"/>
          <p:nvPr/>
        </p:nvSpPr>
        <p:spPr>
          <a:xfrm>
            <a:off x="5046857" y="3639653"/>
            <a:ext cx="6131486" cy="1815882"/>
          </a:xfrm>
          <a:prstGeom prst="rect">
            <a:avLst/>
          </a:prstGeom>
          <a:noFill/>
        </p:spPr>
        <p:txBody>
          <a:bodyPr wrap="square">
            <a:spAutoFit/>
          </a:bodyPr>
          <a:lstStyle/>
          <a:p>
            <a:r>
              <a:rPr lang="en-GB" sz="2800">
                <a:latin typeface="Quicksand" pitchFamily="2" charset="77"/>
                <a:cs typeface="Poppins" pitchFamily="2" charset="77"/>
              </a:rPr>
              <a:t>AJ’s friend Darren tried to talk him out of carrying a knife. </a:t>
            </a:r>
          </a:p>
          <a:p>
            <a:endParaRPr lang="en-GB" sz="2800">
              <a:latin typeface="Quicksand" pitchFamily="2" charset="77"/>
              <a:cs typeface="Poppins" pitchFamily="2" charset="77"/>
            </a:endParaRPr>
          </a:p>
          <a:p>
            <a:r>
              <a:rPr lang="en-GB" sz="2800">
                <a:latin typeface="Quicksand" pitchFamily="2" charset="77"/>
                <a:cs typeface="Poppins" pitchFamily="2" charset="77"/>
              </a:rPr>
              <a:t>He explains in the </a:t>
            </a:r>
            <a:r>
              <a:rPr lang="en-GB" sz="2800">
                <a:solidFill>
                  <a:srgbClr val="E8AD1A"/>
                </a:solidFill>
                <a:latin typeface="Quicksand" pitchFamily="2" charset="77"/>
                <a:cs typeface="Poppins" pitchFamily="2" charset="77"/>
              </a:rPr>
              <a:t>following clip.</a:t>
            </a:r>
          </a:p>
        </p:txBody>
      </p:sp>
      <p:sp>
        <p:nvSpPr>
          <p:cNvPr id="2" name="Title 1">
            <a:extLst>
              <a:ext uri="{FF2B5EF4-FFF2-40B4-BE49-F238E27FC236}">
                <a16:creationId xmlns:a16="http://schemas.microsoft.com/office/drawing/2014/main" id="{9A85E9E4-BE2E-C33B-4519-E26DAA2D4232}"/>
              </a:ext>
            </a:extLst>
          </p:cNvPr>
          <p:cNvSpPr txBox="1">
            <a:spLocks/>
          </p:cNvSpPr>
          <p:nvPr/>
        </p:nvSpPr>
        <p:spPr>
          <a:xfrm>
            <a:off x="5046857" y="835583"/>
            <a:ext cx="6275377" cy="22944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kern="100">
                <a:solidFill>
                  <a:srgbClr val="E8AD19"/>
                </a:solidFill>
                <a:latin typeface="Bahnschrift Condensed" panose="020B0502040204020203" pitchFamily="34" charset="0"/>
                <a:ea typeface="Aptos" panose="020B0004020202020204" pitchFamily="34" charset="0"/>
                <a:cs typeface="Times New Roman" panose="02020603050405020304" pitchFamily="18" charset="0"/>
              </a:rPr>
              <a:t>Part Four</a:t>
            </a:r>
            <a:br>
              <a:rPr lang="en-US" sz="5400" b="1" kern="100">
                <a:latin typeface="Bahnschrift Condensed" panose="020B0502040204020203" pitchFamily="34" charset="0"/>
                <a:ea typeface="Aptos" panose="020B0004020202020204" pitchFamily="34" charset="0"/>
                <a:cs typeface="Times New Roman" panose="02020603050405020304" pitchFamily="18" charset="0"/>
              </a:rPr>
            </a:br>
            <a:r>
              <a:rPr lang="en-US" sz="5400" b="1" kern="100">
                <a:latin typeface="Bahnschrift Condensed" panose="020B0502040204020203" pitchFamily="34" charset="0"/>
                <a:ea typeface="Aptos" panose="020B0004020202020204" pitchFamily="34" charset="0"/>
                <a:cs typeface="Times New Roman" panose="02020603050405020304" pitchFamily="18" charset="0"/>
              </a:rPr>
              <a:t>Ways to reduce risks around weapons for you and your friends.</a:t>
            </a:r>
            <a:endParaRPr lang="en-GB" sz="5400" b="1">
              <a:latin typeface="Bahnschrift Condensed" panose="020B0502040204020203" pitchFamily="34" charset="0"/>
            </a:endParaRPr>
          </a:p>
        </p:txBody>
      </p:sp>
      <p:pic>
        <p:nvPicPr>
          <p:cNvPr id="6" name="Picture 5">
            <a:extLst>
              <a:ext uri="{FF2B5EF4-FFF2-40B4-BE49-F238E27FC236}">
                <a16:creationId xmlns:a16="http://schemas.microsoft.com/office/drawing/2014/main" id="{1AE9E3DE-1F29-CD06-0D65-21CB891E6BE3}"/>
              </a:ext>
            </a:extLst>
          </p:cNvPr>
          <p:cNvPicPr>
            <a:picLocks noChangeAspect="1"/>
          </p:cNvPicPr>
          <p:nvPr/>
        </p:nvPicPr>
        <p:blipFill>
          <a:blip r:embed="rId2"/>
          <a:srcRect l="16024" r="16589"/>
          <a:stretch/>
        </p:blipFill>
        <p:spPr>
          <a:xfrm>
            <a:off x="6891" y="0"/>
            <a:ext cx="4436534" cy="6858000"/>
          </a:xfrm>
          <a:prstGeom prst="rect">
            <a:avLst/>
          </a:prstGeom>
        </p:spPr>
      </p:pic>
      <p:sp>
        <p:nvSpPr>
          <p:cNvPr id="7" name="TextBox 6">
            <a:extLst>
              <a:ext uri="{FF2B5EF4-FFF2-40B4-BE49-F238E27FC236}">
                <a16:creationId xmlns:a16="http://schemas.microsoft.com/office/drawing/2014/main" id="{CBF8CEFF-6D3B-20E6-58FA-91DC17D60B54}"/>
              </a:ext>
            </a:extLst>
          </p:cNvPr>
          <p:cNvSpPr txBox="1"/>
          <p:nvPr/>
        </p:nvSpPr>
        <p:spPr>
          <a:xfrm>
            <a:off x="4902966" y="5986579"/>
            <a:ext cx="6096000" cy="323165"/>
          </a:xfrm>
          <a:prstGeom prst="rect">
            <a:avLst/>
          </a:prstGeom>
          <a:noFill/>
        </p:spPr>
        <p:txBody>
          <a:bodyPr wrap="square">
            <a:spAutoFit/>
          </a:bodyPr>
          <a:lstStyle/>
          <a:p>
            <a:r>
              <a:rPr lang="en-GB" sz="1500" b="0" i="0">
                <a:solidFill>
                  <a:srgbClr val="1D1C1D"/>
                </a:solidFill>
                <a:effectLst/>
                <a:latin typeface="Quicksand" panose="00000500000000000000" pitchFamily="2" charset="0"/>
              </a:rPr>
              <a:t>If you're having trouble accessing the video, here's a direct link</a:t>
            </a:r>
            <a:r>
              <a:rPr lang="en-GB" sz="1500">
                <a:solidFill>
                  <a:srgbClr val="1D1C1D"/>
                </a:solidFill>
                <a:latin typeface="Quicksand" panose="00000500000000000000" pitchFamily="2" charset="0"/>
              </a:rPr>
              <a:t>:</a:t>
            </a:r>
            <a:endParaRPr lang="en-GB" sz="1500">
              <a:latin typeface="Quicksand" panose="00000500000000000000" pitchFamily="2" charset="0"/>
            </a:endParaRPr>
          </a:p>
        </p:txBody>
      </p:sp>
      <p:sp>
        <p:nvSpPr>
          <p:cNvPr id="9" name="TextBox 8">
            <a:extLst>
              <a:ext uri="{FF2B5EF4-FFF2-40B4-BE49-F238E27FC236}">
                <a16:creationId xmlns:a16="http://schemas.microsoft.com/office/drawing/2014/main" id="{A3BFF5EA-C0A7-7303-9756-D6AC34699A9D}"/>
              </a:ext>
            </a:extLst>
          </p:cNvPr>
          <p:cNvSpPr txBox="1"/>
          <p:nvPr/>
        </p:nvSpPr>
        <p:spPr>
          <a:xfrm>
            <a:off x="9982200" y="5965196"/>
            <a:ext cx="1140542" cy="323165"/>
          </a:xfrm>
          <a:prstGeom prst="rect">
            <a:avLst/>
          </a:prstGeom>
          <a:noFill/>
        </p:spPr>
        <p:txBody>
          <a:bodyPr wrap="square">
            <a:spAutoFit/>
          </a:bodyPr>
          <a:lstStyle/>
          <a:p>
            <a:r>
              <a:rPr lang="en-GB" sz="1500" dirty="0">
                <a:solidFill>
                  <a:srgbClr val="E8AD1A"/>
                </a:solidFill>
                <a:latin typeface="Quicksand" panose="00000500000000000000" pitchFamily="2" charset="0"/>
                <a:hlinkClick r:id="rId3">
                  <a:extLst>
                    <a:ext uri="{A12FA001-AC4F-418D-AE19-62706E023703}">
                      <ahyp:hlinkClr xmlns:ahyp="http://schemas.microsoft.com/office/drawing/2018/hyperlinkcolor" val="tx"/>
                    </a:ext>
                  </a:extLst>
                </a:hlinkClick>
              </a:rPr>
              <a:t>Aj's friend</a:t>
            </a:r>
            <a:endParaRPr lang="en-GB" sz="1500" dirty="0">
              <a:solidFill>
                <a:srgbClr val="E8AD1A"/>
              </a:solidFill>
              <a:latin typeface="Quicksand" panose="00000500000000000000" pitchFamily="2" charset="0"/>
            </a:endParaRPr>
          </a:p>
        </p:txBody>
      </p:sp>
      <p:sp>
        <p:nvSpPr>
          <p:cNvPr id="8" name="Slide Number Placeholder 7">
            <a:extLst>
              <a:ext uri="{FF2B5EF4-FFF2-40B4-BE49-F238E27FC236}">
                <a16:creationId xmlns:a16="http://schemas.microsoft.com/office/drawing/2014/main" id="{EE179498-48A5-D805-16F9-4422BBC438D1}"/>
              </a:ext>
            </a:extLst>
          </p:cNvPr>
          <p:cNvSpPr>
            <a:spLocks noGrp="1"/>
          </p:cNvSpPr>
          <p:nvPr>
            <p:ph type="sldNum" sz="quarter" idx="12"/>
          </p:nvPr>
        </p:nvSpPr>
        <p:spPr>
          <a:xfrm>
            <a:off x="9205923" y="6356350"/>
            <a:ext cx="2743200" cy="365125"/>
          </a:xfrm>
        </p:spPr>
        <p:txBody>
          <a:bodyPr/>
          <a:lstStyle/>
          <a:p>
            <a:fld id="{B74BDE92-5E3B-424A-B0AA-E4B267B2D80D}" type="slidenum">
              <a:rPr lang="en-GB" smtClean="0"/>
              <a:pPr/>
              <a:t>30</a:t>
            </a:fld>
            <a:endParaRPr lang="en-GB"/>
          </a:p>
        </p:txBody>
      </p:sp>
    </p:spTree>
    <p:extLst>
      <p:ext uri="{BB962C8B-B14F-4D97-AF65-F5344CB8AC3E}">
        <p14:creationId xmlns:p14="http://schemas.microsoft.com/office/powerpoint/2010/main" val="28203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nline Media 9" title="AJ story - could have saved life">
            <a:hlinkClick r:id="" action="ppaction://media"/>
            <a:extLst>
              <a:ext uri="{FF2B5EF4-FFF2-40B4-BE49-F238E27FC236}">
                <a16:creationId xmlns:a16="http://schemas.microsoft.com/office/drawing/2014/main" id="{1008F75B-57D5-0245-C299-DFA687D76969}"/>
              </a:ext>
            </a:extLst>
          </p:cNvPr>
          <p:cNvPicPr>
            <a:picLocks noGrp="1" noRot="1" noChangeAspect="1"/>
          </p:cNvPicPr>
          <p:nvPr>
            <p:ph idx="1"/>
            <a:videoFile r:link="rId1"/>
          </p:nvPr>
        </p:nvPicPr>
        <p:blipFill>
          <a:blip r:embed="rId3"/>
          <a:stretch>
            <a:fillRect/>
          </a:stretch>
        </p:blipFill>
        <p:spPr>
          <a:xfrm>
            <a:off x="7405" y="0"/>
            <a:ext cx="12174763" cy="6858000"/>
          </a:xfrm>
          <a:prstGeom prst="rect">
            <a:avLst/>
          </a:prstGeom>
        </p:spPr>
      </p:pic>
    </p:spTree>
    <p:extLst>
      <p:ext uri="{BB962C8B-B14F-4D97-AF65-F5344CB8AC3E}">
        <p14:creationId xmlns:p14="http://schemas.microsoft.com/office/powerpoint/2010/main" val="20104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632EB9-1CB7-01E3-FCDA-ADFE5375CA96}"/>
              </a:ext>
            </a:extLst>
          </p:cNvPr>
          <p:cNvSpPr txBox="1"/>
          <p:nvPr/>
        </p:nvSpPr>
        <p:spPr>
          <a:xfrm>
            <a:off x="6679850" y="2677452"/>
            <a:ext cx="5303796" cy="3046988"/>
          </a:xfrm>
          <a:prstGeom prst="rect">
            <a:avLst/>
          </a:prstGeom>
          <a:noFill/>
        </p:spPr>
        <p:txBody>
          <a:bodyPr wrap="square">
            <a:spAutoFit/>
          </a:bodyPr>
          <a:lstStyle/>
          <a:p>
            <a:r>
              <a:rPr lang="en-GB" sz="2400">
                <a:latin typeface="Quicksand" pitchFamily="2" charset="77"/>
                <a:cs typeface="Poppins" pitchFamily="2" charset="77"/>
              </a:rPr>
              <a:t>Darren tried, and possibly still lives with the wish that he could have convinced AJ.</a:t>
            </a:r>
          </a:p>
          <a:p>
            <a:endParaRPr lang="en-GB" sz="2400" b="1">
              <a:latin typeface="Quicksand" pitchFamily="2" charset="77"/>
              <a:cs typeface="Poppins" pitchFamily="2" charset="77"/>
            </a:endParaRPr>
          </a:p>
          <a:p>
            <a:r>
              <a:rPr lang="en-GB" sz="2400" b="1">
                <a:solidFill>
                  <a:srgbClr val="E8AD1A"/>
                </a:solidFill>
                <a:latin typeface="Quicksand" pitchFamily="2" charset="77"/>
                <a:cs typeface="Poppins" pitchFamily="2" charset="77"/>
              </a:rPr>
              <a:t>In the other film…</a:t>
            </a:r>
          </a:p>
          <a:p>
            <a:r>
              <a:rPr lang="en-GB" sz="2400">
                <a:latin typeface="Quicksand" pitchFamily="2" charset="77"/>
                <a:cs typeface="Poppins" pitchFamily="2" charset="77"/>
              </a:rPr>
              <a:t>Fortunately, Ben trusted his friend, Summer, to help get him out of his situation with the knife.</a:t>
            </a:r>
          </a:p>
        </p:txBody>
      </p:sp>
      <p:pic>
        <p:nvPicPr>
          <p:cNvPr id="7" name="Picture 6" descr="A person in a red shirt&#10;&#10;Description automatically generated">
            <a:extLst>
              <a:ext uri="{FF2B5EF4-FFF2-40B4-BE49-F238E27FC236}">
                <a16:creationId xmlns:a16="http://schemas.microsoft.com/office/drawing/2014/main" id="{401FCDF1-523C-0EC6-8169-A7057C203BFD}"/>
              </a:ext>
            </a:extLst>
          </p:cNvPr>
          <p:cNvPicPr>
            <a:picLocks noChangeAspect="1"/>
          </p:cNvPicPr>
          <p:nvPr/>
        </p:nvPicPr>
        <p:blipFill rotWithShape="1">
          <a:blip r:embed="rId2">
            <a:extLst>
              <a:ext uri="{28A0092B-C50C-407E-A947-70E740481C1C}">
                <a14:useLocalDpi xmlns:a14="http://schemas.microsoft.com/office/drawing/2010/main" val="0"/>
              </a:ext>
            </a:extLst>
          </a:blip>
          <a:srcRect r="11166"/>
          <a:stretch/>
        </p:blipFill>
        <p:spPr>
          <a:xfrm>
            <a:off x="653435" y="2719356"/>
            <a:ext cx="5564485" cy="3291811"/>
          </a:xfrm>
          <a:prstGeom prst="rect">
            <a:avLst/>
          </a:prstGeom>
        </p:spPr>
      </p:pic>
      <p:sp>
        <p:nvSpPr>
          <p:cNvPr id="2" name="Title 1">
            <a:extLst>
              <a:ext uri="{FF2B5EF4-FFF2-40B4-BE49-F238E27FC236}">
                <a16:creationId xmlns:a16="http://schemas.microsoft.com/office/drawing/2014/main" id="{9A85E9E4-BE2E-C33B-4519-E26DAA2D4232}"/>
              </a:ext>
            </a:extLst>
          </p:cNvPr>
          <p:cNvSpPr txBox="1">
            <a:spLocks/>
          </p:cNvSpPr>
          <p:nvPr/>
        </p:nvSpPr>
        <p:spPr>
          <a:xfrm>
            <a:off x="501110" y="781024"/>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kern="100">
                <a:solidFill>
                  <a:srgbClr val="E8AD19"/>
                </a:solidFill>
                <a:latin typeface="Bahnschrift Condensed" panose="020B0502040204020203" pitchFamily="34" charset="0"/>
                <a:ea typeface="Aptos" panose="020B0004020202020204" pitchFamily="34" charset="0"/>
                <a:cs typeface="Times New Roman" panose="02020603050405020304" pitchFamily="18" charset="0"/>
              </a:rPr>
              <a:t>Part Four</a:t>
            </a:r>
            <a:br>
              <a:rPr lang="en-US" sz="5400" b="1" kern="100">
                <a:latin typeface="Bahnschrift Condensed" panose="020B0502040204020203" pitchFamily="34" charset="0"/>
                <a:ea typeface="Aptos" panose="020B0004020202020204" pitchFamily="34" charset="0"/>
                <a:cs typeface="Times New Roman" panose="02020603050405020304" pitchFamily="18" charset="0"/>
              </a:rPr>
            </a:br>
            <a:r>
              <a:rPr lang="en-US" sz="5400" b="1" kern="100">
                <a:latin typeface="Bahnschrift Condensed" panose="020B0502040204020203" pitchFamily="34" charset="0"/>
                <a:ea typeface="Aptos" panose="020B0004020202020204" pitchFamily="34" charset="0"/>
                <a:cs typeface="Times New Roman" panose="02020603050405020304" pitchFamily="18" charset="0"/>
              </a:rPr>
              <a:t>Ways to reduce risks around weapons for you and your friends.</a:t>
            </a:r>
            <a:endParaRPr lang="en-GB" sz="5400" b="1">
              <a:latin typeface="Bahnschrift Condensed" panose="020B0502040204020203" pitchFamily="34" charset="0"/>
            </a:endParaRPr>
          </a:p>
        </p:txBody>
      </p:sp>
      <p:sp>
        <p:nvSpPr>
          <p:cNvPr id="6" name="Slide Number Placeholder 5">
            <a:extLst>
              <a:ext uri="{FF2B5EF4-FFF2-40B4-BE49-F238E27FC236}">
                <a16:creationId xmlns:a16="http://schemas.microsoft.com/office/drawing/2014/main" id="{EC354862-1C64-FD48-B711-694E5F3EE243}"/>
              </a:ext>
            </a:extLst>
          </p:cNvPr>
          <p:cNvSpPr>
            <a:spLocks noGrp="1"/>
          </p:cNvSpPr>
          <p:nvPr>
            <p:ph type="sldNum" sz="quarter" idx="12"/>
          </p:nvPr>
        </p:nvSpPr>
        <p:spPr>
          <a:xfrm>
            <a:off x="9196674" y="6356350"/>
            <a:ext cx="2743200" cy="365125"/>
          </a:xfrm>
        </p:spPr>
        <p:txBody>
          <a:bodyPr/>
          <a:lstStyle/>
          <a:p>
            <a:fld id="{B74BDE92-5E3B-424A-B0AA-E4B267B2D80D}" type="slidenum">
              <a:rPr lang="en-GB" smtClean="0"/>
              <a:pPr/>
              <a:t>32</a:t>
            </a:fld>
            <a:endParaRPr lang="en-GB" dirty="0"/>
          </a:p>
        </p:txBody>
      </p:sp>
    </p:spTree>
    <p:extLst>
      <p:ext uri="{BB962C8B-B14F-4D97-AF65-F5344CB8AC3E}">
        <p14:creationId xmlns:p14="http://schemas.microsoft.com/office/powerpoint/2010/main" val="330751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4D5599-4E03-3491-2D8E-57F0EC2ABFA6}"/>
              </a:ext>
            </a:extLst>
          </p:cNvPr>
          <p:cNvPicPr>
            <a:picLocks noChangeAspect="1"/>
          </p:cNvPicPr>
          <p:nvPr/>
        </p:nvPicPr>
        <p:blipFill rotWithShape="1">
          <a:blip r:embed="rId3">
            <a:extLst>
              <a:ext uri="{28A0092B-C50C-407E-A947-70E740481C1C}">
                <a14:useLocalDpi xmlns:a14="http://schemas.microsoft.com/office/drawing/2010/main" val="0"/>
              </a:ext>
            </a:extLst>
          </a:blip>
          <a:srcRect l="29276" t="1" r="27682" b="1"/>
          <a:stretch/>
        </p:blipFill>
        <p:spPr>
          <a:xfrm>
            <a:off x="0" y="0"/>
            <a:ext cx="5759612" cy="6857990"/>
          </a:xfrm>
          <a:prstGeom prst="rect">
            <a:avLst/>
          </a:prstGeom>
        </p:spPr>
      </p:pic>
      <p:sp>
        <p:nvSpPr>
          <p:cNvPr id="7" name="Title 1">
            <a:extLst>
              <a:ext uri="{FF2B5EF4-FFF2-40B4-BE49-F238E27FC236}">
                <a16:creationId xmlns:a16="http://schemas.microsoft.com/office/drawing/2014/main" id="{D8CC9C58-8E79-FAA8-2F83-2F45075A761F}"/>
              </a:ext>
            </a:extLst>
          </p:cNvPr>
          <p:cNvSpPr txBox="1">
            <a:spLocks/>
          </p:cNvSpPr>
          <p:nvPr/>
        </p:nvSpPr>
        <p:spPr>
          <a:xfrm>
            <a:off x="6370398" y="1002070"/>
            <a:ext cx="5890428"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6000" b="1">
                <a:latin typeface="Bahnschrift Condensed" panose="020B0502040204020203" pitchFamily="34" charset="0"/>
              </a:rPr>
              <a:t>Negotiation activity:</a:t>
            </a:r>
          </a:p>
        </p:txBody>
      </p:sp>
      <p:sp>
        <p:nvSpPr>
          <p:cNvPr id="6" name="Subtitle 2">
            <a:extLst>
              <a:ext uri="{FF2B5EF4-FFF2-40B4-BE49-F238E27FC236}">
                <a16:creationId xmlns:a16="http://schemas.microsoft.com/office/drawing/2014/main" id="{354D7250-5E4D-A3BC-86CA-B5FDBC56125B}"/>
              </a:ext>
            </a:extLst>
          </p:cNvPr>
          <p:cNvSpPr txBox="1">
            <a:spLocks/>
          </p:cNvSpPr>
          <p:nvPr/>
        </p:nvSpPr>
        <p:spPr>
          <a:xfrm>
            <a:off x="6370398" y="2553383"/>
            <a:ext cx="5046954" cy="4436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a:latin typeface="Quicksand" pitchFamily="2" charset="77"/>
                <a:cs typeface="Poppins" pitchFamily="2" charset="77"/>
              </a:rPr>
              <a:t>Split into small groups.</a:t>
            </a:r>
          </a:p>
          <a:p>
            <a:pPr marL="0" indent="0">
              <a:lnSpc>
                <a:spcPct val="100000"/>
              </a:lnSpc>
              <a:buNone/>
            </a:pPr>
            <a:r>
              <a:rPr lang="en-US" sz="2000">
                <a:latin typeface="Quicksand" pitchFamily="2" charset="77"/>
                <a:cs typeface="Poppins" pitchFamily="2" charset="77"/>
              </a:rPr>
              <a:t>In your groups, decide which one of you is playing the part of someone carrying a knife. </a:t>
            </a:r>
          </a:p>
          <a:p>
            <a:pPr marL="0" indent="0">
              <a:lnSpc>
                <a:spcPct val="100000"/>
              </a:lnSpc>
              <a:buNone/>
            </a:pPr>
            <a:r>
              <a:rPr lang="en-US" sz="2000">
                <a:latin typeface="Quicksand" pitchFamily="2" charset="77"/>
                <a:cs typeface="Poppins" pitchFamily="2" charset="77"/>
              </a:rPr>
              <a:t>The challenge for the others is to try to convince them to safely dispose of it.</a:t>
            </a:r>
          </a:p>
          <a:p>
            <a:pPr marL="0" indent="0">
              <a:lnSpc>
                <a:spcPct val="100000"/>
              </a:lnSpc>
              <a:buNone/>
            </a:pPr>
            <a:r>
              <a:rPr lang="en-US" sz="2000">
                <a:latin typeface="Quicksand" pitchFamily="2" charset="77"/>
                <a:cs typeface="Poppins" pitchFamily="2" charset="77"/>
              </a:rPr>
              <a:t>Consider what your arguments against carrying knives are and what you might say to convince them.</a:t>
            </a:r>
          </a:p>
          <a:p>
            <a:pPr marL="0" indent="0">
              <a:buNone/>
            </a:pPr>
            <a:r>
              <a:rPr lang="en-US" sz="2000" b="1">
                <a:solidFill>
                  <a:srgbClr val="E8AD19"/>
                </a:solidFill>
                <a:latin typeface="Quicksand" pitchFamily="2" charset="77"/>
                <a:cs typeface="Poppins" pitchFamily="2" charset="77"/>
              </a:rPr>
              <a:t>Good luck!</a:t>
            </a:r>
          </a:p>
          <a:p>
            <a:pPr marL="0" indent="0">
              <a:buNone/>
            </a:pPr>
            <a:r>
              <a:rPr lang="en-US" sz="1800" b="1">
                <a:latin typeface="Quicksand" pitchFamily="2" charset="77"/>
                <a:cs typeface="Poppins" pitchFamily="2" charset="77"/>
              </a:rPr>
              <a:t>		</a:t>
            </a:r>
          </a:p>
        </p:txBody>
      </p:sp>
      <p:sp>
        <p:nvSpPr>
          <p:cNvPr id="4" name="Content Placeholder 2">
            <a:extLst>
              <a:ext uri="{FF2B5EF4-FFF2-40B4-BE49-F238E27FC236}">
                <a16:creationId xmlns:a16="http://schemas.microsoft.com/office/drawing/2014/main" id="{5C480B97-5B7A-1151-E1E6-238C6D18D9CD}"/>
              </a:ext>
            </a:extLst>
          </p:cNvPr>
          <p:cNvSpPr>
            <a:spLocks noGrp="1"/>
          </p:cNvSpPr>
          <p:nvPr>
            <p:ph idx="1"/>
          </p:nvPr>
        </p:nvSpPr>
        <p:spPr>
          <a:xfrm>
            <a:off x="9820344" y="614183"/>
            <a:ext cx="1728148" cy="819845"/>
          </a:xfrm>
        </p:spPr>
        <p:txBody>
          <a:bodyPr anchor="t">
            <a:normAutofit/>
          </a:bodyPr>
          <a:lstStyle/>
          <a:p>
            <a:pPr marL="0" indent="0">
              <a:lnSpc>
                <a:spcPct val="50000"/>
              </a:lnSpc>
              <a:buNone/>
            </a:pPr>
            <a:r>
              <a:rPr lang="en-GB" sz="1600">
                <a:latin typeface="Quicksand" pitchFamily="2" charset="77"/>
                <a:cs typeface="Poppins" pitchFamily="2" charset="77"/>
              </a:rPr>
              <a:t>Extended </a:t>
            </a:r>
          </a:p>
          <a:p>
            <a:pPr marL="0" indent="0">
              <a:lnSpc>
                <a:spcPct val="50000"/>
              </a:lnSpc>
              <a:buNone/>
            </a:pPr>
            <a:r>
              <a:rPr lang="en-GB" sz="1600">
                <a:latin typeface="Quicksand" pitchFamily="2" charset="77"/>
                <a:cs typeface="Poppins" pitchFamily="2" charset="77"/>
              </a:rPr>
              <a:t>Activity</a:t>
            </a:r>
          </a:p>
        </p:txBody>
      </p:sp>
      <p:pic>
        <p:nvPicPr>
          <p:cNvPr id="8" name="Graphic 7" descr="Clock outline">
            <a:extLst>
              <a:ext uri="{FF2B5EF4-FFF2-40B4-BE49-F238E27FC236}">
                <a16:creationId xmlns:a16="http://schemas.microsoft.com/office/drawing/2014/main" id="{C5B44BF3-4127-EEA9-CCCF-C9DD59E153A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2354" y="235615"/>
            <a:ext cx="1046013" cy="1046013"/>
          </a:xfrm>
          <a:prstGeom prst="rect">
            <a:avLst/>
          </a:prstGeom>
        </p:spPr>
      </p:pic>
      <p:sp>
        <p:nvSpPr>
          <p:cNvPr id="9" name="Slide Number Placeholder 8">
            <a:extLst>
              <a:ext uri="{FF2B5EF4-FFF2-40B4-BE49-F238E27FC236}">
                <a16:creationId xmlns:a16="http://schemas.microsoft.com/office/drawing/2014/main" id="{F9F9FD05-45FA-3AF2-6454-D30D51FDB24C}"/>
              </a:ext>
            </a:extLst>
          </p:cNvPr>
          <p:cNvSpPr>
            <a:spLocks noGrp="1"/>
          </p:cNvSpPr>
          <p:nvPr>
            <p:ph type="sldNum" sz="quarter" idx="12"/>
          </p:nvPr>
        </p:nvSpPr>
        <p:spPr>
          <a:xfrm>
            <a:off x="9284938" y="6439822"/>
            <a:ext cx="2743200" cy="365125"/>
          </a:xfrm>
        </p:spPr>
        <p:txBody>
          <a:bodyPr/>
          <a:lstStyle/>
          <a:p>
            <a:fld id="{B74BDE92-5E3B-424A-B0AA-E4B267B2D80D}" type="slidenum">
              <a:rPr lang="en-GB" smtClean="0"/>
              <a:pPr/>
              <a:t>33</a:t>
            </a:fld>
            <a:endParaRPr lang="en-GB" dirty="0"/>
          </a:p>
        </p:txBody>
      </p:sp>
    </p:spTree>
    <p:extLst>
      <p:ext uri="{BB962C8B-B14F-4D97-AF65-F5344CB8AC3E}">
        <p14:creationId xmlns:p14="http://schemas.microsoft.com/office/powerpoint/2010/main" val="235457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circle on a black background&#10;&#10;Description automatically generated">
            <a:extLst>
              <a:ext uri="{FF2B5EF4-FFF2-40B4-BE49-F238E27FC236}">
                <a16:creationId xmlns:a16="http://schemas.microsoft.com/office/drawing/2014/main" id="{EB7FF7E9-D30E-59D8-5C92-0CC1868BD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73" y="943191"/>
            <a:ext cx="11848453" cy="5914809"/>
          </a:xfrm>
          <a:prstGeom prst="rect">
            <a:avLst/>
          </a:prstGeom>
        </p:spPr>
      </p:pic>
      <p:pic>
        <p:nvPicPr>
          <p:cNvPr id="5" name="Picture 4">
            <a:extLst>
              <a:ext uri="{FF2B5EF4-FFF2-40B4-BE49-F238E27FC236}">
                <a16:creationId xmlns:a16="http://schemas.microsoft.com/office/drawing/2014/main" id="{3D5A0421-E8CF-4DB2-0937-CB69AB5F70B8}"/>
              </a:ext>
            </a:extLst>
          </p:cNvPr>
          <p:cNvPicPr>
            <a:picLocks noChangeAspect="1"/>
          </p:cNvPicPr>
          <p:nvPr/>
        </p:nvPicPr>
        <p:blipFill>
          <a:blip r:embed="rId3"/>
          <a:stretch>
            <a:fillRect/>
          </a:stretch>
        </p:blipFill>
        <p:spPr>
          <a:xfrm>
            <a:off x="2209799" y="2270771"/>
            <a:ext cx="7772400" cy="3997943"/>
          </a:xfrm>
          <a:prstGeom prst="rect">
            <a:avLst/>
          </a:prstGeom>
        </p:spPr>
      </p:pic>
      <p:pic>
        <p:nvPicPr>
          <p:cNvPr id="8" name="Graphic 7" descr="Thought bubble with solid fill">
            <a:extLst>
              <a:ext uri="{FF2B5EF4-FFF2-40B4-BE49-F238E27FC236}">
                <a16:creationId xmlns:a16="http://schemas.microsoft.com/office/drawing/2014/main" id="{AB9C496A-9BB7-890A-BF4B-282CCD36F03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6224" y="0"/>
            <a:ext cx="4019550" cy="4019550"/>
          </a:xfrm>
          <a:prstGeom prst="rect">
            <a:avLst/>
          </a:prstGeom>
        </p:spPr>
      </p:pic>
    </p:spTree>
    <p:extLst>
      <p:ext uri="{BB962C8B-B14F-4D97-AF65-F5344CB8AC3E}">
        <p14:creationId xmlns:p14="http://schemas.microsoft.com/office/powerpoint/2010/main" val="313142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609F2BF-C951-C495-36E9-0B985F596FA9}"/>
              </a:ext>
            </a:extLst>
          </p:cNvPr>
          <p:cNvPicPr>
            <a:picLocks noChangeAspect="1"/>
          </p:cNvPicPr>
          <p:nvPr/>
        </p:nvPicPr>
        <p:blipFill>
          <a:blip r:embed="rId2"/>
          <a:stretch>
            <a:fillRect/>
          </a:stretch>
        </p:blipFill>
        <p:spPr>
          <a:xfrm>
            <a:off x="5906839" y="3742140"/>
            <a:ext cx="5563237" cy="2623017"/>
          </a:xfrm>
          <a:prstGeom prst="rect">
            <a:avLst/>
          </a:prstGeom>
        </p:spPr>
      </p:pic>
      <p:sp>
        <p:nvSpPr>
          <p:cNvPr id="18" name="Rectangle 17">
            <a:extLst>
              <a:ext uri="{FF2B5EF4-FFF2-40B4-BE49-F238E27FC236}">
                <a16:creationId xmlns:a16="http://schemas.microsoft.com/office/drawing/2014/main" id="{F5B52FAC-C8F2-3FF5-1B5B-9260F8BBE246}"/>
              </a:ext>
            </a:extLst>
          </p:cNvPr>
          <p:cNvSpPr/>
          <p:nvPr/>
        </p:nvSpPr>
        <p:spPr>
          <a:xfrm>
            <a:off x="463558" y="-1"/>
            <a:ext cx="4721817" cy="6858000"/>
          </a:xfrm>
          <a:prstGeom prst="rect">
            <a:avLst/>
          </a:prstGeom>
          <a:solidFill>
            <a:srgbClr val="E8AD19">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7EDF54B-1894-E577-768E-8932877AF7EE}"/>
              </a:ext>
            </a:extLst>
          </p:cNvPr>
          <p:cNvSpPr/>
          <p:nvPr/>
        </p:nvSpPr>
        <p:spPr>
          <a:xfrm>
            <a:off x="9246074" y="2024431"/>
            <a:ext cx="2476792" cy="2476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43EA53A-BE15-2B73-7059-EC38C0174333}"/>
              </a:ext>
            </a:extLst>
          </p:cNvPr>
          <p:cNvSpPr/>
          <p:nvPr/>
        </p:nvSpPr>
        <p:spPr>
          <a:xfrm>
            <a:off x="6008944" y="743712"/>
            <a:ext cx="5373624" cy="915101"/>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89C54D-1FED-2526-BDF3-6A99EA4D9C9E}"/>
              </a:ext>
            </a:extLst>
          </p:cNvPr>
          <p:cNvSpPr>
            <a:spLocks noGrp="1"/>
          </p:cNvSpPr>
          <p:nvPr>
            <p:ph type="ctrTitle"/>
          </p:nvPr>
        </p:nvSpPr>
        <p:spPr>
          <a:xfrm>
            <a:off x="831794" y="192006"/>
            <a:ext cx="10550774" cy="2387600"/>
          </a:xfrm>
        </p:spPr>
        <p:txBody>
          <a:bodyPr>
            <a:normAutofit/>
          </a:bodyPr>
          <a:lstStyle/>
          <a:p>
            <a:pPr algn="l">
              <a:lnSpc>
                <a:spcPct val="80000"/>
              </a:lnSpc>
            </a:pPr>
            <a:r>
              <a:rPr lang="en-US" sz="4800">
                <a:latin typeface="Bahnschrift Condensed" panose="020B0502040204020203" pitchFamily="34" charset="0"/>
              </a:rPr>
              <a:t>Safely disposing </a:t>
            </a:r>
            <a:br>
              <a:rPr lang="en-US" sz="4800">
                <a:latin typeface="Bahnschrift Condensed" panose="020B0502040204020203" pitchFamily="34" charset="0"/>
              </a:rPr>
            </a:br>
            <a:r>
              <a:rPr lang="en-US" sz="4800">
                <a:latin typeface="Bahnschrift Condensed" panose="020B0502040204020203" pitchFamily="34" charset="0"/>
              </a:rPr>
              <a:t>of a weapon</a:t>
            </a:r>
          </a:p>
        </p:txBody>
      </p:sp>
      <p:sp>
        <p:nvSpPr>
          <p:cNvPr id="4" name="Subtitle 2">
            <a:extLst>
              <a:ext uri="{FF2B5EF4-FFF2-40B4-BE49-F238E27FC236}">
                <a16:creationId xmlns:a16="http://schemas.microsoft.com/office/drawing/2014/main" id="{F66498A3-8E4F-BF6B-1BBF-8D211FAA9602}"/>
              </a:ext>
            </a:extLst>
          </p:cNvPr>
          <p:cNvSpPr txBox="1">
            <a:spLocks/>
          </p:cNvSpPr>
          <p:nvPr/>
        </p:nvSpPr>
        <p:spPr>
          <a:xfrm>
            <a:off x="611956" y="2728779"/>
            <a:ext cx="11219260" cy="3018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400" b="1"/>
          </a:p>
        </p:txBody>
      </p:sp>
      <p:sp>
        <p:nvSpPr>
          <p:cNvPr id="6" name="TextBox 5">
            <a:extLst>
              <a:ext uri="{FF2B5EF4-FFF2-40B4-BE49-F238E27FC236}">
                <a16:creationId xmlns:a16="http://schemas.microsoft.com/office/drawing/2014/main" id="{96966431-CE94-11D5-FDCB-353AA4C50747}"/>
              </a:ext>
            </a:extLst>
          </p:cNvPr>
          <p:cNvSpPr txBox="1"/>
          <p:nvPr/>
        </p:nvSpPr>
        <p:spPr>
          <a:xfrm>
            <a:off x="769124" y="2866473"/>
            <a:ext cx="4155115" cy="3170099"/>
          </a:xfrm>
          <a:prstGeom prst="rect">
            <a:avLst/>
          </a:prstGeom>
          <a:noFill/>
        </p:spPr>
        <p:txBody>
          <a:bodyPr wrap="square">
            <a:spAutoFit/>
          </a:bodyPr>
          <a:lstStyle/>
          <a:p>
            <a:r>
              <a:rPr lang="en-GB" sz="2000" b="1" kern="100">
                <a:effectLst/>
                <a:latin typeface="Quicksand" pitchFamily="2" charset="77"/>
                <a:ea typeface="Calibri" panose="020F0502020204030204" pitchFamily="34" charset="0"/>
                <a:cs typeface="Poppins" pitchFamily="2" charset="77"/>
              </a:rPr>
              <a:t>Where safe and possible, it should be safely disposed of.</a:t>
            </a:r>
          </a:p>
          <a:p>
            <a:r>
              <a:rPr lang="en-GB" sz="2000" b="1" kern="100">
                <a:effectLst/>
                <a:latin typeface="Quicksand" pitchFamily="2" charset="77"/>
                <a:ea typeface="Calibri" panose="020F0502020204030204" pitchFamily="34" charset="0"/>
                <a:cs typeface="Poppins" pitchFamily="2" charset="77"/>
              </a:rPr>
              <a:t> </a:t>
            </a:r>
          </a:p>
          <a:p>
            <a:r>
              <a:rPr lang="en-GB" sz="2000" b="1" kern="100">
                <a:effectLst/>
                <a:latin typeface="Quicksand" pitchFamily="2" charset="77"/>
                <a:ea typeface="Calibri" panose="020F0502020204030204" pitchFamily="34" charset="0"/>
                <a:cs typeface="Poppins" pitchFamily="2" charset="77"/>
              </a:rPr>
              <a:t>You can contact your police force on 111 anonymously or search online to find out how weapons can be surrendered to the police. Often this can be done without the need for giving any personal details.</a:t>
            </a:r>
          </a:p>
        </p:txBody>
      </p:sp>
      <p:sp>
        <p:nvSpPr>
          <p:cNvPr id="7" name="TextBox 6">
            <a:extLst>
              <a:ext uri="{FF2B5EF4-FFF2-40B4-BE49-F238E27FC236}">
                <a16:creationId xmlns:a16="http://schemas.microsoft.com/office/drawing/2014/main" id="{BBE89372-F34A-96D7-F06C-4D543637DD64}"/>
              </a:ext>
            </a:extLst>
          </p:cNvPr>
          <p:cNvSpPr txBox="1"/>
          <p:nvPr/>
        </p:nvSpPr>
        <p:spPr>
          <a:xfrm>
            <a:off x="6529586" y="891175"/>
            <a:ext cx="4232017" cy="646331"/>
          </a:xfrm>
          <a:prstGeom prst="rect">
            <a:avLst/>
          </a:prstGeom>
          <a:noFill/>
        </p:spPr>
        <p:txBody>
          <a:bodyPr wrap="square">
            <a:spAutoFit/>
          </a:bodyPr>
          <a:lstStyle/>
          <a:p>
            <a:pPr algn="ctr"/>
            <a:r>
              <a:rPr lang="en-GB" sz="1800" b="1" kern="100">
                <a:solidFill>
                  <a:schemeClr val="bg1"/>
                </a:solidFill>
                <a:effectLst/>
                <a:latin typeface="Quicksand" pitchFamily="2" charset="77"/>
                <a:ea typeface="Calibri" panose="020F0502020204030204" pitchFamily="34" charset="0"/>
                <a:cs typeface="Poppins" pitchFamily="2" charset="77"/>
              </a:rPr>
              <a:t>Please take care when bringing a weapon to a surrender location. </a:t>
            </a:r>
            <a:endParaRPr lang="en-US" b="1">
              <a:solidFill>
                <a:schemeClr val="bg1"/>
              </a:solidFill>
              <a:latin typeface="Quicksand" pitchFamily="2" charset="77"/>
            </a:endParaRPr>
          </a:p>
        </p:txBody>
      </p:sp>
      <p:sp>
        <p:nvSpPr>
          <p:cNvPr id="9" name="TextBox 8">
            <a:extLst>
              <a:ext uri="{FF2B5EF4-FFF2-40B4-BE49-F238E27FC236}">
                <a16:creationId xmlns:a16="http://schemas.microsoft.com/office/drawing/2014/main" id="{164023FB-75D4-2AE1-4F7C-EFC7506E727A}"/>
              </a:ext>
            </a:extLst>
          </p:cNvPr>
          <p:cNvSpPr txBox="1"/>
          <p:nvPr/>
        </p:nvSpPr>
        <p:spPr>
          <a:xfrm>
            <a:off x="9348807" y="2550868"/>
            <a:ext cx="2271326" cy="1477328"/>
          </a:xfrm>
          <a:prstGeom prst="rect">
            <a:avLst/>
          </a:prstGeom>
          <a:noFill/>
        </p:spPr>
        <p:txBody>
          <a:bodyPr wrap="square">
            <a:spAutoFit/>
          </a:bodyPr>
          <a:lstStyle/>
          <a:p>
            <a:pPr algn="ctr"/>
            <a:r>
              <a:rPr lang="en-GB" sz="1800" b="1" kern="100">
                <a:solidFill>
                  <a:schemeClr val="bg1"/>
                </a:solidFill>
                <a:effectLst/>
                <a:latin typeface="Quicksand" pitchFamily="2" charset="77"/>
                <a:ea typeface="Calibri" panose="020F0502020204030204" pitchFamily="34" charset="0"/>
                <a:cs typeface="Poppins" pitchFamily="2" charset="77"/>
              </a:rPr>
              <a:t>Consider </a:t>
            </a:r>
          </a:p>
          <a:p>
            <a:pPr algn="ctr"/>
            <a:r>
              <a:rPr lang="en-GB" sz="1800" b="1" kern="100">
                <a:solidFill>
                  <a:schemeClr val="bg1"/>
                </a:solidFill>
                <a:effectLst/>
                <a:latin typeface="Quicksand" pitchFamily="2" charset="77"/>
                <a:ea typeface="Calibri" panose="020F0502020204030204" pitchFamily="34" charset="0"/>
                <a:cs typeface="Poppins" pitchFamily="2" charset="77"/>
              </a:rPr>
              <a:t>wrapping a </a:t>
            </a:r>
          </a:p>
          <a:p>
            <a:pPr algn="ctr"/>
            <a:r>
              <a:rPr lang="en-GB" sz="1800" b="1" kern="100">
                <a:solidFill>
                  <a:schemeClr val="bg1"/>
                </a:solidFill>
                <a:effectLst/>
                <a:latin typeface="Quicksand" pitchFamily="2" charset="77"/>
                <a:ea typeface="Calibri" panose="020F0502020204030204" pitchFamily="34" charset="0"/>
                <a:cs typeface="Poppins" pitchFamily="2" charset="77"/>
              </a:rPr>
              <a:t>bladed item in cardboard or </a:t>
            </a:r>
          </a:p>
          <a:p>
            <a:pPr algn="ctr"/>
            <a:r>
              <a:rPr lang="en-GB" sz="1800" b="1" kern="100">
                <a:solidFill>
                  <a:schemeClr val="bg1"/>
                </a:solidFill>
                <a:effectLst/>
                <a:latin typeface="Quicksand" pitchFamily="2" charset="77"/>
                <a:ea typeface="Calibri" panose="020F0502020204030204" pitchFamily="34" charset="0"/>
                <a:cs typeface="Poppins" pitchFamily="2" charset="77"/>
              </a:rPr>
              <a:t>a tea towel.</a:t>
            </a:r>
            <a:endParaRPr lang="en-US" b="1">
              <a:solidFill>
                <a:schemeClr val="bg1"/>
              </a:solidFill>
              <a:latin typeface="Quicksand" pitchFamily="2" charset="77"/>
            </a:endParaRPr>
          </a:p>
        </p:txBody>
      </p:sp>
      <p:pic>
        <p:nvPicPr>
          <p:cNvPr id="15" name="Graphic 14" descr="Warning with solid fill">
            <a:extLst>
              <a:ext uri="{FF2B5EF4-FFF2-40B4-BE49-F238E27FC236}">
                <a16:creationId xmlns:a16="http://schemas.microsoft.com/office/drawing/2014/main" id="{2CCF2EBA-61F3-62DC-524D-5FB4F0BFA7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40241" y="1892486"/>
            <a:ext cx="914400" cy="914400"/>
          </a:xfrm>
          <a:prstGeom prst="rect">
            <a:avLst/>
          </a:prstGeom>
        </p:spPr>
      </p:pic>
      <p:pic>
        <p:nvPicPr>
          <p:cNvPr id="17" name="Graphic 16" descr="Arrow: Rotate left with solid fill">
            <a:extLst>
              <a:ext uri="{FF2B5EF4-FFF2-40B4-BE49-F238E27FC236}">
                <a16:creationId xmlns:a16="http://schemas.microsoft.com/office/drawing/2014/main" id="{14314F8C-E63D-B256-E24A-E35021BC6AD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17375" y="1836724"/>
            <a:ext cx="2487002" cy="2487002"/>
          </a:xfrm>
          <a:prstGeom prst="rect">
            <a:avLst/>
          </a:prstGeom>
        </p:spPr>
      </p:pic>
      <p:sp>
        <p:nvSpPr>
          <p:cNvPr id="8" name="Slide Number Placeholder 8">
            <a:extLst>
              <a:ext uri="{FF2B5EF4-FFF2-40B4-BE49-F238E27FC236}">
                <a16:creationId xmlns:a16="http://schemas.microsoft.com/office/drawing/2014/main" id="{FEC720E8-74AB-699B-2786-11579B0C72AF}"/>
              </a:ext>
            </a:extLst>
          </p:cNvPr>
          <p:cNvSpPr>
            <a:spLocks noGrp="1"/>
          </p:cNvSpPr>
          <p:nvPr>
            <p:ph type="sldNum" sz="quarter" idx="12"/>
          </p:nvPr>
        </p:nvSpPr>
        <p:spPr>
          <a:xfrm>
            <a:off x="9246074" y="6371706"/>
            <a:ext cx="2743200" cy="365125"/>
          </a:xfrm>
        </p:spPr>
        <p:txBody>
          <a:bodyPr/>
          <a:lstStyle/>
          <a:p>
            <a:fld id="{B74BDE92-5E3B-424A-B0AA-E4B267B2D80D}" type="slidenum">
              <a:rPr lang="en-GB" smtClean="0"/>
              <a:pPr/>
              <a:t>35</a:t>
            </a:fld>
            <a:endParaRPr lang="en-GB" dirty="0"/>
          </a:p>
        </p:txBody>
      </p:sp>
    </p:spTree>
    <p:extLst>
      <p:ext uri="{BB962C8B-B14F-4D97-AF65-F5344CB8AC3E}">
        <p14:creationId xmlns:p14="http://schemas.microsoft.com/office/powerpoint/2010/main" val="334750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nodePh="1">
                                  <p:stCondLst>
                                    <p:cond delay="25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25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2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25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6" grpId="0"/>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EE44BF3-0470-090F-16A8-40EA975F46D0}"/>
              </a:ext>
            </a:extLst>
          </p:cNvPr>
          <p:cNvSpPr/>
          <p:nvPr/>
        </p:nvSpPr>
        <p:spPr>
          <a:xfrm>
            <a:off x="4584526" y="300625"/>
            <a:ext cx="7312506" cy="1462835"/>
          </a:xfrm>
          <a:prstGeom prst="roundRect">
            <a:avLst/>
          </a:prstGeom>
          <a:solidFill>
            <a:srgbClr val="E8AD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3061FF58-F878-32C4-5EBC-FD7A0B796DF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1686" r="27194"/>
          <a:stretch>
            <a:fillRect/>
          </a:stretch>
        </p:blipFill>
        <p:spPr>
          <a:xfrm>
            <a:off x="0" y="0"/>
            <a:ext cx="4230356" cy="6858000"/>
          </a:xfrm>
          <a:prstGeom prst="rect">
            <a:avLst/>
          </a:prstGeom>
        </p:spPr>
      </p:pic>
      <p:sp>
        <p:nvSpPr>
          <p:cNvPr id="2" name="Title 1">
            <a:extLst>
              <a:ext uri="{FF2B5EF4-FFF2-40B4-BE49-F238E27FC236}">
                <a16:creationId xmlns:a16="http://schemas.microsoft.com/office/drawing/2014/main" id="{FCCD89DF-3C0B-B0EB-FF24-3A56A497F665}"/>
              </a:ext>
            </a:extLst>
          </p:cNvPr>
          <p:cNvSpPr>
            <a:spLocks noGrp="1"/>
          </p:cNvSpPr>
          <p:nvPr>
            <p:ph type="title"/>
          </p:nvPr>
        </p:nvSpPr>
        <p:spPr>
          <a:xfrm>
            <a:off x="525949" y="-200343"/>
            <a:ext cx="3704407" cy="3489603"/>
          </a:xfrm>
        </p:spPr>
        <p:txBody>
          <a:bodyPr>
            <a:normAutofit/>
          </a:bodyPr>
          <a:lstStyle/>
          <a:p>
            <a:pPr>
              <a:lnSpc>
                <a:spcPct val="75000"/>
              </a:lnSpc>
            </a:pPr>
            <a:r>
              <a:rPr lang="en-GB" sz="4800" b="1" dirty="0">
                <a:latin typeface="Bahnschrift Condensed" panose="020B0502040204020203" pitchFamily="34" charset="0"/>
              </a:rPr>
              <a:t>Finding </a:t>
            </a:r>
            <a:br>
              <a:rPr lang="en-GB" sz="4800" b="1" dirty="0">
                <a:latin typeface="Bahnschrift Condensed" panose="020B0502040204020203" pitchFamily="34" charset="0"/>
              </a:rPr>
            </a:br>
            <a:r>
              <a:rPr lang="en-GB" sz="4800" b="1" dirty="0">
                <a:latin typeface="Bahnschrift Condensed" panose="020B0502040204020203" pitchFamily="34" charset="0"/>
              </a:rPr>
              <a:t>your thing, </a:t>
            </a:r>
            <a:br>
              <a:rPr lang="en-GB" sz="4800" b="1" dirty="0">
                <a:latin typeface="Bahnschrift Condensed" panose="020B0502040204020203" pitchFamily="34" charset="0"/>
              </a:rPr>
            </a:br>
            <a:r>
              <a:rPr lang="en-GB" sz="4800" b="1" dirty="0">
                <a:latin typeface="Bahnschrift Condensed" panose="020B0502040204020203" pitchFamily="34" charset="0"/>
              </a:rPr>
              <a:t>your people</a:t>
            </a:r>
          </a:p>
        </p:txBody>
      </p:sp>
      <p:sp>
        <p:nvSpPr>
          <p:cNvPr id="3" name="Content Placeholder 2">
            <a:extLst>
              <a:ext uri="{FF2B5EF4-FFF2-40B4-BE49-F238E27FC236}">
                <a16:creationId xmlns:a16="http://schemas.microsoft.com/office/drawing/2014/main" id="{C2A3DE2C-2964-9FFB-537A-87C04C021B41}"/>
              </a:ext>
            </a:extLst>
          </p:cNvPr>
          <p:cNvSpPr>
            <a:spLocks noGrp="1"/>
          </p:cNvSpPr>
          <p:nvPr>
            <p:ph idx="1"/>
          </p:nvPr>
        </p:nvSpPr>
        <p:spPr>
          <a:xfrm>
            <a:off x="67966" y="2595233"/>
            <a:ext cx="3277921" cy="1239563"/>
          </a:xfrm>
        </p:spPr>
        <p:txBody>
          <a:bodyPr/>
          <a:lstStyle/>
          <a:p>
            <a:pPr marL="457200" indent="0">
              <a:buNone/>
            </a:pPr>
            <a:r>
              <a:rPr lang="en-GB" sz="2400" b="1" kern="100" dirty="0">
                <a:solidFill>
                  <a:srgbClr val="E8AD1A"/>
                </a:solidFill>
                <a:latin typeface="Quicksand" pitchFamily="2" charset="77"/>
                <a:cs typeface="Poppins" pitchFamily="2" charset="77"/>
              </a:rPr>
              <a:t>Looking for </a:t>
            </a:r>
            <a:br>
              <a:rPr lang="en-GB" sz="2400" b="1" kern="100" dirty="0">
                <a:solidFill>
                  <a:srgbClr val="E8AD1A"/>
                </a:solidFill>
                <a:latin typeface="Quicksand" pitchFamily="2" charset="77"/>
                <a:cs typeface="Poppins" pitchFamily="2" charset="77"/>
              </a:rPr>
            </a:br>
            <a:r>
              <a:rPr lang="en-GB" sz="2400" b="1" kern="100" dirty="0">
                <a:solidFill>
                  <a:srgbClr val="E8AD1A"/>
                </a:solidFill>
                <a:latin typeface="Quicksand" pitchFamily="2" charset="77"/>
                <a:cs typeface="Poppins" pitchFamily="2" charset="77"/>
              </a:rPr>
              <a:t>something positive </a:t>
            </a:r>
            <a:br>
              <a:rPr lang="en-GB" sz="2400" b="1" kern="100" dirty="0">
                <a:solidFill>
                  <a:srgbClr val="E8AD1A"/>
                </a:solidFill>
                <a:latin typeface="Quicksand" pitchFamily="2" charset="77"/>
                <a:cs typeface="Poppins" pitchFamily="2" charset="77"/>
              </a:rPr>
            </a:br>
            <a:r>
              <a:rPr lang="en-GB" sz="2400" b="1" kern="100" dirty="0">
                <a:solidFill>
                  <a:srgbClr val="E8AD1A"/>
                </a:solidFill>
                <a:latin typeface="Quicksand" pitchFamily="2" charset="77"/>
                <a:cs typeface="Poppins" pitchFamily="2" charset="77"/>
              </a:rPr>
              <a:t>to get involved in?</a:t>
            </a:r>
          </a:p>
        </p:txBody>
      </p:sp>
      <p:sp>
        <p:nvSpPr>
          <p:cNvPr id="11" name="Slide Number Placeholder 8">
            <a:extLst>
              <a:ext uri="{FF2B5EF4-FFF2-40B4-BE49-F238E27FC236}">
                <a16:creationId xmlns:a16="http://schemas.microsoft.com/office/drawing/2014/main" id="{C9063800-61A3-8AD1-9AEA-202CC20901BE}"/>
              </a:ext>
            </a:extLst>
          </p:cNvPr>
          <p:cNvSpPr>
            <a:spLocks noGrp="1"/>
          </p:cNvSpPr>
          <p:nvPr>
            <p:ph type="sldNum" sz="quarter" idx="12"/>
          </p:nvPr>
        </p:nvSpPr>
        <p:spPr>
          <a:xfrm>
            <a:off x="9203936" y="6356350"/>
            <a:ext cx="2743200" cy="365125"/>
          </a:xfrm>
        </p:spPr>
        <p:txBody>
          <a:bodyPr/>
          <a:lstStyle/>
          <a:p>
            <a:fld id="{B74BDE92-5E3B-424A-B0AA-E4B267B2D80D}" type="slidenum">
              <a:rPr lang="en-GB" smtClean="0"/>
              <a:pPr/>
              <a:t>36</a:t>
            </a:fld>
            <a:endParaRPr lang="en-GB" dirty="0"/>
          </a:p>
        </p:txBody>
      </p:sp>
      <p:sp>
        <p:nvSpPr>
          <p:cNvPr id="37" name="TextBox 36">
            <a:extLst>
              <a:ext uri="{FF2B5EF4-FFF2-40B4-BE49-F238E27FC236}">
                <a16:creationId xmlns:a16="http://schemas.microsoft.com/office/drawing/2014/main" id="{C358A0E0-B516-20FB-503A-41119EEC8E9D}"/>
              </a:ext>
            </a:extLst>
          </p:cNvPr>
          <p:cNvSpPr txBox="1"/>
          <p:nvPr/>
        </p:nvSpPr>
        <p:spPr>
          <a:xfrm>
            <a:off x="4764800" y="434429"/>
            <a:ext cx="6919421" cy="1200329"/>
          </a:xfrm>
          <a:prstGeom prst="rect">
            <a:avLst/>
          </a:prstGeom>
          <a:noFill/>
        </p:spPr>
        <p:txBody>
          <a:bodyPr wrap="square">
            <a:spAutoFit/>
          </a:bodyPr>
          <a:lstStyle/>
          <a:p>
            <a:pPr algn="l">
              <a:buNone/>
            </a:pPr>
            <a:r>
              <a:rPr lang="en-GB" b="0" i="0" dirty="0">
                <a:solidFill>
                  <a:schemeClr val="bg1"/>
                </a:solidFill>
                <a:effectLst/>
                <a:latin typeface="Quicksand" panose="00000500000000000000"/>
              </a:rPr>
              <a:t>Ask a </a:t>
            </a:r>
            <a:r>
              <a:rPr lang="en-GB" b="1" i="0" dirty="0">
                <a:solidFill>
                  <a:schemeClr val="bg1"/>
                </a:solidFill>
                <a:effectLst/>
                <a:latin typeface="Quicksand" panose="00000500000000000000"/>
              </a:rPr>
              <a:t>trusted adult </a:t>
            </a:r>
            <a:r>
              <a:rPr lang="en-GB" b="0" i="0" dirty="0">
                <a:solidFill>
                  <a:schemeClr val="bg1"/>
                </a:solidFill>
                <a:effectLst/>
                <a:latin typeface="Quicksand" panose="00000500000000000000"/>
              </a:rPr>
              <a:t>or </a:t>
            </a:r>
            <a:r>
              <a:rPr lang="en-GB" b="1" i="0" dirty="0">
                <a:solidFill>
                  <a:schemeClr val="bg1"/>
                </a:solidFill>
                <a:effectLst/>
                <a:latin typeface="Quicksand" panose="00000500000000000000"/>
              </a:rPr>
              <a:t>go online </a:t>
            </a:r>
            <a:r>
              <a:rPr lang="en-GB" b="0" i="0" dirty="0">
                <a:solidFill>
                  <a:schemeClr val="bg1"/>
                </a:solidFill>
                <a:effectLst/>
                <a:latin typeface="Quicksand" panose="00000500000000000000"/>
              </a:rPr>
              <a:t>to find out what is happening where you live.</a:t>
            </a:r>
          </a:p>
          <a:p>
            <a:pPr algn="l">
              <a:buNone/>
            </a:pPr>
            <a:r>
              <a:rPr lang="en-GB" b="0" i="0" dirty="0">
                <a:solidFill>
                  <a:schemeClr val="bg1"/>
                </a:solidFill>
                <a:effectLst/>
                <a:latin typeface="Quicksand" panose="00000500000000000000"/>
              </a:rPr>
              <a:t> </a:t>
            </a:r>
          </a:p>
          <a:p>
            <a:pPr algn="l">
              <a:buNone/>
            </a:pPr>
            <a:r>
              <a:rPr lang="en-GB" b="1" i="0" dirty="0">
                <a:solidFill>
                  <a:schemeClr val="bg1"/>
                </a:solidFill>
                <a:effectLst/>
                <a:latin typeface="Quicksand" panose="00000500000000000000"/>
              </a:rPr>
              <a:t>Information to help you get started is available:</a:t>
            </a:r>
          </a:p>
        </p:txBody>
      </p:sp>
      <p:pic>
        <p:nvPicPr>
          <p:cNvPr id="38" name="Picture 37">
            <a:extLst>
              <a:ext uri="{FF2B5EF4-FFF2-40B4-BE49-F238E27FC236}">
                <a16:creationId xmlns:a16="http://schemas.microsoft.com/office/drawing/2014/main" id="{3C635322-85CF-2C11-8C94-01B002367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957" y="2117728"/>
            <a:ext cx="1363293" cy="909397"/>
          </a:xfrm>
          <a:prstGeom prst="rect">
            <a:avLst/>
          </a:prstGeom>
        </p:spPr>
      </p:pic>
      <p:pic>
        <p:nvPicPr>
          <p:cNvPr id="39" name="Graphic 38">
            <a:extLst>
              <a:ext uri="{FF2B5EF4-FFF2-40B4-BE49-F238E27FC236}">
                <a16:creationId xmlns:a16="http://schemas.microsoft.com/office/drawing/2014/main" id="{CB7456C8-EA26-40B4-4EFA-90A08B0190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55219" y="3564296"/>
            <a:ext cx="1679971" cy="417472"/>
          </a:xfrm>
          <a:prstGeom prst="rect">
            <a:avLst/>
          </a:prstGeom>
        </p:spPr>
      </p:pic>
      <p:pic>
        <p:nvPicPr>
          <p:cNvPr id="40" name="Graphic 39">
            <a:extLst>
              <a:ext uri="{FF2B5EF4-FFF2-40B4-BE49-F238E27FC236}">
                <a16:creationId xmlns:a16="http://schemas.microsoft.com/office/drawing/2014/main" id="{36049C2F-A5FF-2548-F4BE-55BE1E1264B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55219" y="5747880"/>
            <a:ext cx="1679971" cy="291341"/>
          </a:xfrm>
          <a:prstGeom prst="rect">
            <a:avLst/>
          </a:prstGeom>
        </p:spPr>
      </p:pic>
      <p:pic>
        <p:nvPicPr>
          <p:cNvPr id="41" name="Graphic 40">
            <a:extLst>
              <a:ext uri="{FF2B5EF4-FFF2-40B4-BE49-F238E27FC236}">
                <a16:creationId xmlns:a16="http://schemas.microsoft.com/office/drawing/2014/main" id="{025DF9B8-4585-3ADB-4D87-5B21F3250A7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839957" y="4669244"/>
            <a:ext cx="1695233" cy="553998"/>
          </a:xfrm>
          <a:prstGeom prst="rect">
            <a:avLst/>
          </a:prstGeom>
        </p:spPr>
      </p:pic>
      <p:sp>
        <p:nvSpPr>
          <p:cNvPr id="42" name="TextBox 41">
            <a:extLst>
              <a:ext uri="{FF2B5EF4-FFF2-40B4-BE49-F238E27FC236}">
                <a16:creationId xmlns:a16="http://schemas.microsoft.com/office/drawing/2014/main" id="{6D61DBE3-0FFF-4599-1F7C-7572AA1D520A}"/>
              </a:ext>
            </a:extLst>
          </p:cNvPr>
          <p:cNvSpPr txBox="1"/>
          <p:nvPr/>
        </p:nvSpPr>
        <p:spPr>
          <a:xfrm>
            <a:off x="7068182" y="2211732"/>
            <a:ext cx="4691195" cy="800219"/>
          </a:xfrm>
          <a:prstGeom prst="rect">
            <a:avLst/>
          </a:prstGeom>
          <a:noFill/>
        </p:spPr>
        <p:txBody>
          <a:bodyPr wrap="square" rtlCol="0">
            <a:spAutoFit/>
          </a:bodyPr>
          <a:lstStyle/>
          <a:p>
            <a:r>
              <a:rPr lang="en-GB" sz="1600" dirty="0">
                <a:solidFill>
                  <a:srgbClr val="E8AD1A"/>
                </a:solidFill>
                <a:latin typeface="Quicksand" panose="00000500000000000000"/>
                <a:hlinkClick r:id="rId7">
                  <a:extLst>
                    <a:ext uri="{A12FA001-AC4F-418D-AE19-62706E023703}">
                      <ahyp:hlinkClr xmlns:ahyp="http://schemas.microsoft.com/office/drawing/2018/hyperlinkcolor" val="tx"/>
                    </a:ext>
                  </a:extLst>
                </a:hlinkClick>
              </a:rPr>
              <a:t>healthyholidayshull.org/</a:t>
            </a:r>
            <a:endParaRPr lang="en-GB" sz="1600" dirty="0">
              <a:solidFill>
                <a:srgbClr val="E8AD1A"/>
              </a:solidFill>
              <a:latin typeface="Quicksand" panose="00000500000000000000"/>
            </a:endParaRPr>
          </a:p>
          <a:p>
            <a:r>
              <a:rPr lang="en-GB" sz="1500" dirty="0">
                <a:latin typeface="Quicksand" panose="00000500000000000000"/>
              </a:rPr>
              <a:t>Activities taking place in Hull during the school holidays for school aged children and young people.</a:t>
            </a:r>
          </a:p>
        </p:txBody>
      </p:sp>
      <p:sp>
        <p:nvSpPr>
          <p:cNvPr id="43" name="TextBox 42">
            <a:extLst>
              <a:ext uri="{FF2B5EF4-FFF2-40B4-BE49-F238E27FC236}">
                <a16:creationId xmlns:a16="http://schemas.microsoft.com/office/drawing/2014/main" id="{2CE3726C-9605-30B1-7410-3E1FBD9FD23A}"/>
              </a:ext>
            </a:extLst>
          </p:cNvPr>
          <p:cNvSpPr txBox="1"/>
          <p:nvPr/>
        </p:nvSpPr>
        <p:spPr>
          <a:xfrm>
            <a:off x="7068184" y="3266162"/>
            <a:ext cx="4474887" cy="1031051"/>
          </a:xfrm>
          <a:prstGeom prst="rect">
            <a:avLst/>
          </a:prstGeom>
          <a:noFill/>
        </p:spPr>
        <p:txBody>
          <a:bodyPr wrap="square" rtlCol="0">
            <a:spAutoFit/>
          </a:bodyPr>
          <a:lstStyle/>
          <a:p>
            <a:r>
              <a:rPr lang="en-GB" sz="1600" dirty="0">
                <a:solidFill>
                  <a:srgbClr val="E8AD1A"/>
                </a:solidFill>
                <a:latin typeface="Quicksand" panose="00000500000000000000"/>
                <a:hlinkClick r:id="rId8">
                  <a:extLst>
                    <a:ext uri="{A12FA001-AC4F-418D-AE19-62706E023703}">
                      <ahyp:hlinkClr xmlns:ahyp="http://schemas.microsoft.com/office/drawing/2018/hyperlinkcolor" val="tx"/>
                    </a:ext>
                  </a:extLst>
                </a:hlinkClick>
              </a:rPr>
              <a:t>livewellnorthlincolnshire.org.uk/</a:t>
            </a:r>
            <a:endParaRPr lang="en-GB" sz="1600" dirty="0">
              <a:solidFill>
                <a:srgbClr val="E8AD1A"/>
              </a:solidFill>
              <a:latin typeface="Quicksand" panose="00000500000000000000"/>
            </a:endParaRPr>
          </a:p>
          <a:p>
            <a:r>
              <a:rPr lang="en-GB" sz="1500" dirty="0">
                <a:latin typeface="Quicksand" panose="00000500000000000000"/>
              </a:rPr>
              <a:t>A wide range of organisations, support groups, community groups, events and activities to support you to live your best life. </a:t>
            </a:r>
          </a:p>
        </p:txBody>
      </p:sp>
      <p:sp>
        <p:nvSpPr>
          <p:cNvPr id="44" name="TextBox 43">
            <a:extLst>
              <a:ext uri="{FF2B5EF4-FFF2-40B4-BE49-F238E27FC236}">
                <a16:creationId xmlns:a16="http://schemas.microsoft.com/office/drawing/2014/main" id="{AC363A6E-CF07-7339-A2ED-B5009EA0D240}"/>
              </a:ext>
            </a:extLst>
          </p:cNvPr>
          <p:cNvSpPr txBox="1"/>
          <p:nvPr/>
        </p:nvSpPr>
        <p:spPr>
          <a:xfrm>
            <a:off x="7068183" y="4512010"/>
            <a:ext cx="4691197" cy="800219"/>
          </a:xfrm>
          <a:prstGeom prst="rect">
            <a:avLst/>
          </a:prstGeom>
          <a:noFill/>
        </p:spPr>
        <p:txBody>
          <a:bodyPr wrap="square" rtlCol="0">
            <a:spAutoFit/>
          </a:bodyPr>
          <a:lstStyle/>
          <a:p>
            <a:r>
              <a:rPr lang="en-GB" sz="1600" dirty="0">
                <a:solidFill>
                  <a:srgbClr val="E8AD1A"/>
                </a:solidFill>
                <a:latin typeface="Quicksand" panose="00000500000000000000"/>
                <a:hlinkClick r:id="rId9">
                  <a:extLst>
                    <a:ext uri="{A12FA001-AC4F-418D-AE19-62706E023703}">
                      <ahyp:hlinkClr xmlns:ahyp="http://schemas.microsoft.com/office/drawing/2018/hyperlinkcolor" val="tx"/>
                    </a:ext>
                  </a:extLst>
                </a:hlinkClick>
              </a:rPr>
              <a:t>discovernortheastlincolnshire.co.uk/</a:t>
            </a:r>
            <a:endParaRPr lang="en-GB" sz="1600" dirty="0">
              <a:solidFill>
                <a:srgbClr val="E8AD1A"/>
              </a:solidFill>
              <a:latin typeface="Quicksand" panose="00000500000000000000"/>
            </a:endParaRPr>
          </a:p>
          <a:p>
            <a:r>
              <a:rPr lang="en-GB" sz="1500" dirty="0">
                <a:latin typeface="Quicksand" panose="00000500000000000000"/>
              </a:rPr>
              <a:t>Useful information from visitor essentials to top attractions, best beaches and discovering wildfire.</a:t>
            </a:r>
          </a:p>
        </p:txBody>
      </p:sp>
      <p:sp>
        <p:nvSpPr>
          <p:cNvPr id="45" name="TextBox 44">
            <a:extLst>
              <a:ext uri="{FF2B5EF4-FFF2-40B4-BE49-F238E27FC236}">
                <a16:creationId xmlns:a16="http://schemas.microsoft.com/office/drawing/2014/main" id="{1ABF4FB4-6CD2-CBFC-74DB-14386C911508}"/>
              </a:ext>
            </a:extLst>
          </p:cNvPr>
          <p:cNvSpPr txBox="1"/>
          <p:nvPr/>
        </p:nvSpPr>
        <p:spPr>
          <a:xfrm>
            <a:off x="7068401" y="5561351"/>
            <a:ext cx="4828631" cy="800219"/>
          </a:xfrm>
          <a:prstGeom prst="rect">
            <a:avLst/>
          </a:prstGeom>
          <a:noFill/>
        </p:spPr>
        <p:txBody>
          <a:bodyPr wrap="square" rtlCol="0">
            <a:spAutoFit/>
          </a:bodyPr>
          <a:lstStyle/>
          <a:p>
            <a:r>
              <a:rPr lang="en-GB" sz="1600" dirty="0">
                <a:solidFill>
                  <a:srgbClr val="E8AD1A"/>
                </a:solidFill>
                <a:latin typeface="Quicksand" panose="00000500000000000000"/>
                <a:hlinkClick r:id="rId10">
                  <a:extLst>
                    <a:ext uri="{A12FA001-AC4F-418D-AE19-62706E023703}">
                      <ahyp:hlinkClr xmlns:ahyp="http://schemas.microsoft.com/office/drawing/2018/hyperlinkcolor" val="tx"/>
                    </a:ext>
                  </a:extLst>
                </a:hlinkClick>
              </a:rPr>
              <a:t>eastridingculture.co.uk/active-communities/</a:t>
            </a:r>
            <a:endParaRPr lang="en-GB" sz="1600" dirty="0">
              <a:solidFill>
                <a:srgbClr val="E8AD1A"/>
              </a:solidFill>
              <a:latin typeface="Quicksand" panose="00000500000000000000"/>
            </a:endParaRPr>
          </a:p>
          <a:p>
            <a:r>
              <a:rPr lang="en-GB" sz="1500" dirty="0">
                <a:latin typeface="Quicksand" panose="00000500000000000000"/>
              </a:rPr>
              <a:t>Empowering the East Riding of Yorkshire to be active, healthy and connected. </a:t>
            </a:r>
          </a:p>
        </p:txBody>
      </p:sp>
      <p:sp>
        <p:nvSpPr>
          <p:cNvPr id="4" name="Rectangle 3">
            <a:extLst>
              <a:ext uri="{FF2B5EF4-FFF2-40B4-BE49-F238E27FC236}">
                <a16:creationId xmlns:a16="http://schemas.microsoft.com/office/drawing/2014/main" id="{5773F04C-0451-6FD2-FCF8-5FC3F168275F}"/>
              </a:ext>
            </a:extLst>
          </p:cNvPr>
          <p:cNvSpPr/>
          <p:nvPr/>
        </p:nvSpPr>
        <p:spPr>
          <a:xfrm>
            <a:off x="4230356" y="-425885"/>
            <a:ext cx="103649" cy="7283885"/>
          </a:xfrm>
          <a:prstGeom prst="rect">
            <a:avLst/>
          </a:prstGeom>
          <a:solidFill>
            <a:srgbClr val="E8AD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FD0A9F3-D690-03B2-4118-7B889574BAF6}"/>
              </a:ext>
            </a:extLst>
          </p:cNvPr>
          <p:cNvCxnSpPr/>
          <p:nvPr/>
        </p:nvCxnSpPr>
        <p:spPr>
          <a:xfrm>
            <a:off x="4855219" y="3139859"/>
            <a:ext cx="6829002"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002D518-68A1-EB52-587E-CADB65A25DD9}"/>
              </a:ext>
            </a:extLst>
          </p:cNvPr>
          <p:cNvCxnSpPr/>
          <p:nvPr/>
        </p:nvCxnSpPr>
        <p:spPr>
          <a:xfrm>
            <a:off x="4855219" y="4417514"/>
            <a:ext cx="6829002"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F2A8164-9FD9-08B3-FEC3-B862311DDABB}"/>
              </a:ext>
            </a:extLst>
          </p:cNvPr>
          <p:cNvCxnSpPr/>
          <p:nvPr/>
        </p:nvCxnSpPr>
        <p:spPr>
          <a:xfrm>
            <a:off x="4855219" y="5444648"/>
            <a:ext cx="6829002"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6415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0F9D33-13E8-4D60-7CA6-58CDFC5F6481}"/>
              </a:ext>
            </a:extLst>
          </p:cNvPr>
          <p:cNvSpPr/>
          <p:nvPr/>
        </p:nvSpPr>
        <p:spPr>
          <a:xfrm>
            <a:off x="8416413" y="0"/>
            <a:ext cx="3775587" cy="6858000"/>
          </a:xfrm>
          <a:prstGeom prst="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1800">
                <a:latin typeface="Quicksand" panose="00000500000000000000" pitchFamily="2" charset="0"/>
              </a:rPr>
              <a:t>with Mikey?</a:t>
            </a:r>
            <a:endParaRPr lang="en-GB" sz="2000"/>
          </a:p>
          <a:p>
            <a:pPr marL="342900" indent="-342900">
              <a:buFont typeface="Arial" panose="020B0604020202020204" pitchFamily="34" charset="0"/>
              <a:buChar char="•"/>
            </a:pPr>
            <a:endParaRPr lang="en-GB" sz="2000"/>
          </a:p>
        </p:txBody>
      </p:sp>
      <p:pic>
        <p:nvPicPr>
          <p:cNvPr id="5" name="Picture 4">
            <a:extLst>
              <a:ext uri="{FF2B5EF4-FFF2-40B4-BE49-F238E27FC236}">
                <a16:creationId xmlns:a16="http://schemas.microsoft.com/office/drawing/2014/main" id="{5C2B8AB8-0F90-C5D4-891A-D105E75E8FB9}"/>
              </a:ext>
            </a:extLst>
          </p:cNvPr>
          <p:cNvPicPr>
            <a:picLocks noChangeAspect="1"/>
          </p:cNvPicPr>
          <p:nvPr/>
        </p:nvPicPr>
        <p:blipFill>
          <a:blip r:embed="rId2"/>
          <a:stretch>
            <a:fillRect/>
          </a:stretch>
        </p:blipFill>
        <p:spPr>
          <a:xfrm>
            <a:off x="5689600" y="807747"/>
            <a:ext cx="5535543" cy="4736076"/>
          </a:xfrm>
          <a:prstGeom prst="rect">
            <a:avLst/>
          </a:prstGeom>
        </p:spPr>
      </p:pic>
      <p:sp>
        <p:nvSpPr>
          <p:cNvPr id="6" name="TextBox 5">
            <a:extLst>
              <a:ext uri="{FF2B5EF4-FFF2-40B4-BE49-F238E27FC236}">
                <a16:creationId xmlns:a16="http://schemas.microsoft.com/office/drawing/2014/main" id="{66957523-6CEF-15B9-DB7B-14E2EFD2879A}"/>
              </a:ext>
            </a:extLst>
          </p:cNvPr>
          <p:cNvSpPr txBox="1"/>
          <p:nvPr/>
        </p:nvSpPr>
        <p:spPr>
          <a:xfrm>
            <a:off x="7388291" y="1321868"/>
            <a:ext cx="3962399" cy="523220"/>
          </a:xfrm>
          <a:prstGeom prst="rect">
            <a:avLst/>
          </a:prstGeom>
          <a:noFill/>
        </p:spPr>
        <p:txBody>
          <a:bodyPr wrap="square" rtlCol="0">
            <a:spAutoFit/>
          </a:bodyPr>
          <a:lstStyle/>
          <a:p>
            <a:r>
              <a:rPr lang="en-GB" sz="2800" b="1" dirty="0">
                <a:solidFill>
                  <a:srgbClr val="E8AD1A"/>
                </a:solidFill>
                <a:latin typeface="Quicksand" panose="00000500000000000000" pitchFamily="2" charset="0"/>
              </a:rPr>
              <a:t>Click for video</a:t>
            </a:r>
          </a:p>
        </p:txBody>
      </p:sp>
      <p:sp>
        <p:nvSpPr>
          <p:cNvPr id="10" name="TextBox 9">
            <a:extLst>
              <a:ext uri="{FF2B5EF4-FFF2-40B4-BE49-F238E27FC236}">
                <a16:creationId xmlns:a16="http://schemas.microsoft.com/office/drawing/2014/main" id="{79CFC4A3-1258-4A77-6384-8E6B948E9F8C}"/>
              </a:ext>
            </a:extLst>
          </p:cNvPr>
          <p:cNvSpPr txBox="1"/>
          <p:nvPr/>
        </p:nvSpPr>
        <p:spPr>
          <a:xfrm>
            <a:off x="678410" y="1455637"/>
            <a:ext cx="4257384" cy="3477875"/>
          </a:xfrm>
          <a:prstGeom prst="rect">
            <a:avLst/>
          </a:prstGeom>
          <a:noFill/>
        </p:spPr>
        <p:txBody>
          <a:bodyPr wrap="square">
            <a:spAutoFit/>
          </a:bodyPr>
          <a:lstStyle/>
          <a:p>
            <a:r>
              <a:rPr lang="en-GB" sz="4400">
                <a:latin typeface="Bahnschrift Condensed" panose="020B0502040204020203" pitchFamily="34" charset="0"/>
              </a:rPr>
              <a:t>This short film has some tips on how to help yourself and others in a risky situation.</a:t>
            </a:r>
            <a:endParaRPr lang="en-GB" sz="4400"/>
          </a:p>
        </p:txBody>
      </p:sp>
      <p:sp>
        <p:nvSpPr>
          <p:cNvPr id="7" name="TextBox 6">
            <a:extLst>
              <a:ext uri="{FF2B5EF4-FFF2-40B4-BE49-F238E27FC236}">
                <a16:creationId xmlns:a16="http://schemas.microsoft.com/office/drawing/2014/main" id="{700ADCE5-8AD6-8069-3F9D-7148243D066D}"/>
              </a:ext>
            </a:extLst>
          </p:cNvPr>
          <p:cNvSpPr txBox="1"/>
          <p:nvPr/>
        </p:nvSpPr>
        <p:spPr>
          <a:xfrm>
            <a:off x="491067" y="6163734"/>
            <a:ext cx="8143071" cy="323165"/>
          </a:xfrm>
          <a:prstGeom prst="rect">
            <a:avLst/>
          </a:prstGeom>
          <a:noFill/>
        </p:spPr>
        <p:txBody>
          <a:bodyPr wrap="square">
            <a:spAutoFit/>
          </a:bodyPr>
          <a:lstStyle/>
          <a:p>
            <a:r>
              <a:rPr lang="en-GB" sz="1500" b="0" i="0" dirty="0">
                <a:solidFill>
                  <a:srgbClr val="1D1C1D"/>
                </a:solidFill>
                <a:effectLst/>
                <a:latin typeface="Quicksand" panose="00000500000000000000" pitchFamily="2" charset="0"/>
              </a:rPr>
              <a:t>If you're having trouble accessing the video, here's a direct link:</a:t>
            </a:r>
            <a:endParaRPr lang="en-GB" sz="1500" dirty="0">
              <a:latin typeface="Quicksand" panose="00000500000000000000" pitchFamily="2" charset="0"/>
            </a:endParaRPr>
          </a:p>
        </p:txBody>
      </p:sp>
      <p:sp>
        <p:nvSpPr>
          <p:cNvPr id="9" name="TextBox 8">
            <a:extLst>
              <a:ext uri="{FF2B5EF4-FFF2-40B4-BE49-F238E27FC236}">
                <a16:creationId xmlns:a16="http://schemas.microsoft.com/office/drawing/2014/main" id="{C6A8EB44-2A27-3093-E1CB-B29EF4939685}"/>
              </a:ext>
            </a:extLst>
          </p:cNvPr>
          <p:cNvSpPr txBox="1"/>
          <p:nvPr/>
        </p:nvSpPr>
        <p:spPr>
          <a:xfrm>
            <a:off x="5447071" y="6154845"/>
            <a:ext cx="1297858" cy="323165"/>
          </a:xfrm>
          <a:prstGeom prst="rect">
            <a:avLst/>
          </a:prstGeom>
          <a:noFill/>
        </p:spPr>
        <p:txBody>
          <a:bodyPr wrap="square">
            <a:spAutoFit/>
          </a:bodyPr>
          <a:lstStyle/>
          <a:p>
            <a:r>
              <a:rPr lang="en-GB" sz="1500" dirty="0">
                <a:solidFill>
                  <a:srgbClr val="E8AD1A"/>
                </a:solidFill>
                <a:latin typeface="Quicksand" panose="00000500000000000000" pitchFamily="2" charset="0"/>
                <a:hlinkClick r:id="rId3">
                  <a:extLst>
                    <a:ext uri="{A12FA001-AC4F-418D-AE19-62706E023703}">
                      <ahyp:hlinkClr xmlns:ahyp="http://schemas.microsoft.com/office/drawing/2018/hyperlinkcolor" val="tx"/>
                    </a:ext>
                  </a:extLst>
                </a:hlinkClick>
              </a:rPr>
              <a:t>Staying Safe</a:t>
            </a:r>
            <a:endParaRPr lang="en-GB" sz="1500" dirty="0">
              <a:solidFill>
                <a:srgbClr val="E8AD1A"/>
              </a:solidFill>
              <a:latin typeface="Quicksand" panose="00000500000000000000" pitchFamily="2" charset="0"/>
            </a:endParaRPr>
          </a:p>
        </p:txBody>
      </p:sp>
      <p:sp>
        <p:nvSpPr>
          <p:cNvPr id="3" name="Slide Number Placeholder 8">
            <a:extLst>
              <a:ext uri="{FF2B5EF4-FFF2-40B4-BE49-F238E27FC236}">
                <a16:creationId xmlns:a16="http://schemas.microsoft.com/office/drawing/2014/main" id="{B240F6C7-095E-BD02-D9D0-E19E331D5DD2}"/>
              </a:ext>
            </a:extLst>
          </p:cNvPr>
          <p:cNvSpPr>
            <a:spLocks noGrp="1"/>
          </p:cNvSpPr>
          <p:nvPr>
            <p:ph type="sldNum" sz="quarter" idx="12"/>
          </p:nvPr>
        </p:nvSpPr>
        <p:spPr>
          <a:xfrm>
            <a:off x="9211849" y="6356350"/>
            <a:ext cx="2743200" cy="365125"/>
          </a:xfrm>
        </p:spPr>
        <p:txBody>
          <a:bodyPr/>
          <a:lstStyle/>
          <a:p>
            <a:fld id="{B74BDE92-5E3B-424A-B0AA-E4B267B2D80D}" type="slidenum">
              <a:rPr lang="en-GB" smtClean="0">
                <a:solidFill>
                  <a:schemeClr val="bg1"/>
                </a:solidFill>
              </a:rPr>
              <a:pPr/>
              <a:t>37</a:t>
            </a:fld>
            <a:endParaRPr lang="en-GB" dirty="0">
              <a:solidFill>
                <a:schemeClr val="bg1"/>
              </a:solidFill>
            </a:endParaRPr>
          </a:p>
        </p:txBody>
      </p:sp>
    </p:spTree>
    <p:extLst>
      <p:ext uri="{BB962C8B-B14F-4D97-AF65-F5344CB8AC3E}">
        <p14:creationId xmlns:p14="http://schemas.microsoft.com/office/powerpoint/2010/main" val="3528844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Staying Safe General Advice Animation">
            <a:hlinkClick r:id="" action="ppaction://media"/>
            <a:extLst>
              <a:ext uri="{FF2B5EF4-FFF2-40B4-BE49-F238E27FC236}">
                <a16:creationId xmlns:a16="http://schemas.microsoft.com/office/drawing/2014/main" id="{31A97322-7555-8BE3-7BB2-F8E5A4BBD189}"/>
              </a:ext>
            </a:extLst>
          </p:cNvPr>
          <p:cNvPicPr>
            <a:picLocks noGrp="1" noRot="1" noChangeAspect="1"/>
          </p:cNvPicPr>
          <p:nvPr>
            <p:ph idx="1"/>
            <a:videoFile r:link="rId1"/>
          </p:nvPr>
        </p:nvPicPr>
        <p:blipFill>
          <a:blip r:embed="rId3"/>
          <a:stretch>
            <a:fillRect/>
          </a:stretch>
        </p:blipFill>
        <p:spPr>
          <a:xfrm>
            <a:off x="0" y="10391"/>
            <a:ext cx="12192000" cy="6831847"/>
          </a:xfrm>
          <a:prstGeom prst="rect">
            <a:avLst/>
          </a:prstGeom>
        </p:spPr>
      </p:pic>
    </p:spTree>
    <p:extLst>
      <p:ext uri="{BB962C8B-B14F-4D97-AF65-F5344CB8AC3E}">
        <p14:creationId xmlns:p14="http://schemas.microsoft.com/office/powerpoint/2010/main" val="15206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circle on a black background&#10;&#10;Description automatically generated">
            <a:extLst>
              <a:ext uri="{FF2B5EF4-FFF2-40B4-BE49-F238E27FC236}">
                <a16:creationId xmlns:a16="http://schemas.microsoft.com/office/drawing/2014/main" id="{FB48650D-E9DF-DD1B-B128-3A37BCD43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73" y="943191"/>
            <a:ext cx="11848453" cy="5914809"/>
          </a:xfrm>
          <a:prstGeom prst="rect">
            <a:avLst/>
          </a:prstGeom>
        </p:spPr>
      </p:pic>
      <p:sp>
        <p:nvSpPr>
          <p:cNvPr id="3" name="Content Placeholder 2">
            <a:extLst>
              <a:ext uri="{FF2B5EF4-FFF2-40B4-BE49-F238E27FC236}">
                <a16:creationId xmlns:a16="http://schemas.microsoft.com/office/drawing/2014/main" id="{91AF17E7-FF3E-E946-5031-187B42F16AAE}"/>
              </a:ext>
            </a:extLst>
          </p:cNvPr>
          <p:cNvSpPr>
            <a:spLocks noGrp="1"/>
          </p:cNvSpPr>
          <p:nvPr>
            <p:ph idx="1"/>
          </p:nvPr>
        </p:nvSpPr>
        <p:spPr>
          <a:xfrm>
            <a:off x="838199" y="3142983"/>
            <a:ext cx="10515600" cy="4351338"/>
          </a:xfrm>
        </p:spPr>
        <p:txBody>
          <a:bodyPr>
            <a:normAutofit/>
          </a:bodyPr>
          <a:lstStyle/>
          <a:p>
            <a:pPr marL="0" indent="0" algn="ctr">
              <a:lnSpc>
                <a:spcPct val="70000"/>
              </a:lnSpc>
              <a:buNone/>
            </a:pPr>
            <a:r>
              <a:rPr lang="en-GB" sz="8800" b="1">
                <a:latin typeface="UNIFORMEXTRACONDENSED-BLACK" panose="02000000000000000000" pitchFamily="2" charset="77"/>
              </a:rPr>
              <a:t>Can you name </a:t>
            </a:r>
          </a:p>
          <a:p>
            <a:pPr marL="0" indent="0" algn="ctr">
              <a:lnSpc>
                <a:spcPct val="70000"/>
              </a:lnSpc>
              <a:buNone/>
            </a:pPr>
            <a:r>
              <a:rPr lang="en-GB" sz="8800" b="1">
                <a:solidFill>
                  <a:srgbClr val="E8AD19"/>
                </a:solidFill>
                <a:latin typeface="UNIFORMEXTRACONDENSED-BLACK" panose="02000000000000000000" pitchFamily="2" charset="77"/>
              </a:rPr>
              <a:t>7</a:t>
            </a:r>
            <a:r>
              <a:rPr lang="en-GB" sz="8800" b="1">
                <a:latin typeface="UNIFORMEXTRACONDENSED-BLACK" panose="02000000000000000000" pitchFamily="2" charset="77"/>
              </a:rPr>
              <a:t> things we have </a:t>
            </a:r>
          </a:p>
          <a:p>
            <a:pPr marL="0" indent="0" algn="ctr">
              <a:lnSpc>
                <a:spcPct val="70000"/>
              </a:lnSpc>
              <a:buNone/>
            </a:pPr>
            <a:r>
              <a:rPr lang="en-GB" sz="8800" b="1">
                <a:latin typeface="UNIFORMEXTRACONDENSED-BLACK" panose="02000000000000000000" pitchFamily="2" charset="77"/>
              </a:rPr>
              <a:t>learned today?</a:t>
            </a:r>
          </a:p>
        </p:txBody>
      </p:sp>
    </p:spTree>
    <p:extLst>
      <p:ext uri="{BB962C8B-B14F-4D97-AF65-F5344CB8AC3E}">
        <p14:creationId xmlns:p14="http://schemas.microsoft.com/office/powerpoint/2010/main" val="138647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73F0AE5A-CB46-CE39-31DC-05C24A1B6673}"/>
              </a:ext>
            </a:extLst>
          </p:cNvPr>
          <p:cNvSpPr/>
          <p:nvPr/>
        </p:nvSpPr>
        <p:spPr>
          <a:xfrm>
            <a:off x="763405" y="3616037"/>
            <a:ext cx="3346347" cy="2673636"/>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E0AD9B44-FB4B-25B5-7B20-C2EBB8D0832B}"/>
              </a:ext>
            </a:extLst>
          </p:cNvPr>
          <p:cNvSpPr/>
          <p:nvPr/>
        </p:nvSpPr>
        <p:spPr>
          <a:xfrm>
            <a:off x="4526208" y="3616037"/>
            <a:ext cx="3346347" cy="2673636"/>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E3ED6A0-4CFA-228D-F87F-D72808E739F6}"/>
              </a:ext>
            </a:extLst>
          </p:cNvPr>
          <p:cNvSpPr/>
          <p:nvPr/>
        </p:nvSpPr>
        <p:spPr>
          <a:xfrm>
            <a:off x="8668617" y="4323119"/>
            <a:ext cx="4687642" cy="4495061"/>
          </a:xfrm>
          <a:prstGeom prst="ellipse">
            <a:avLst/>
          </a:prstGeom>
          <a:solidFill>
            <a:srgbClr val="E8AD19">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CCAFDE-75BA-1131-427A-39FE65B2F8C0}"/>
              </a:ext>
            </a:extLst>
          </p:cNvPr>
          <p:cNvSpPr>
            <a:spLocks noGrp="1"/>
          </p:cNvSpPr>
          <p:nvPr>
            <p:ph type="title"/>
          </p:nvPr>
        </p:nvSpPr>
        <p:spPr>
          <a:xfrm>
            <a:off x="1897725" y="581093"/>
            <a:ext cx="10515600" cy="1325563"/>
          </a:xfrm>
        </p:spPr>
        <p:txBody>
          <a:bodyPr>
            <a:noAutofit/>
          </a:bodyPr>
          <a:lstStyle/>
          <a:p>
            <a:r>
              <a:rPr lang="en-US" sz="2500" b="1" kern="100">
                <a:solidFill>
                  <a:srgbClr val="E8AD19"/>
                </a:solidFill>
                <a:effectLst/>
                <a:latin typeface="Bahnschrift Condensed" panose="020B0502040204020203" pitchFamily="34" charset="0"/>
                <a:ea typeface="Aptos" panose="020B0004020202020204" pitchFamily="34" charset="0"/>
                <a:cs typeface="Times New Roman" panose="02020603050405020304" pitchFamily="18" charset="0"/>
              </a:rPr>
              <a:t>Part One</a:t>
            </a:r>
            <a:br>
              <a:rPr lang="en-US" sz="5400" b="1" kern="100">
                <a:effectLst/>
                <a:latin typeface="Bahnschrift Condensed" panose="020B0502040204020203" pitchFamily="34" charset="0"/>
                <a:ea typeface="Aptos" panose="020B0004020202020204" pitchFamily="34" charset="0"/>
                <a:cs typeface="Times New Roman" panose="02020603050405020304" pitchFamily="18" charset="0"/>
              </a:rPr>
            </a:br>
            <a:r>
              <a:rPr lang="en-US" sz="5400" b="1" kern="100">
                <a:effectLst/>
                <a:latin typeface="Bahnschrift Condensed" panose="020B0502040204020203" pitchFamily="34" charset="0"/>
                <a:ea typeface="Aptos" panose="020B0004020202020204" pitchFamily="34" charset="0"/>
                <a:cs typeface="Times New Roman" panose="02020603050405020304" pitchFamily="18" charset="0"/>
              </a:rPr>
              <a:t>The facts</a:t>
            </a:r>
            <a:endParaRPr lang="en-GB" sz="5400" b="1">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9B7BA72E-9A01-34E1-5291-38B5BDDDAAEA}"/>
              </a:ext>
            </a:extLst>
          </p:cNvPr>
          <p:cNvSpPr>
            <a:spLocks noGrp="1"/>
          </p:cNvSpPr>
          <p:nvPr>
            <p:ph idx="1"/>
          </p:nvPr>
        </p:nvSpPr>
        <p:spPr>
          <a:xfrm>
            <a:off x="1075315" y="3493888"/>
            <a:ext cx="3432381" cy="3549183"/>
          </a:xfrm>
        </p:spPr>
        <p:txBody>
          <a:bodyPr>
            <a:normAutofit/>
          </a:bodyPr>
          <a:lstStyle/>
          <a:p>
            <a:pPr marL="0" indent="0">
              <a:lnSpc>
                <a:spcPct val="100000"/>
              </a:lnSpc>
              <a:buNone/>
            </a:pPr>
            <a:endParaRPr lang="en-GB" sz="2000">
              <a:latin typeface="Quicksand" pitchFamily="2" charset="77"/>
              <a:cs typeface="Poppins Medium" pitchFamily="2" charset="77"/>
            </a:endParaRPr>
          </a:p>
          <a:p>
            <a:pPr marL="0" indent="0">
              <a:lnSpc>
                <a:spcPct val="100000"/>
              </a:lnSpc>
              <a:buNone/>
            </a:pPr>
            <a:r>
              <a:rPr lang="en-GB" sz="3200">
                <a:latin typeface="Quicksand" pitchFamily="2" charset="77"/>
                <a:cs typeface="Poppins" pitchFamily="2" charset="77"/>
              </a:rPr>
              <a:t>1. What is the definition of </a:t>
            </a:r>
            <a:br>
              <a:rPr lang="en-GB" sz="3200">
                <a:latin typeface="Quicksand" pitchFamily="2" charset="77"/>
                <a:cs typeface="Poppins" pitchFamily="2" charset="77"/>
              </a:rPr>
            </a:br>
            <a:r>
              <a:rPr lang="en-GB" sz="3200">
                <a:latin typeface="Quicksand" pitchFamily="2" charset="77"/>
                <a:cs typeface="Poppins" pitchFamily="2" charset="77"/>
              </a:rPr>
              <a:t>an offensive weapon?</a:t>
            </a:r>
          </a:p>
          <a:p>
            <a:pPr marL="0" indent="0">
              <a:lnSpc>
                <a:spcPct val="100000"/>
              </a:lnSpc>
              <a:buNone/>
            </a:pPr>
            <a:endParaRPr lang="en-GB" sz="3200">
              <a:latin typeface="Quicksand" pitchFamily="2" charset="77"/>
              <a:cs typeface="Poppins" pitchFamily="2" charset="77"/>
            </a:endParaRPr>
          </a:p>
          <a:p>
            <a:pPr marL="0" indent="0">
              <a:lnSpc>
                <a:spcPct val="100000"/>
              </a:lnSpc>
              <a:buNone/>
            </a:pPr>
            <a:endParaRPr lang="en-US" sz="2000">
              <a:latin typeface="Quicksand" pitchFamily="2" charset="77"/>
              <a:cs typeface="Poppins Medium" pitchFamily="2" charset="77"/>
            </a:endParaRPr>
          </a:p>
          <a:p>
            <a:pPr marL="0" indent="0" algn="r">
              <a:lnSpc>
                <a:spcPct val="100000"/>
              </a:lnSpc>
              <a:buNone/>
            </a:pPr>
            <a:endParaRPr lang="en-US" sz="2000">
              <a:latin typeface="Quicksand" pitchFamily="2" charset="77"/>
              <a:cs typeface="Poppins Medium" pitchFamily="2" charset="77"/>
            </a:endParaRPr>
          </a:p>
          <a:p>
            <a:pPr marL="0" indent="0" algn="r">
              <a:lnSpc>
                <a:spcPct val="100000"/>
              </a:lnSpc>
              <a:buNone/>
            </a:pPr>
            <a:endParaRPr lang="en-US" sz="1100">
              <a:latin typeface="Quicksand" pitchFamily="2" charset="77"/>
              <a:cs typeface="Poppins Medium" pitchFamily="2" charset="77"/>
            </a:endParaRPr>
          </a:p>
        </p:txBody>
      </p:sp>
      <p:pic>
        <p:nvPicPr>
          <p:cNvPr id="2050" name="Picture 2" descr="Clock Vector Icons free download in SVG, PNG Format">
            <a:extLst>
              <a:ext uri="{FF2B5EF4-FFF2-40B4-BE49-F238E27FC236}">
                <a16:creationId xmlns:a16="http://schemas.microsoft.com/office/drawing/2014/main" id="{212540FE-BAD1-A766-585C-13B6C49FE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25" y="568328"/>
            <a:ext cx="1122491" cy="11224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F1AC476-2AE4-619A-5E46-0A3C4DB4C998}"/>
              </a:ext>
            </a:extLst>
          </p:cNvPr>
          <p:cNvPicPr>
            <a:picLocks noChangeAspect="1"/>
          </p:cNvPicPr>
          <p:nvPr/>
        </p:nvPicPr>
        <p:blipFill>
          <a:blip r:embed="rId3"/>
          <a:stretch>
            <a:fillRect/>
          </a:stretch>
        </p:blipFill>
        <p:spPr>
          <a:xfrm>
            <a:off x="8607585" y="3921803"/>
            <a:ext cx="3219129" cy="2985636"/>
          </a:xfrm>
          <a:prstGeom prst="rect">
            <a:avLst/>
          </a:prstGeom>
        </p:spPr>
      </p:pic>
      <p:sp>
        <p:nvSpPr>
          <p:cNvPr id="6" name="TextBox 5">
            <a:extLst>
              <a:ext uri="{FF2B5EF4-FFF2-40B4-BE49-F238E27FC236}">
                <a16:creationId xmlns:a16="http://schemas.microsoft.com/office/drawing/2014/main" id="{CA4E4B0B-263B-0B7F-0490-C250682AA11A}"/>
              </a:ext>
            </a:extLst>
          </p:cNvPr>
          <p:cNvSpPr txBox="1"/>
          <p:nvPr/>
        </p:nvSpPr>
        <p:spPr>
          <a:xfrm>
            <a:off x="4712656" y="3921803"/>
            <a:ext cx="3098867" cy="2062103"/>
          </a:xfrm>
          <a:prstGeom prst="rect">
            <a:avLst/>
          </a:prstGeom>
          <a:noFill/>
        </p:spPr>
        <p:txBody>
          <a:bodyPr wrap="square">
            <a:spAutoFit/>
          </a:bodyPr>
          <a:lstStyle/>
          <a:p>
            <a:pPr marL="0" indent="0">
              <a:buNone/>
            </a:pPr>
            <a:r>
              <a:rPr lang="en-GB" sz="3200">
                <a:latin typeface="Quicksand" pitchFamily="2" charset="77"/>
                <a:cs typeface="Poppins" pitchFamily="2" charset="77"/>
              </a:rPr>
              <a:t>2. What types of things could be used as a weapon?</a:t>
            </a:r>
          </a:p>
        </p:txBody>
      </p:sp>
      <p:pic>
        <p:nvPicPr>
          <p:cNvPr id="9" name="Picture 8">
            <a:extLst>
              <a:ext uri="{FF2B5EF4-FFF2-40B4-BE49-F238E27FC236}">
                <a16:creationId xmlns:a16="http://schemas.microsoft.com/office/drawing/2014/main" id="{96CC47EB-82EF-11D7-9F62-C312F5F1B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16" y="1014090"/>
            <a:ext cx="11291370" cy="2959452"/>
          </a:xfrm>
          <a:prstGeom prst="rect">
            <a:avLst/>
          </a:prstGeom>
        </p:spPr>
      </p:pic>
      <p:sp>
        <p:nvSpPr>
          <p:cNvPr id="8" name="Slide Number Placeholder 7">
            <a:extLst>
              <a:ext uri="{FF2B5EF4-FFF2-40B4-BE49-F238E27FC236}">
                <a16:creationId xmlns:a16="http://schemas.microsoft.com/office/drawing/2014/main" id="{0DFFAF84-1DE0-118A-55EE-F0A5640B6939}"/>
              </a:ext>
            </a:extLst>
          </p:cNvPr>
          <p:cNvSpPr>
            <a:spLocks noGrp="1"/>
          </p:cNvSpPr>
          <p:nvPr>
            <p:ph type="sldNum" sz="quarter" idx="12"/>
          </p:nvPr>
        </p:nvSpPr>
        <p:spPr>
          <a:xfrm>
            <a:off x="-2008907" y="6356350"/>
            <a:ext cx="2743200" cy="365125"/>
          </a:xfrm>
        </p:spPr>
        <p:txBody>
          <a:bodyPr/>
          <a:lstStyle/>
          <a:p>
            <a:fld id="{B74BDE92-5E3B-424A-B0AA-E4B267B2D80D}" type="slidenum">
              <a:rPr lang="en-GB" smtClean="0"/>
              <a:pPr/>
              <a:t>4</a:t>
            </a:fld>
            <a:endParaRPr lang="en-GB"/>
          </a:p>
        </p:txBody>
      </p:sp>
    </p:spTree>
    <p:extLst>
      <p:ext uri="{BB962C8B-B14F-4D97-AF65-F5344CB8AC3E}">
        <p14:creationId xmlns:p14="http://schemas.microsoft.com/office/powerpoint/2010/main" val="226764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3" grpId="0" build="p"/>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9C54D-1FED-2526-BDF3-6A99EA4D9C9E}"/>
              </a:ext>
            </a:extLst>
          </p:cNvPr>
          <p:cNvSpPr>
            <a:spLocks noGrp="1"/>
          </p:cNvSpPr>
          <p:nvPr>
            <p:ph type="ctrTitle"/>
          </p:nvPr>
        </p:nvSpPr>
        <p:spPr>
          <a:xfrm>
            <a:off x="5986272" y="93729"/>
            <a:ext cx="7598479" cy="2378390"/>
          </a:xfrm>
        </p:spPr>
        <p:txBody>
          <a:bodyPr>
            <a:normAutofit/>
          </a:bodyPr>
          <a:lstStyle/>
          <a:p>
            <a:pPr algn="l"/>
            <a:r>
              <a:rPr lang="en-US" dirty="0">
                <a:latin typeface="Bahnschrift Condensed" panose="020B0502040204020203" pitchFamily="34" charset="0"/>
              </a:rPr>
              <a:t>Getting help</a:t>
            </a:r>
          </a:p>
        </p:txBody>
      </p:sp>
      <p:sp>
        <p:nvSpPr>
          <p:cNvPr id="4" name="Subtitle 2">
            <a:extLst>
              <a:ext uri="{FF2B5EF4-FFF2-40B4-BE49-F238E27FC236}">
                <a16:creationId xmlns:a16="http://schemas.microsoft.com/office/drawing/2014/main" id="{F66498A3-8E4F-BF6B-1BBF-8D211FAA9602}"/>
              </a:ext>
            </a:extLst>
          </p:cNvPr>
          <p:cNvSpPr txBox="1">
            <a:spLocks/>
          </p:cNvSpPr>
          <p:nvPr/>
        </p:nvSpPr>
        <p:spPr>
          <a:xfrm>
            <a:off x="6018460" y="3036706"/>
            <a:ext cx="5730240" cy="47427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100" dirty="0">
                <a:latin typeface="Quicksand" pitchFamily="2" charset="77"/>
                <a:cs typeface="Poppins" pitchFamily="2" charset="77"/>
              </a:rPr>
              <a:t>Trusted adult, e.g. parents, carers, teachers, youth workers.</a:t>
            </a:r>
          </a:p>
          <a:p>
            <a:pPr marL="0" indent="0">
              <a:buNone/>
            </a:pPr>
            <a:r>
              <a:rPr lang="en-GB" sz="2100" dirty="0">
                <a:latin typeface="Quicksand" pitchFamily="2" charset="77"/>
                <a:cs typeface="Poppins" pitchFamily="2" charset="77"/>
              </a:rPr>
              <a:t>Anonymous reporting via </a:t>
            </a:r>
            <a:r>
              <a:rPr lang="en-GB" sz="2100" dirty="0">
                <a:solidFill>
                  <a:srgbClr val="E8AD19"/>
                </a:solidFill>
                <a:latin typeface="Quicksand" pitchFamily="2" charset="77"/>
                <a:cs typeface="Poppins" pitchFamily="2" charset="77"/>
                <a:hlinkClick r:id="rId2">
                  <a:extLst>
                    <a:ext uri="{A12FA001-AC4F-418D-AE19-62706E023703}">
                      <ahyp:hlinkClr xmlns:ahyp="http://schemas.microsoft.com/office/drawing/2018/hyperlinkcolor" val="tx"/>
                    </a:ext>
                  </a:extLst>
                </a:hlinkClick>
              </a:rPr>
              <a:t>www.fearless.org</a:t>
            </a:r>
            <a:r>
              <a:rPr lang="en-GB" sz="2100" dirty="0">
                <a:solidFill>
                  <a:srgbClr val="E8AD19"/>
                </a:solidFill>
                <a:latin typeface="Quicksand" pitchFamily="2" charset="77"/>
                <a:cs typeface="Poppins" pitchFamily="2" charset="77"/>
              </a:rPr>
              <a:t> </a:t>
            </a:r>
            <a:r>
              <a:rPr lang="en-GB" sz="2100" dirty="0">
                <a:latin typeface="Quicksand" pitchFamily="2" charset="77"/>
                <a:cs typeface="Poppins" pitchFamily="2" charset="77"/>
              </a:rPr>
              <a:t>or Crimestoppers.</a:t>
            </a:r>
          </a:p>
          <a:p>
            <a:pPr marL="0" indent="0">
              <a:buNone/>
            </a:pPr>
            <a:r>
              <a:rPr lang="en-GB" sz="2100" dirty="0">
                <a:latin typeface="Quicksand" pitchFamily="2" charset="77"/>
                <a:cs typeface="Poppins" pitchFamily="2" charset="77"/>
              </a:rPr>
              <a:t>More info at </a:t>
            </a:r>
            <a:r>
              <a:rPr lang="en-GB" sz="2100" dirty="0">
                <a:solidFill>
                  <a:srgbClr val="E8AD19"/>
                </a:solidFill>
                <a:latin typeface="Quicksand" pitchFamily="2" charset="77"/>
                <a:cs typeface="Poppins" pitchFamily="2" charset="77"/>
                <a:hlinkClick r:id="rId3">
                  <a:extLst>
                    <a:ext uri="{A12FA001-AC4F-418D-AE19-62706E023703}">
                      <ahyp:hlinkClr xmlns:ahyp="http://schemas.microsoft.com/office/drawing/2018/hyperlinkcolor" val="tx"/>
                    </a:ext>
                  </a:extLst>
                </a:hlinkClick>
              </a:rPr>
              <a:t>www.notinourcommunity.org</a:t>
            </a:r>
            <a:r>
              <a:rPr lang="en-GB" sz="2100" dirty="0">
                <a:solidFill>
                  <a:srgbClr val="E8AD19"/>
                </a:solidFill>
                <a:latin typeface="Quicksand" pitchFamily="2" charset="77"/>
                <a:cs typeface="Poppins" pitchFamily="2" charset="77"/>
              </a:rPr>
              <a:t> </a:t>
            </a:r>
          </a:p>
          <a:p>
            <a:pPr marL="0" indent="0">
              <a:buNone/>
            </a:pPr>
            <a:endParaRPr lang="en-GB" sz="2100" b="1" dirty="0">
              <a:latin typeface="Quicksand" pitchFamily="2" charset="77"/>
              <a:cs typeface="Poppins" pitchFamily="2" charset="77"/>
            </a:endParaRPr>
          </a:p>
          <a:p>
            <a:pPr marL="0" indent="0">
              <a:buNone/>
            </a:pPr>
            <a:r>
              <a:rPr lang="en-GB" sz="2100" b="1" dirty="0">
                <a:solidFill>
                  <a:srgbClr val="E8AD19"/>
                </a:solidFill>
                <a:latin typeface="Quicksand" pitchFamily="2" charset="77"/>
                <a:cs typeface="Poppins" pitchFamily="2" charset="77"/>
              </a:rPr>
              <a:t>If there is immediate danger call 999</a:t>
            </a:r>
          </a:p>
        </p:txBody>
      </p:sp>
      <p:sp>
        <p:nvSpPr>
          <p:cNvPr id="3" name="Rectangle 2">
            <a:extLst>
              <a:ext uri="{FF2B5EF4-FFF2-40B4-BE49-F238E27FC236}">
                <a16:creationId xmlns:a16="http://schemas.microsoft.com/office/drawing/2014/main" id="{6E865977-4B34-31DF-CFAE-1BE2869233E0}"/>
              </a:ext>
            </a:extLst>
          </p:cNvPr>
          <p:cNvSpPr/>
          <p:nvPr/>
        </p:nvSpPr>
        <p:spPr>
          <a:xfrm>
            <a:off x="-85344" y="0"/>
            <a:ext cx="5378325" cy="6858000"/>
          </a:xfrm>
          <a:prstGeom prst="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8D41665-A4BB-A904-0CC3-5D864F98A8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7713" y="67469"/>
            <a:ext cx="6723061" cy="6723061"/>
          </a:xfrm>
          <a:prstGeom prst="rect">
            <a:avLst/>
          </a:prstGeom>
        </p:spPr>
      </p:pic>
      <p:pic>
        <p:nvPicPr>
          <p:cNvPr id="7" name="Picture 6" descr="A yellow circle with blue text&#10;&#10;Description automatically generated">
            <a:extLst>
              <a:ext uri="{FF2B5EF4-FFF2-40B4-BE49-F238E27FC236}">
                <a16:creationId xmlns:a16="http://schemas.microsoft.com/office/drawing/2014/main" id="{EF16281C-F618-1273-0532-A29B032ED1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2096" y="428958"/>
            <a:ext cx="1836604" cy="1836604"/>
          </a:xfrm>
          <a:prstGeom prst="rect">
            <a:avLst/>
          </a:prstGeom>
        </p:spPr>
      </p:pic>
      <p:sp>
        <p:nvSpPr>
          <p:cNvPr id="8" name="Slide Number Placeholder 8">
            <a:extLst>
              <a:ext uri="{FF2B5EF4-FFF2-40B4-BE49-F238E27FC236}">
                <a16:creationId xmlns:a16="http://schemas.microsoft.com/office/drawing/2014/main" id="{0625C58E-E51F-174B-C0E4-CE63DC10E345}"/>
              </a:ext>
            </a:extLst>
          </p:cNvPr>
          <p:cNvSpPr>
            <a:spLocks noGrp="1"/>
          </p:cNvSpPr>
          <p:nvPr>
            <p:ph type="sldNum" sz="quarter" idx="12"/>
          </p:nvPr>
        </p:nvSpPr>
        <p:spPr>
          <a:xfrm>
            <a:off x="9236901" y="6356350"/>
            <a:ext cx="2743200" cy="365125"/>
          </a:xfrm>
        </p:spPr>
        <p:txBody>
          <a:bodyPr/>
          <a:lstStyle/>
          <a:p>
            <a:fld id="{B74BDE92-5E3B-424A-B0AA-E4B267B2D80D}" type="slidenum">
              <a:rPr lang="en-GB" smtClean="0"/>
              <a:pPr/>
              <a:t>40</a:t>
            </a:fld>
            <a:endParaRPr lang="en-GB" dirty="0"/>
          </a:p>
        </p:txBody>
      </p:sp>
    </p:spTree>
    <p:extLst>
      <p:ext uri="{BB962C8B-B14F-4D97-AF65-F5344CB8AC3E}">
        <p14:creationId xmlns:p14="http://schemas.microsoft.com/office/powerpoint/2010/main" val="31497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25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25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2CDC9C0-6E3E-8102-1CA2-1A1D0C1337EE}"/>
              </a:ext>
            </a:extLst>
          </p:cNvPr>
          <p:cNvSpPr/>
          <p:nvPr/>
        </p:nvSpPr>
        <p:spPr>
          <a:xfrm>
            <a:off x="-254408" y="-26117"/>
            <a:ext cx="13215169" cy="1362049"/>
          </a:xfrm>
          <a:prstGeom prst="rect">
            <a:avLst/>
          </a:prstGeom>
          <a:solidFill>
            <a:srgbClr val="E8AD19">
              <a:alpha val="188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C2A3622-10E3-AD82-7124-DB6932402581}"/>
              </a:ext>
            </a:extLst>
          </p:cNvPr>
          <p:cNvSpPr/>
          <p:nvPr/>
        </p:nvSpPr>
        <p:spPr>
          <a:xfrm>
            <a:off x="9355010" y="1769727"/>
            <a:ext cx="1474743" cy="1474743"/>
          </a:xfrm>
          <a:prstGeom prst="ellipse">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02ACB07-66FF-565B-E0D4-54EF73F9A44D}"/>
              </a:ext>
            </a:extLst>
          </p:cNvPr>
          <p:cNvSpPr/>
          <p:nvPr/>
        </p:nvSpPr>
        <p:spPr>
          <a:xfrm>
            <a:off x="3266667" y="4364960"/>
            <a:ext cx="1474743" cy="1474743"/>
          </a:xfrm>
          <a:prstGeom prst="ellipse">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9AE38BA-EECC-F05B-1FAC-B49EDCDCBDDF}"/>
              </a:ext>
            </a:extLst>
          </p:cNvPr>
          <p:cNvSpPr/>
          <p:nvPr/>
        </p:nvSpPr>
        <p:spPr>
          <a:xfrm>
            <a:off x="7277142" y="4364349"/>
            <a:ext cx="1474743" cy="1474743"/>
          </a:xfrm>
          <a:prstGeom prst="ellipse">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08264C-44E9-2DE9-B4DB-EB6D5FA25A47}"/>
              </a:ext>
            </a:extLst>
          </p:cNvPr>
          <p:cNvSpPr/>
          <p:nvPr/>
        </p:nvSpPr>
        <p:spPr>
          <a:xfrm>
            <a:off x="5268785" y="1769727"/>
            <a:ext cx="1474743" cy="1474743"/>
          </a:xfrm>
          <a:prstGeom prst="ellipse">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35956F2-C07A-A00F-8FE0-A9158B918F5E}"/>
              </a:ext>
            </a:extLst>
          </p:cNvPr>
          <p:cNvSpPr/>
          <p:nvPr/>
        </p:nvSpPr>
        <p:spPr>
          <a:xfrm>
            <a:off x="1375282" y="1766337"/>
            <a:ext cx="1474743" cy="1474743"/>
          </a:xfrm>
          <a:prstGeom prst="ellipse">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Sword with solid fill">
            <a:extLst>
              <a:ext uri="{FF2B5EF4-FFF2-40B4-BE49-F238E27FC236}">
                <a16:creationId xmlns:a16="http://schemas.microsoft.com/office/drawing/2014/main" id="{3EB64BB0-992A-D9BD-C9E3-C415E201877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303839" y="1823489"/>
            <a:ext cx="1474743" cy="1474743"/>
          </a:xfrm>
          <a:prstGeom prst="rect">
            <a:avLst/>
          </a:prstGeom>
        </p:spPr>
      </p:pic>
      <p:pic>
        <p:nvPicPr>
          <p:cNvPr id="7" name="Graphic 6" descr="Hammer with solid fill">
            <a:extLst>
              <a:ext uri="{FF2B5EF4-FFF2-40B4-BE49-F238E27FC236}">
                <a16:creationId xmlns:a16="http://schemas.microsoft.com/office/drawing/2014/main" id="{6B26A90C-8128-0959-D21B-E391EF41737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40050" y="1823489"/>
            <a:ext cx="1474743" cy="1474743"/>
          </a:xfrm>
          <a:prstGeom prst="rect">
            <a:avLst/>
          </a:prstGeom>
        </p:spPr>
      </p:pic>
      <p:pic>
        <p:nvPicPr>
          <p:cNvPr id="21" name="Graphic 20" descr="Key with solid fill">
            <a:extLst>
              <a:ext uri="{FF2B5EF4-FFF2-40B4-BE49-F238E27FC236}">
                <a16:creationId xmlns:a16="http://schemas.microsoft.com/office/drawing/2014/main" id="{CCF42F37-D95A-EDCA-B7EE-3F998C05BA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955619">
            <a:off x="9190695" y="1586455"/>
            <a:ext cx="1805929" cy="1805929"/>
          </a:xfrm>
          <a:prstGeom prst="rect">
            <a:avLst/>
          </a:prstGeom>
        </p:spPr>
      </p:pic>
      <p:pic>
        <p:nvPicPr>
          <p:cNvPr id="25" name="Picture 24" descr="A black background with a black square&#10;&#10;Description automatically generated with medium confidence">
            <a:extLst>
              <a:ext uri="{FF2B5EF4-FFF2-40B4-BE49-F238E27FC236}">
                <a16:creationId xmlns:a16="http://schemas.microsoft.com/office/drawing/2014/main" id="{126F1CA3-AB5D-DB00-A349-8E11B933B2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6773" y="4364960"/>
            <a:ext cx="1474743" cy="1474743"/>
          </a:xfrm>
          <a:prstGeom prst="rect">
            <a:avLst/>
          </a:prstGeom>
        </p:spPr>
      </p:pic>
      <p:sp>
        <p:nvSpPr>
          <p:cNvPr id="3" name="Content Placeholder 2">
            <a:extLst>
              <a:ext uri="{FF2B5EF4-FFF2-40B4-BE49-F238E27FC236}">
                <a16:creationId xmlns:a16="http://schemas.microsoft.com/office/drawing/2014/main" id="{4C4293EE-1B8A-0787-02FC-5039CDF17863}"/>
              </a:ext>
            </a:extLst>
          </p:cNvPr>
          <p:cNvSpPr>
            <a:spLocks noGrp="1"/>
          </p:cNvSpPr>
          <p:nvPr>
            <p:ph idx="1"/>
          </p:nvPr>
        </p:nvSpPr>
        <p:spPr>
          <a:xfrm>
            <a:off x="1011415" y="518196"/>
            <a:ext cx="10359063" cy="516475"/>
          </a:xfrm>
        </p:spPr>
        <p:txBody>
          <a:bodyPr>
            <a:normAutofit/>
          </a:bodyPr>
          <a:lstStyle/>
          <a:p>
            <a:pPr marL="0" indent="0">
              <a:buNone/>
            </a:pPr>
            <a:r>
              <a:rPr lang="en-US" sz="2600" b="1">
                <a:solidFill>
                  <a:srgbClr val="E8AD19"/>
                </a:solidFill>
                <a:latin typeface="Quicksand" pitchFamily="2" charset="77"/>
                <a:cs typeface="Poppins" pitchFamily="2" charset="77"/>
              </a:rPr>
              <a:t>An offensive weapon </a:t>
            </a:r>
            <a:r>
              <a:rPr lang="en-US" sz="2600">
                <a:latin typeface="Quicksand" pitchFamily="2" charset="77"/>
                <a:cs typeface="Poppins" pitchFamily="2" charset="77"/>
              </a:rPr>
              <a:t>is anything made or adapted to cause injury:</a:t>
            </a:r>
          </a:p>
          <a:p>
            <a:pPr marL="0" indent="0">
              <a:buNone/>
            </a:pPr>
            <a:endParaRPr lang="en-US" b="1">
              <a:latin typeface="Quicksand" pitchFamily="2" charset="77"/>
            </a:endParaRPr>
          </a:p>
        </p:txBody>
      </p:sp>
      <p:sp>
        <p:nvSpPr>
          <p:cNvPr id="8" name="TextBox 7">
            <a:extLst>
              <a:ext uri="{FF2B5EF4-FFF2-40B4-BE49-F238E27FC236}">
                <a16:creationId xmlns:a16="http://schemas.microsoft.com/office/drawing/2014/main" id="{5F6C04F8-5C6F-9542-8CA0-506D21E92FFF}"/>
              </a:ext>
            </a:extLst>
          </p:cNvPr>
          <p:cNvSpPr txBox="1"/>
          <p:nvPr/>
        </p:nvSpPr>
        <p:spPr>
          <a:xfrm>
            <a:off x="686570" y="3454717"/>
            <a:ext cx="2898142" cy="738664"/>
          </a:xfrm>
          <a:prstGeom prst="rect">
            <a:avLst/>
          </a:prstGeom>
          <a:noFill/>
        </p:spPr>
        <p:txBody>
          <a:bodyPr wrap="square">
            <a:spAutoFit/>
          </a:bodyPr>
          <a:lstStyle/>
          <a:p>
            <a:pPr marL="285750" indent="-285750" algn="ctr"/>
            <a:r>
              <a:rPr lang="en-US" sz="1400">
                <a:latin typeface="Quicksand" pitchFamily="2" charset="77"/>
                <a:cs typeface="Poppins" pitchFamily="2" charset="77"/>
              </a:rPr>
              <a:t>Specifically designed to </a:t>
            </a:r>
          </a:p>
          <a:p>
            <a:pPr marL="285750" indent="-285750" algn="ctr"/>
            <a:r>
              <a:rPr lang="en-US" sz="1400">
                <a:latin typeface="Quicksand" pitchFamily="2" charset="77"/>
                <a:cs typeface="Poppins" pitchFamily="2" charset="77"/>
              </a:rPr>
              <a:t>cause harm, such as swords,</a:t>
            </a:r>
          </a:p>
          <a:p>
            <a:pPr marL="285750" indent="-285750" algn="ctr"/>
            <a:r>
              <a:rPr lang="en-US" sz="1400">
                <a:latin typeface="Quicksand" pitchFamily="2" charset="77"/>
                <a:cs typeface="Poppins" pitchFamily="2" charset="77"/>
              </a:rPr>
              <a:t>guns or nun chucks.</a:t>
            </a:r>
          </a:p>
        </p:txBody>
      </p:sp>
      <p:sp>
        <p:nvSpPr>
          <p:cNvPr id="10" name="TextBox 9">
            <a:extLst>
              <a:ext uri="{FF2B5EF4-FFF2-40B4-BE49-F238E27FC236}">
                <a16:creationId xmlns:a16="http://schemas.microsoft.com/office/drawing/2014/main" id="{C2AD7162-EACD-4560-5B52-635FE04345D2}"/>
              </a:ext>
            </a:extLst>
          </p:cNvPr>
          <p:cNvSpPr txBox="1"/>
          <p:nvPr/>
        </p:nvSpPr>
        <p:spPr>
          <a:xfrm>
            <a:off x="4328142" y="3462264"/>
            <a:ext cx="3487675" cy="738664"/>
          </a:xfrm>
          <a:prstGeom prst="rect">
            <a:avLst/>
          </a:prstGeom>
          <a:noFill/>
        </p:spPr>
        <p:txBody>
          <a:bodyPr wrap="square">
            <a:spAutoFit/>
          </a:bodyPr>
          <a:lstStyle/>
          <a:p>
            <a:pPr marL="285750" indent="-285750" algn="ctr"/>
            <a:r>
              <a:rPr lang="en-US" sz="1400">
                <a:latin typeface="Quicksand" pitchFamily="2" charset="77"/>
                <a:cs typeface="Poppins" pitchFamily="2" charset="77"/>
              </a:rPr>
              <a:t>Everyday items carried with the </a:t>
            </a:r>
          </a:p>
          <a:p>
            <a:pPr marL="285750" indent="-285750" algn="ctr"/>
            <a:r>
              <a:rPr lang="en-US" sz="1400">
                <a:latin typeface="Quicksand" pitchFamily="2" charset="77"/>
                <a:cs typeface="Poppins" pitchFamily="2" charset="77"/>
              </a:rPr>
              <a:t>intention to cause injury, such as a </a:t>
            </a:r>
          </a:p>
          <a:p>
            <a:pPr marL="285750" indent="-285750" algn="ctr"/>
            <a:r>
              <a:rPr lang="en-US" sz="1400">
                <a:latin typeface="Quicksand" pitchFamily="2" charset="77"/>
                <a:cs typeface="Poppins" pitchFamily="2" charset="77"/>
              </a:rPr>
              <a:t>hammer or a baseball bat.</a:t>
            </a:r>
          </a:p>
        </p:txBody>
      </p:sp>
      <p:sp>
        <p:nvSpPr>
          <p:cNvPr id="12" name="TextBox 11">
            <a:extLst>
              <a:ext uri="{FF2B5EF4-FFF2-40B4-BE49-F238E27FC236}">
                <a16:creationId xmlns:a16="http://schemas.microsoft.com/office/drawing/2014/main" id="{DD0D8740-3EA9-A5B8-0305-5A063925A02B}"/>
              </a:ext>
            </a:extLst>
          </p:cNvPr>
          <p:cNvSpPr txBox="1"/>
          <p:nvPr/>
        </p:nvSpPr>
        <p:spPr>
          <a:xfrm>
            <a:off x="8494778" y="3463741"/>
            <a:ext cx="3139241" cy="738664"/>
          </a:xfrm>
          <a:prstGeom prst="rect">
            <a:avLst/>
          </a:prstGeom>
          <a:noFill/>
        </p:spPr>
        <p:txBody>
          <a:bodyPr wrap="square">
            <a:spAutoFit/>
          </a:bodyPr>
          <a:lstStyle/>
          <a:p>
            <a:pPr marL="285750" indent="-285750" algn="ctr"/>
            <a:r>
              <a:rPr lang="en-US" sz="1400">
                <a:latin typeface="Quicksand" pitchFamily="2" charset="77"/>
                <a:cs typeface="Poppins" pitchFamily="2" charset="77"/>
              </a:rPr>
              <a:t>An item adapted to cause injury, </a:t>
            </a:r>
          </a:p>
          <a:p>
            <a:pPr marL="285750" indent="-285750" algn="ctr"/>
            <a:r>
              <a:rPr lang="en-US" sz="1400">
                <a:latin typeface="Quicksand" pitchFamily="2" charset="77"/>
                <a:cs typeface="Poppins" pitchFamily="2" charset="77"/>
              </a:rPr>
              <a:t>such as a broken bottle or </a:t>
            </a:r>
          </a:p>
          <a:p>
            <a:pPr marL="285750" indent="-285750" algn="ctr"/>
            <a:r>
              <a:rPr lang="en-US" sz="1400">
                <a:latin typeface="Quicksand" pitchFamily="2" charset="77"/>
                <a:cs typeface="Poppins" pitchFamily="2" charset="77"/>
              </a:rPr>
              <a:t>sharpened door keys.</a:t>
            </a:r>
          </a:p>
        </p:txBody>
      </p:sp>
      <p:sp>
        <p:nvSpPr>
          <p:cNvPr id="14" name="TextBox 13">
            <a:extLst>
              <a:ext uri="{FF2B5EF4-FFF2-40B4-BE49-F238E27FC236}">
                <a16:creationId xmlns:a16="http://schemas.microsoft.com/office/drawing/2014/main" id="{8B4CF73A-AA26-6981-5886-99B0E1DEF46D}"/>
              </a:ext>
            </a:extLst>
          </p:cNvPr>
          <p:cNvSpPr txBox="1"/>
          <p:nvPr/>
        </p:nvSpPr>
        <p:spPr>
          <a:xfrm>
            <a:off x="2164739" y="6105947"/>
            <a:ext cx="3678601" cy="523220"/>
          </a:xfrm>
          <a:prstGeom prst="rect">
            <a:avLst/>
          </a:prstGeom>
          <a:noFill/>
        </p:spPr>
        <p:txBody>
          <a:bodyPr wrap="square">
            <a:spAutoFit/>
          </a:bodyPr>
          <a:lstStyle/>
          <a:p>
            <a:pPr marL="285750" indent="-285750" algn="ctr"/>
            <a:r>
              <a:rPr lang="en-US" sz="1400">
                <a:latin typeface="Quicksand" pitchFamily="2" charset="77"/>
                <a:cs typeface="Poppins" pitchFamily="2" charset="77"/>
              </a:rPr>
              <a:t>Acid or a</a:t>
            </a:r>
          </a:p>
          <a:p>
            <a:pPr marL="285750" indent="-285750" algn="ctr"/>
            <a:r>
              <a:rPr lang="en-US" sz="1400">
                <a:latin typeface="Quicksand" pitchFamily="2" charset="77"/>
                <a:cs typeface="Poppins" pitchFamily="2" charset="77"/>
              </a:rPr>
              <a:t>corrosive substance</a:t>
            </a:r>
          </a:p>
        </p:txBody>
      </p:sp>
      <p:sp>
        <p:nvSpPr>
          <p:cNvPr id="16" name="TextBox 15">
            <a:extLst>
              <a:ext uri="{FF2B5EF4-FFF2-40B4-BE49-F238E27FC236}">
                <a16:creationId xmlns:a16="http://schemas.microsoft.com/office/drawing/2014/main" id="{2F934F69-807D-9E45-2C3E-3A1F0EC614A6}"/>
              </a:ext>
            </a:extLst>
          </p:cNvPr>
          <p:cNvSpPr txBox="1"/>
          <p:nvPr/>
        </p:nvSpPr>
        <p:spPr>
          <a:xfrm>
            <a:off x="6955525" y="6051387"/>
            <a:ext cx="2204645" cy="523220"/>
          </a:xfrm>
          <a:prstGeom prst="rect">
            <a:avLst/>
          </a:prstGeom>
          <a:noFill/>
        </p:spPr>
        <p:txBody>
          <a:bodyPr wrap="square">
            <a:spAutoFit/>
          </a:bodyPr>
          <a:lstStyle/>
          <a:p>
            <a:pPr marL="285750" indent="-285750" algn="ctr"/>
            <a:r>
              <a:rPr lang="en-US" sz="1400">
                <a:latin typeface="Quicksand" pitchFamily="2" charset="77"/>
                <a:cs typeface="Poppins" pitchFamily="2" charset="77"/>
              </a:rPr>
              <a:t>Knives (currently the </a:t>
            </a:r>
          </a:p>
          <a:p>
            <a:pPr marL="285750" indent="-285750" algn="ctr"/>
            <a:r>
              <a:rPr lang="en-US" sz="1400">
                <a:latin typeface="Quicksand" pitchFamily="2" charset="77"/>
                <a:cs typeface="Poppins" pitchFamily="2" charset="77"/>
              </a:rPr>
              <a:t>most common).</a:t>
            </a:r>
            <a:endParaRPr lang="en-GB" sz="1400">
              <a:latin typeface="Quicksand" pitchFamily="2" charset="77"/>
              <a:cs typeface="Poppins" pitchFamily="2" charset="77"/>
            </a:endParaRPr>
          </a:p>
        </p:txBody>
      </p:sp>
      <p:pic>
        <p:nvPicPr>
          <p:cNvPr id="32" name="Picture 31" descr="A black background with a black square&#10;&#10;Description automatically generated with medium confidence">
            <a:extLst>
              <a:ext uri="{FF2B5EF4-FFF2-40B4-BE49-F238E27FC236}">
                <a16:creationId xmlns:a16="http://schemas.microsoft.com/office/drawing/2014/main" id="{40C9DDE0-FAF1-DECA-1AEB-CBE8E50EF8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7142" y="4415603"/>
            <a:ext cx="1364653" cy="1364653"/>
          </a:xfrm>
          <a:prstGeom prst="rect">
            <a:avLst/>
          </a:prstGeom>
          <a:noFill/>
        </p:spPr>
      </p:pic>
      <p:sp>
        <p:nvSpPr>
          <p:cNvPr id="6" name="Slide Number Placeholder 5">
            <a:extLst>
              <a:ext uri="{FF2B5EF4-FFF2-40B4-BE49-F238E27FC236}">
                <a16:creationId xmlns:a16="http://schemas.microsoft.com/office/drawing/2014/main" id="{E01D930C-71C3-CF45-533C-F99A6A39F1BC}"/>
              </a:ext>
            </a:extLst>
          </p:cNvPr>
          <p:cNvSpPr>
            <a:spLocks noGrp="1"/>
          </p:cNvSpPr>
          <p:nvPr>
            <p:ph type="sldNum" sz="quarter" idx="12"/>
          </p:nvPr>
        </p:nvSpPr>
        <p:spPr>
          <a:xfrm>
            <a:off x="9312171" y="6367557"/>
            <a:ext cx="2743200" cy="365125"/>
          </a:xfrm>
        </p:spPr>
        <p:txBody>
          <a:bodyPr/>
          <a:lstStyle/>
          <a:p>
            <a:r>
              <a:rPr lang="en-GB" dirty="0"/>
              <a:t> 5</a:t>
            </a:r>
          </a:p>
        </p:txBody>
      </p:sp>
    </p:spTree>
    <p:extLst>
      <p:ext uri="{BB962C8B-B14F-4D97-AF65-F5344CB8AC3E}">
        <p14:creationId xmlns:p14="http://schemas.microsoft.com/office/powerpoint/2010/main" val="426124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27" grpId="0" animBg="1"/>
      <p:bldP spid="26" grpId="0" animBg="1"/>
      <p:bldP spid="8" grpId="0"/>
      <p:bldP spid="10" grpId="0"/>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07BFC7EE-1213-77FB-BE14-3F4869D1D241}"/>
              </a:ext>
            </a:extLst>
          </p:cNvPr>
          <p:cNvSpPr/>
          <p:nvPr/>
        </p:nvSpPr>
        <p:spPr>
          <a:xfrm>
            <a:off x="6259771" y="1237077"/>
            <a:ext cx="1814512" cy="18145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DA2A6A-CCF1-1204-BF2F-6CA29B0B7E68}"/>
              </a:ext>
            </a:extLst>
          </p:cNvPr>
          <p:cNvSpPr>
            <a:spLocks noGrp="1"/>
          </p:cNvSpPr>
          <p:nvPr>
            <p:ph type="title"/>
          </p:nvPr>
        </p:nvSpPr>
        <p:spPr>
          <a:xfrm>
            <a:off x="652220" y="713284"/>
            <a:ext cx="10515600" cy="1325563"/>
          </a:xfrm>
        </p:spPr>
        <p:txBody>
          <a:bodyPr>
            <a:noAutofit/>
          </a:bodyPr>
          <a:lstStyle/>
          <a:p>
            <a:pPr>
              <a:lnSpc>
                <a:spcPct val="70000"/>
              </a:lnSpc>
            </a:pPr>
            <a:r>
              <a:rPr lang="en-GB" sz="5400" b="1">
                <a:latin typeface="Bahnschrift Condensed" panose="020B0502040204020203" pitchFamily="34" charset="0"/>
                <a:cs typeface="Poppins" pitchFamily="2" charset="77"/>
              </a:rPr>
              <a:t>Is there a safe place to </a:t>
            </a:r>
            <a:br>
              <a:rPr lang="en-GB" sz="5400" b="1">
                <a:latin typeface="Bahnschrift Condensed" panose="020B0502040204020203" pitchFamily="34" charset="0"/>
                <a:cs typeface="Poppins" pitchFamily="2" charset="77"/>
              </a:rPr>
            </a:br>
            <a:r>
              <a:rPr lang="en-GB" sz="5400" b="1">
                <a:latin typeface="Bahnschrift Condensed" panose="020B0502040204020203" pitchFamily="34" charset="0"/>
                <a:cs typeface="Poppins" pitchFamily="2" charset="77"/>
              </a:rPr>
              <a:t>stab someone?</a:t>
            </a:r>
            <a:endParaRPr lang="en-GB" sz="5400" b="1">
              <a:solidFill>
                <a:srgbClr val="E8AD19"/>
              </a:solidFill>
              <a:latin typeface="Bahnschrift Condensed" panose="020B0502040204020203" pitchFamily="34" charset="0"/>
              <a:cs typeface="Poppins" pitchFamily="2" charset="77"/>
            </a:endParaRPr>
          </a:p>
        </p:txBody>
      </p:sp>
      <p:sp>
        <p:nvSpPr>
          <p:cNvPr id="7" name="Rounded Rectangle 6">
            <a:extLst>
              <a:ext uri="{FF2B5EF4-FFF2-40B4-BE49-F238E27FC236}">
                <a16:creationId xmlns:a16="http://schemas.microsoft.com/office/drawing/2014/main" id="{CE417444-8839-FA28-6861-C18A53A3BF13}"/>
              </a:ext>
            </a:extLst>
          </p:cNvPr>
          <p:cNvSpPr/>
          <p:nvPr/>
        </p:nvSpPr>
        <p:spPr>
          <a:xfrm>
            <a:off x="530817" y="5291328"/>
            <a:ext cx="6682475" cy="1049252"/>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48996DA-EB52-43BC-258D-46E6171F54B4}"/>
              </a:ext>
            </a:extLst>
          </p:cNvPr>
          <p:cNvSpPr txBox="1"/>
          <p:nvPr/>
        </p:nvSpPr>
        <p:spPr>
          <a:xfrm>
            <a:off x="652220" y="2706032"/>
            <a:ext cx="6968962" cy="2054409"/>
          </a:xfrm>
          <a:prstGeom prst="rect">
            <a:avLst/>
          </a:prstGeom>
          <a:noFill/>
        </p:spPr>
        <p:txBody>
          <a:bodyPr wrap="square" lIns="91440" tIns="45720" rIns="91440" bIns="45720" anchor="t">
            <a:spAutoFit/>
          </a:bodyPr>
          <a:lstStyle/>
          <a:p>
            <a:pPr lvl="0">
              <a:spcAft>
                <a:spcPts val="1500"/>
              </a:spcAft>
            </a:pPr>
            <a:r>
              <a:rPr lang="en-GB" b="1">
                <a:effectLst/>
                <a:latin typeface="Poppins"/>
                <a:ea typeface="Times New Roman" panose="02020603050405020304" pitchFamily="18" charset="0"/>
                <a:cs typeface="Poppins"/>
              </a:rPr>
              <a:t>There is no ‘safe place’ to stab someone. </a:t>
            </a:r>
          </a:p>
          <a:p>
            <a:pPr lvl="0">
              <a:spcAft>
                <a:spcPts val="1500"/>
              </a:spcAft>
            </a:pPr>
            <a:endParaRPr lang="en-GB" b="1">
              <a:effectLst/>
              <a:latin typeface="Poppins"/>
              <a:ea typeface="Times New Roman" panose="02020603050405020304" pitchFamily="18" charset="0"/>
              <a:cs typeface="Poppins" pitchFamily="2" charset="77"/>
            </a:endParaRPr>
          </a:p>
          <a:p>
            <a:pPr lvl="0">
              <a:spcAft>
                <a:spcPts val="1500"/>
              </a:spcAft>
            </a:pPr>
            <a:r>
              <a:rPr lang="en-GB">
                <a:effectLst/>
                <a:latin typeface="Poppins"/>
                <a:ea typeface="Times New Roman" panose="02020603050405020304" pitchFamily="18" charset="0"/>
                <a:cs typeface="Poppins"/>
              </a:rPr>
              <a:t>All our blood is kept inside our organs, arteries and veins.</a:t>
            </a:r>
          </a:p>
          <a:p>
            <a:pPr lvl="0">
              <a:spcAft>
                <a:spcPts val="1500"/>
              </a:spcAft>
            </a:pPr>
            <a:r>
              <a:rPr lang="en-GB">
                <a:latin typeface="Poppins"/>
                <a:ea typeface="Times New Roman" panose="02020603050405020304" pitchFamily="18" charset="0"/>
                <a:cs typeface="Poppins"/>
              </a:rPr>
              <a:t>If a knife enters the body, through an artery such as in the </a:t>
            </a:r>
            <a:r>
              <a:rPr lang="en-GB">
                <a:effectLst/>
                <a:latin typeface="Poppins"/>
                <a:ea typeface="Times New Roman" panose="02020603050405020304" pitchFamily="18" charset="0"/>
                <a:cs typeface="Poppins"/>
              </a:rPr>
              <a:t>arm or leg, or in an organ we will lose blood.</a:t>
            </a:r>
          </a:p>
        </p:txBody>
      </p:sp>
      <p:sp>
        <p:nvSpPr>
          <p:cNvPr id="9" name="TextBox 8">
            <a:extLst>
              <a:ext uri="{FF2B5EF4-FFF2-40B4-BE49-F238E27FC236}">
                <a16:creationId xmlns:a16="http://schemas.microsoft.com/office/drawing/2014/main" id="{2AC174D8-A9C4-568F-4C1F-C2BE7585D808}"/>
              </a:ext>
            </a:extLst>
          </p:cNvPr>
          <p:cNvSpPr txBox="1"/>
          <p:nvPr/>
        </p:nvSpPr>
        <p:spPr>
          <a:xfrm>
            <a:off x="781373" y="5520606"/>
            <a:ext cx="6143683" cy="646331"/>
          </a:xfrm>
          <a:prstGeom prst="rect">
            <a:avLst/>
          </a:prstGeom>
          <a:noFill/>
        </p:spPr>
        <p:txBody>
          <a:bodyPr wrap="square" lIns="91440" tIns="45720" rIns="91440" bIns="45720" anchor="t">
            <a:spAutoFit/>
          </a:bodyPr>
          <a:lstStyle/>
          <a:p>
            <a:pPr lvl="0">
              <a:spcAft>
                <a:spcPts val="1500"/>
              </a:spcAft>
            </a:pPr>
            <a:r>
              <a:rPr lang="en-GB">
                <a:solidFill>
                  <a:schemeClr val="bg1"/>
                </a:solidFill>
                <a:latin typeface="Poppins"/>
                <a:ea typeface="Times New Roman" panose="02020603050405020304" pitchFamily="18" charset="0"/>
                <a:cs typeface="Poppins"/>
              </a:rPr>
              <a:t>If we don’t have enough blood going to the brain it can fail and </a:t>
            </a:r>
            <a:r>
              <a:rPr lang="en-GB" b="1">
                <a:solidFill>
                  <a:schemeClr val="bg1"/>
                </a:solidFill>
                <a:latin typeface="Poppins"/>
                <a:ea typeface="Times New Roman" panose="02020603050405020304" pitchFamily="18" charset="0"/>
                <a:cs typeface="Poppins"/>
              </a:rPr>
              <a:t>you can die </a:t>
            </a:r>
            <a:r>
              <a:rPr lang="en-GB" sz="1800" b="1">
                <a:solidFill>
                  <a:schemeClr val="bg1"/>
                </a:solidFill>
                <a:effectLst/>
                <a:latin typeface="Poppins"/>
                <a:ea typeface="Times New Roman" panose="02020603050405020304" pitchFamily="18" charset="0"/>
                <a:cs typeface="Poppins"/>
              </a:rPr>
              <a:t>within five minutes.</a:t>
            </a:r>
            <a:endParaRPr lang="en-GB" sz="1600" b="1">
              <a:solidFill>
                <a:schemeClr val="bg1"/>
              </a:solidFill>
              <a:effectLst/>
              <a:latin typeface="Poppins"/>
              <a:ea typeface="Times New Roman" panose="02020603050405020304" pitchFamily="18" charset="0"/>
              <a:cs typeface="Poppins"/>
            </a:endParaRPr>
          </a:p>
        </p:txBody>
      </p:sp>
      <p:sp>
        <p:nvSpPr>
          <p:cNvPr id="11" name="TextBox 10">
            <a:extLst>
              <a:ext uri="{FF2B5EF4-FFF2-40B4-BE49-F238E27FC236}">
                <a16:creationId xmlns:a16="http://schemas.microsoft.com/office/drawing/2014/main" id="{8EBC8063-515B-B0AD-61E5-5E8C8F39C3EE}"/>
              </a:ext>
            </a:extLst>
          </p:cNvPr>
          <p:cNvSpPr txBox="1"/>
          <p:nvPr/>
        </p:nvSpPr>
        <p:spPr>
          <a:xfrm>
            <a:off x="6763186" y="1774650"/>
            <a:ext cx="1556288" cy="769441"/>
          </a:xfrm>
          <a:prstGeom prst="rect">
            <a:avLst/>
          </a:prstGeom>
          <a:noFill/>
        </p:spPr>
        <p:txBody>
          <a:bodyPr wrap="square">
            <a:spAutoFit/>
          </a:bodyPr>
          <a:lstStyle/>
          <a:p>
            <a:r>
              <a:rPr lang="en-GB" sz="4400" b="1">
                <a:solidFill>
                  <a:schemeClr val="bg1"/>
                </a:solidFill>
                <a:latin typeface="Bahnschrift Condensed" panose="020B0502040204020203" pitchFamily="34" charset="0"/>
                <a:cs typeface="Poppins" pitchFamily="2" charset="77"/>
              </a:rPr>
              <a:t>No!</a:t>
            </a:r>
            <a:endParaRPr lang="en-US" sz="4400" b="1">
              <a:solidFill>
                <a:schemeClr val="bg1"/>
              </a:solidFill>
              <a:latin typeface="Bahnschrift Condensed" panose="020B0502040204020203" pitchFamily="34" charset="0"/>
            </a:endParaRPr>
          </a:p>
        </p:txBody>
      </p:sp>
      <p:pic>
        <p:nvPicPr>
          <p:cNvPr id="10" name="Picture 9">
            <a:extLst>
              <a:ext uri="{FF2B5EF4-FFF2-40B4-BE49-F238E27FC236}">
                <a16:creationId xmlns:a16="http://schemas.microsoft.com/office/drawing/2014/main" id="{BB14857D-B5C9-4C60-57DD-E705B5146A2E}"/>
              </a:ext>
            </a:extLst>
          </p:cNvPr>
          <p:cNvPicPr>
            <a:picLocks noChangeAspect="1"/>
          </p:cNvPicPr>
          <p:nvPr/>
        </p:nvPicPr>
        <p:blipFill>
          <a:blip r:embed="rId3"/>
          <a:stretch>
            <a:fillRect/>
          </a:stretch>
        </p:blipFill>
        <p:spPr>
          <a:xfrm>
            <a:off x="7946983" y="59686"/>
            <a:ext cx="3714200" cy="9905975"/>
          </a:xfrm>
          <a:prstGeom prst="rect">
            <a:avLst/>
          </a:prstGeom>
        </p:spPr>
      </p:pic>
      <p:pic>
        <p:nvPicPr>
          <p:cNvPr id="12" name="Picture 11">
            <a:extLst>
              <a:ext uri="{FF2B5EF4-FFF2-40B4-BE49-F238E27FC236}">
                <a16:creationId xmlns:a16="http://schemas.microsoft.com/office/drawing/2014/main" id="{F5320BE0-0167-34F4-75A9-BE3601953E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77805" y="87001"/>
            <a:ext cx="3652555" cy="9905975"/>
          </a:xfrm>
          <a:prstGeom prst="rect">
            <a:avLst/>
          </a:prstGeom>
        </p:spPr>
      </p:pic>
      <p:sp>
        <p:nvSpPr>
          <p:cNvPr id="5" name="Slide Number Placeholder 4">
            <a:extLst>
              <a:ext uri="{FF2B5EF4-FFF2-40B4-BE49-F238E27FC236}">
                <a16:creationId xmlns:a16="http://schemas.microsoft.com/office/drawing/2014/main" id="{CFAD9CDF-3E15-5E48-A24A-9D421F5F28A7}"/>
              </a:ext>
            </a:extLst>
          </p:cNvPr>
          <p:cNvSpPr>
            <a:spLocks noGrp="1"/>
          </p:cNvSpPr>
          <p:nvPr>
            <p:ph type="sldNum" sz="quarter" idx="12"/>
          </p:nvPr>
        </p:nvSpPr>
        <p:spPr>
          <a:xfrm>
            <a:off x="9243784" y="6395758"/>
            <a:ext cx="2743200" cy="365125"/>
          </a:xfrm>
        </p:spPr>
        <p:txBody>
          <a:bodyPr/>
          <a:lstStyle/>
          <a:p>
            <a:fld id="{B74BDE92-5E3B-424A-B0AA-E4B267B2D80D}" type="slidenum">
              <a:rPr lang="en-GB" smtClean="0"/>
              <a:pPr/>
              <a:t>6</a:t>
            </a:fld>
            <a:endParaRPr lang="en-GB" dirty="0"/>
          </a:p>
        </p:txBody>
      </p:sp>
    </p:spTree>
    <p:extLst>
      <p:ext uri="{BB962C8B-B14F-4D97-AF65-F5344CB8AC3E}">
        <p14:creationId xmlns:p14="http://schemas.microsoft.com/office/powerpoint/2010/main" val="32883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6"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9CAE4F-4387-8526-F046-06532C0E0BE9}"/>
              </a:ext>
            </a:extLst>
          </p:cNvPr>
          <p:cNvPicPr>
            <a:picLocks noChangeAspect="1"/>
          </p:cNvPicPr>
          <p:nvPr/>
        </p:nvPicPr>
        <p:blipFill>
          <a:blip r:embed="rId3"/>
          <a:stretch>
            <a:fillRect/>
          </a:stretch>
        </p:blipFill>
        <p:spPr>
          <a:xfrm>
            <a:off x="6043010" y="573917"/>
            <a:ext cx="5535543" cy="4736076"/>
          </a:xfrm>
          <a:prstGeom prst="rect">
            <a:avLst/>
          </a:prstGeom>
        </p:spPr>
      </p:pic>
      <p:sp>
        <p:nvSpPr>
          <p:cNvPr id="3" name="Content Placeholder 2">
            <a:extLst>
              <a:ext uri="{FF2B5EF4-FFF2-40B4-BE49-F238E27FC236}">
                <a16:creationId xmlns:a16="http://schemas.microsoft.com/office/drawing/2014/main" id="{A1EDFCFA-693E-47FB-C5C5-D4A5963B9E46}"/>
              </a:ext>
            </a:extLst>
          </p:cNvPr>
          <p:cNvSpPr>
            <a:spLocks noGrp="1"/>
          </p:cNvSpPr>
          <p:nvPr>
            <p:ph idx="1"/>
          </p:nvPr>
        </p:nvSpPr>
        <p:spPr>
          <a:xfrm>
            <a:off x="611849" y="2925872"/>
            <a:ext cx="10515600" cy="1979459"/>
          </a:xfrm>
        </p:spPr>
        <p:txBody>
          <a:bodyPr vert="horz" lIns="91440" tIns="45720" rIns="91440" bIns="45720" rtlCol="0" anchor="t">
            <a:noAutofit/>
          </a:bodyPr>
          <a:lstStyle/>
          <a:p>
            <a:pPr marL="0" indent="0">
              <a:buNone/>
            </a:pPr>
            <a:r>
              <a:rPr lang="en-GB" sz="1800" dirty="0">
                <a:latin typeface="Quicksand" pitchFamily="2" charset="77"/>
                <a:cs typeface="Poppins" pitchFamily="2" charset="77"/>
              </a:rPr>
              <a:t>We are now going to watch a short film from </a:t>
            </a:r>
          </a:p>
          <a:p>
            <a:pPr marL="0" indent="0">
              <a:buNone/>
            </a:pPr>
            <a:r>
              <a:rPr lang="en-GB" sz="1800" dirty="0">
                <a:latin typeface="Quicksand" pitchFamily="2" charset="77"/>
                <a:cs typeface="Poppins" pitchFamily="2" charset="77"/>
              </a:rPr>
              <a:t>the Circle North series.</a:t>
            </a:r>
          </a:p>
          <a:p>
            <a:pPr marL="0" indent="0">
              <a:buNone/>
            </a:pPr>
            <a:endParaRPr lang="en-GB" sz="1800" dirty="0">
              <a:latin typeface="Quicksand" pitchFamily="2" charset="77"/>
              <a:cs typeface="Poppins" pitchFamily="2" charset="77"/>
            </a:endParaRPr>
          </a:p>
          <a:p>
            <a:pPr marL="0" indent="0">
              <a:buNone/>
            </a:pPr>
            <a:r>
              <a:rPr lang="en-GB" sz="1800" dirty="0">
                <a:latin typeface="Quicksand"/>
                <a:cs typeface="Poppins"/>
              </a:rPr>
              <a:t>Features actors, though based on a true story.</a:t>
            </a:r>
          </a:p>
          <a:p>
            <a:pPr marL="0" indent="0">
              <a:buNone/>
            </a:pPr>
            <a:endParaRPr lang="en-GB" dirty="0">
              <a:latin typeface="Quicksand" pitchFamily="2" charset="77"/>
            </a:endParaRPr>
          </a:p>
          <a:p>
            <a:pPr marL="0" indent="0">
              <a:buNone/>
            </a:pPr>
            <a:endParaRPr lang="en-GB" dirty="0">
              <a:latin typeface="Quicksand" pitchFamily="2" charset="77"/>
            </a:endParaRPr>
          </a:p>
          <a:p>
            <a:pPr marL="0" indent="0">
              <a:buNone/>
            </a:pPr>
            <a:endParaRPr lang="en-GB" sz="3000" dirty="0">
              <a:latin typeface="Quicksand" pitchFamily="2" charset="77"/>
            </a:endParaRPr>
          </a:p>
          <a:p>
            <a:pPr marL="0" indent="0">
              <a:buNone/>
            </a:pPr>
            <a:endParaRPr lang="en-GB" sz="3000" dirty="0">
              <a:latin typeface="Quicksand" pitchFamily="2" charset="77"/>
            </a:endParaRPr>
          </a:p>
          <a:p>
            <a:pPr marL="0" indent="0">
              <a:buNone/>
            </a:pPr>
            <a:endParaRPr lang="en-GB" sz="3000" dirty="0">
              <a:latin typeface="Quicksand" pitchFamily="2" charset="77"/>
            </a:endParaRPr>
          </a:p>
        </p:txBody>
      </p:sp>
      <p:pic>
        <p:nvPicPr>
          <p:cNvPr id="6" name="Picture 5" descr="A close-up of a logo&#10;&#10;Description automatically generated">
            <a:extLst>
              <a:ext uri="{FF2B5EF4-FFF2-40B4-BE49-F238E27FC236}">
                <a16:creationId xmlns:a16="http://schemas.microsoft.com/office/drawing/2014/main" id="{F5301F30-B803-A06B-9AF0-DEF8B12A2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2987" y="1831022"/>
            <a:ext cx="2079041" cy="1325563"/>
          </a:xfrm>
          <a:prstGeom prst="rect">
            <a:avLst/>
          </a:prstGeom>
        </p:spPr>
      </p:pic>
      <p:sp>
        <p:nvSpPr>
          <p:cNvPr id="5" name="Title 1">
            <a:extLst>
              <a:ext uri="{FF2B5EF4-FFF2-40B4-BE49-F238E27FC236}">
                <a16:creationId xmlns:a16="http://schemas.microsoft.com/office/drawing/2014/main" id="{8EC9223C-ADC1-22A2-BFCB-E56EB5B8C22C}"/>
              </a:ext>
            </a:extLst>
          </p:cNvPr>
          <p:cNvSpPr txBox="1">
            <a:spLocks/>
          </p:cNvSpPr>
          <p:nvPr/>
        </p:nvSpPr>
        <p:spPr>
          <a:xfrm>
            <a:off x="611849" y="902289"/>
            <a:ext cx="10515600" cy="16338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kern="100" dirty="0">
                <a:solidFill>
                  <a:srgbClr val="E8AD19"/>
                </a:solidFill>
                <a:latin typeface="Bahnschrift Condensed" panose="020B0502040204020203" pitchFamily="34" charset="0"/>
                <a:ea typeface="Aptos" panose="020B0004020202020204" pitchFamily="34" charset="0"/>
                <a:cs typeface="Times New Roman" panose="02020603050405020304" pitchFamily="18" charset="0"/>
              </a:rPr>
              <a:t>Part Two</a:t>
            </a:r>
            <a:br>
              <a:rPr lang="en-US" sz="5400" b="1" kern="100" dirty="0">
                <a:latin typeface="Bahnschrift Condensed" panose="020B0502040204020203" pitchFamily="34" charset="0"/>
                <a:ea typeface="Aptos" panose="020B0004020202020204" pitchFamily="34" charset="0"/>
                <a:cs typeface="Times New Roman" panose="02020603050405020304" pitchFamily="18" charset="0"/>
              </a:rPr>
            </a:br>
            <a:r>
              <a:rPr lang="en-US" sz="5400" b="1" kern="100" dirty="0">
                <a:latin typeface="Bahnschrift Condensed" panose="020B0502040204020203" pitchFamily="34" charset="0"/>
                <a:ea typeface="Aptos" panose="020B0004020202020204" pitchFamily="34" charset="0"/>
                <a:cs typeface="Times New Roman" panose="02020603050405020304" pitchFamily="18" charset="0"/>
              </a:rPr>
              <a:t>Why people carry </a:t>
            </a:r>
          </a:p>
          <a:p>
            <a:r>
              <a:rPr lang="en-US" sz="5400" b="1" kern="100" dirty="0">
                <a:latin typeface="Bahnschrift Condensed" panose="020B0502040204020203" pitchFamily="34" charset="0"/>
                <a:ea typeface="Aptos" panose="020B0004020202020204" pitchFamily="34" charset="0"/>
                <a:cs typeface="Times New Roman" panose="02020603050405020304" pitchFamily="18" charset="0"/>
              </a:rPr>
              <a:t>weapons &amp; knives</a:t>
            </a:r>
            <a:endParaRPr lang="en-GB" sz="5400" b="1" dirty="0">
              <a:latin typeface="Bahnschrift Condensed" panose="020B0502040204020203" pitchFamily="34" charset="0"/>
            </a:endParaRPr>
          </a:p>
        </p:txBody>
      </p:sp>
      <p:sp>
        <p:nvSpPr>
          <p:cNvPr id="9" name="Rounded Rectangle 8">
            <a:extLst>
              <a:ext uri="{FF2B5EF4-FFF2-40B4-BE49-F238E27FC236}">
                <a16:creationId xmlns:a16="http://schemas.microsoft.com/office/drawing/2014/main" id="{6A1067A7-5F51-0A99-DC4C-02E074FC6100}"/>
              </a:ext>
            </a:extLst>
          </p:cNvPr>
          <p:cNvSpPr/>
          <p:nvPr/>
        </p:nvSpPr>
        <p:spPr>
          <a:xfrm>
            <a:off x="611849" y="5643428"/>
            <a:ext cx="2876224" cy="712922"/>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39835B3-0BDE-3314-8E11-63D897EF9047}"/>
              </a:ext>
            </a:extLst>
          </p:cNvPr>
          <p:cNvSpPr txBox="1"/>
          <p:nvPr/>
        </p:nvSpPr>
        <p:spPr>
          <a:xfrm>
            <a:off x="611849" y="5806276"/>
            <a:ext cx="2876224" cy="646331"/>
          </a:xfrm>
          <a:prstGeom prst="rect">
            <a:avLst/>
          </a:prstGeom>
          <a:noFill/>
        </p:spPr>
        <p:txBody>
          <a:bodyPr wrap="square">
            <a:spAutoFit/>
          </a:bodyPr>
          <a:lstStyle/>
          <a:p>
            <a:pPr marL="0" indent="0" algn="ctr">
              <a:buNone/>
            </a:pPr>
            <a:r>
              <a:rPr lang="en-US" sz="1800" b="1">
                <a:solidFill>
                  <a:schemeClr val="bg1"/>
                </a:solidFill>
                <a:latin typeface="Quicksand" pitchFamily="2" charset="77"/>
                <a:cs typeface="Poppins" pitchFamily="2" charset="77"/>
              </a:rPr>
              <a:t>Trigger warning!</a:t>
            </a:r>
          </a:p>
          <a:p>
            <a:pPr marL="0" indent="0" algn="ctr">
              <a:buNone/>
            </a:pPr>
            <a:endParaRPr lang="en-US" sz="1800" b="1">
              <a:solidFill>
                <a:schemeClr val="bg1"/>
              </a:solidFill>
              <a:latin typeface="Quicksand" pitchFamily="2" charset="77"/>
              <a:cs typeface="Poppins" pitchFamily="2" charset="77"/>
            </a:endParaRPr>
          </a:p>
        </p:txBody>
      </p:sp>
      <p:sp>
        <p:nvSpPr>
          <p:cNvPr id="11" name="TextBox 10">
            <a:extLst>
              <a:ext uri="{FF2B5EF4-FFF2-40B4-BE49-F238E27FC236}">
                <a16:creationId xmlns:a16="http://schemas.microsoft.com/office/drawing/2014/main" id="{C5D3C9E7-BD8C-2A4D-D176-E2D8F92BDCDA}"/>
              </a:ext>
            </a:extLst>
          </p:cNvPr>
          <p:cNvSpPr txBox="1"/>
          <p:nvPr/>
        </p:nvSpPr>
        <p:spPr>
          <a:xfrm>
            <a:off x="2929205" y="5816986"/>
            <a:ext cx="6098582" cy="646331"/>
          </a:xfrm>
          <a:prstGeom prst="rect">
            <a:avLst/>
          </a:prstGeom>
          <a:noFill/>
        </p:spPr>
        <p:txBody>
          <a:bodyPr wrap="square">
            <a:spAutoFit/>
          </a:bodyPr>
          <a:lstStyle/>
          <a:p>
            <a:pPr marL="0" indent="0" algn="ctr">
              <a:buNone/>
            </a:pPr>
            <a:r>
              <a:rPr lang="en-GB" b="1" dirty="0">
                <a:latin typeface="Quicksand" pitchFamily="2" charset="77"/>
                <a:cs typeface="Poppins" pitchFamily="2" charset="77"/>
              </a:rPr>
              <a:t>This film features a serious knife attack.</a:t>
            </a:r>
          </a:p>
          <a:p>
            <a:pPr marL="0" indent="0" algn="ctr">
              <a:buNone/>
            </a:pPr>
            <a:endParaRPr lang="en-US" b="1" dirty="0">
              <a:latin typeface="Quicksand" pitchFamily="2" charset="77"/>
              <a:cs typeface="Poppins" pitchFamily="2" charset="77"/>
            </a:endParaRPr>
          </a:p>
        </p:txBody>
      </p:sp>
      <p:sp>
        <p:nvSpPr>
          <p:cNvPr id="7" name="Rounded Rectangle 6">
            <a:extLst>
              <a:ext uri="{FF2B5EF4-FFF2-40B4-BE49-F238E27FC236}">
                <a16:creationId xmlns:a16="http://schemas.microsoft.com/office/drawing/2014/main" id="{26F4BA4D-293C-54DC-CAFA-664F9E96B47B}"/>
              </a:ext>
            </a:extLst>
          </p:cNvPr>
          <p:cNvSpPr/>
          <p:nvPr/>
        </p:nvSpPr>
        <p:spPr>
          <a:xfrm>
            <a:off x="611849" y="5641383"/>
            <a:ext cx="10966704" cy="712923"/>
          </a:xfrm>
          <a:prstGeom prst="roundRect">
            <a:avLst/>
          </a:prstGeom>
          <a:noFill/>
          <a:ln>
            <a:solidFill>
              <a:srgbClr val="E8A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0FE19CF-6161-4802-39B3-9DF7EB8ECB52}"/>
              </a:ext>
            </a:extLst>
          </p:cNvPr>
          <p:cNvSpPr txBox="1"/>
          <p:nvPr/>
        </p:nvSpPr>
        <p:spPr>
          <a:xfrm>
            <a:off x="611849" y="4514181"/>
            <a:ext cx="4836973" cy="553998"/>
          </a:xfrm>
          <a:prstGeom prst="rect">
            <a:avLst/>
          </a:prstGeom>
          <a:noFill/>
        </p:spPr>
        <p:txBody>
          <a:bodyPr wrap="square">
            <a:spAutoFit/>
          </a:bodyPr>
          <a:lstStyle/>
          <a:p>
            <a:r>
              <a:rPr lang="en-GB" sz="1500" b="0" i="0" dirty="0">
                <a:solidFill>
                  <a:srgbClr val="1D1C1D"/>
                </a:solidFill>
                <a:effectLst/>
                <a:latin typeface="Quicksand" panose="00000500000000000000" pitchFamily="2" charset="0"/>
              </a:rPr>
              <a:t>If you're having trouble accessing the video, here's a direct link: </a:t>
            </a:r>
            <a:r>
              <a:rPr lang="en-GB" sz="1500" dirty="0">
                <a:solidFill>
                  <a:srgbClr val="E8AD1A"/>
                </a:solidFill>
                <a:latin typeface="Quicksand" panose="00000500000000000000" pitchFamily="2" charset="0"/>
                <a:hlinkClick r:id="rId5">
                  <a:extLst>
                    <a:ext uri="{A12FA001-AC4F-418D-AE19-62706E023703}">
                      <ahyp:hlinkClr xmlns:ahyp="http://schemas.microsoft.com/office/drawing/2018/hyperlinkcolor" val="tx"/>
                    </a:ext>
                  </a:extLst>
                </a:hlinkClick>
              </a:rPr>
              <a:t>Joint Enterprise</a:t>
            </a:r>
            <a:endParaRPr lang="en-GB" sz="1500" dirty="0">
              <a:solidFill>
                <a:srgbClr val="E8AD1A"/>
              </a:solidFill>
              <a:latin typeface="Quicksand" panose="00000500000000000000" pitchFamily="2" charset="0"/>
            </a:endParaRPr>
          </a:p>
        </p:txBody>
      </p:sp>
      <p:sp>
        <p:nvSpPr>
          <p:cNvPr id="13" name="Slide Number Placeholder 12">
            <a:extLst>
              <a:ext uri="{FF2B5EF4-FFF2-40B4-BE49-F238E27FC236}">
                <a16:creationId xmlns:a16="http://schemas.microsoft.com/office/drawing/2014/main" id="{C3475045-B36B-BC68-E273-83BEBF1260B8}"/>
              </a:ext>
            </a:extLst>
          </p:cNvPr>
          <p:cNvSpPr>
            <a:spLocks noGrp="1"/>
          </p:cNvSpPr>
          <p:nvPr>
            <p:ph type="sldNum" sz="quarter" idx="12"/>
          </p:nvPr>
        </p:nvSpPr>
        <p:spPr>
          <a:xfrm>
            <a:off x="9262795" y="6382968"/>
            <a:ext cx="2743200" cy="365125"/>
          </a:xfrm>
        </p:spPr>
        <p:txBody>
          <a:bodyPr/>
          <a:lstStyle/>
          <a:p>
            <a:fld id="{B74BDE92-5E3B-424A-B0AA-E4B267B2D80D}" type="slidenum">
              <a:rPr lang="en-GB" smtClean="0"/>
              <a:pPr/>
              <a:t>7</a:t>
            </a:fld>
            <a:endParaRPr lang="en-GB" dirty="0"/>
          </a:p>
        </p:txBody>
      </p:sp>
    </p:spTree>
    <p:extLst>
      <p:ext uri="{BB962C8B-B14F-4D97-AF65-F5344CB8AC3E}">
        <p14:creationId xmlns:p14="http://schemas.microsoft.com/office/powerpoint/2010/main" val="136641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0281-29CC-D28F-01D5-EDE3464B50E9}"/>
              </a:ext>
            </a:extLst>
          </p:cNvPr>
          <p:cNvSpPr>
            <a:spLocks noGrp="1"/>
          </p:cNvSpPr>
          <p:nvPr>
            <p:ph type="title"/>
          </p:nvPr>
        </p:nvSpPr>
        <p:spPr/>
        <p:txBody>
          <a:bodyPr/>
          <a:lstStyle/>
          <a:p>
            <a:endParaRPr lang="en-GB"/>
          </a:p>
        </p:txBody>
      </p:sp>
      <p:sp>
        <p:nvSpPr>
          <p:cNvPr id="7" name="TextBox 6">
            <a:extLst>
              <a:ext uri="{FF2B5EF4-FFF2-40B4-BE49-F238E27FC236}">
                <a16:creationId xmlns:a16="http://schemas.microsoft.com/office/drawing/2014/main" id="{0D1ECA2D-F333-BE8E-34E5-ED72C6E4EC3C}"/>
              </a:ext>
            </a:extLst>
          </p:cNvPr>
          <p:cNvSpPr txBox="1"/>
          <p:nvPr/>
        </p:nvSpPr>
        <p:spPr>
          <a:xfrm>
            <a:off x="10488706" y="6373906"/>
            <a:ext cx="1600200" cy="369332"/>
          </a:xfrm>
          <a:prstGeom prst="rect">
            <a:avLst/>
          </a:prstGeom>
          <a:noFill/>
        </p:spPr>
        <p:txBody>
          <a:bodyPr wrap="square" rtlCol="0">
            <a:spAutoFit/>
          </a:bodyPr>
          <a:lstStyle/>
          <a:p>
            <a:r>
              <a:rPr lang="en-GB">
                <a:solidFill>
                  <a:schemeClr val="bg1"/>
                </a:solidFill>
              </a:rPr>
              <a:t>Play to 10.00</a:t>
            </a:r>
          </a:p>
        </p:txBody>
      </p:sp>
      <p:pic>
        <p:nvPicPr>
          <p:cNvPr id="5" name="Online Media 4" title="Circle North - Joint Enterprise - short edit">
            <a:hlinkClick r:id="" action="ppaction://media"/>
            <a:extLst>
              <a:ext uri="{FF2B5EF4-FFF2-40B4-BE49-F238E27FC236}">
                <a16:creationId xmlns:a16="http://schemas.microsoft.com/office/drawing/2014/main" id="{002732CC-022E-2871-2F44-E6E022154692}"/>
              </a:ext>
            </a:extLst>
          </p:cNvPr>
          <p:cNvPicPr>
            <a:picLocks noGrp="1" noRot="1" noChangeAspect="1"/>
          </p:cNvPicPr>
          <p:nvPr>
            <p:ph idx="1"/>
            <a:videoFile r:link="rId1"/>
          </p:nvPr>
        </p:nvPicPr>
        <p:blipFill>
          <a:blip r:embed="rId3"/>
          <a:stretch>
            <a:fillRect/>
          </a:stretch>
        </p:blipFill>
        <p:spPr>
          <a:xfrm>
            <a:off x="7077" y="10160"/>
            <a:ext cx="12174763" cy="6858000"/>
          </a:xfrm>
          <a:prstGeom prst="rect">
            <a:avLst/>
          </a:prstGeom>
        </p:spPr>
      </p:pic>
    </p:spTree>
    <p:extLst>
      <p:ext uri="{BB962C8B-B14F-4D97-AF65-F5344CB8AC3E}">
        <p14:creationId xmlns:p14="http://schemas.microsoft.com/office/powerpoint/2010/main" val="19318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51E9D105-A24F-F474-937F-C9C270D81920}"/>
              </a:ext>
            </a:extLst>
          </p:cNvPr>
          <p:cNvSpPr/>
          <p:nvPr/>
        </p:nvSpPr>
        <p:spPr>
          <a:xfrm>
            <a:off x="8668617" y="4323119"/>
            <a:ext cx="4687642" cy="4495061"/>
          </a:xfrm>
          <a:prstGeom prst="ellipse">
            <a:avLst/>
          </a:prstGeom>
          <a:solidFill>
            <a:srgbClr val="E8AD19">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lock Vector Icons free download in SVG, PNG Format">
            <a:extLst>
              <a:ext uri="{FF2B5EF4-FFF2-40B4-BE49-F238E27FC236}">
                <a16:creationId xmlns:a16="http://schemas.microsoft.com/office/drawing/2014/main" id="{FC7850AF-3C5E-2E1F-69DF-C929CA60E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92" y="568327"/>
            <a:ext cx="806245" cy="8062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C44BCF4-0E3D-8A2C-09BC-99E34EFFA50C}"/>
              </a:ext>
            </a:extLst>
          </p:cNvPr>
          <p:cNvPicPr>
            <a:picLocks noChangeAspect="1"/>
          </p:cNvPicPr>
          <p:nvPr/>
        </p:nvPicPr>
        <p:blipFill>
          <a:blip r:embed="rId4"/>
          <a:stretch>
            <a:fillRect/>
          </a:stretch>
        </p:blipFill>
        <p:spPr>
          <a:xfrm>
            <a:off x="8567364" y="4014440"/>
            <a:ext cx="3252187" cy="3016297"/>
          </a:xfrm>
          <a:prstGeom prst="rect">
            <a:avLst/>
          </a:prstGeom>
        </p:spPr>
      </p:pic>
      <p:sp>
        <p:nvSpPr>
          <p:cNvPr id="3" name="Rounded Rectangle 2">
            <a:extLst>
              <a:ext uri="{FF2B5EF4-FFF2-40B4-BE49-F238E27FC236}">
                <a16:creationId xmlns:a16="http://schemas.microsoft.com/office/drawing/2014/main" id="{00B7E3D0-C790-A02A-DB33-E73118515D96}"/>
              </a:ext>
            </a:extLst>
          </p:cNvPr>
          <p:cNvSpPr/>
          <p:nvPr/>
        </p:nvSpPr>
        <p:spPr>
          <a:xfrm>
            <a:off x="851895" y="3408710"/>
            <a:ext cx="6718050" cy="2640135"/>
          </a:xfrm>
          <a:prstGeom prst="roundRect">
            <a:avLst/>
          </a:prstGeom>
          <a:solidFill>
            <a:srgbClr val="E8A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AD85FB6-2ACF-C5F4-8A0C-9E777AF23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438" y="657296"/>
            <a:ext cx="11291370" cy="2959452"/>
          </a:xfrm>
          <a:prstGeom prst="rect">
            <a:avLst/>
          </a:prstGeom>
        </p:spPr>
      </p:pic>
      <p:sp>
        <p:nvSpPr>
          <p:cNvPr id="2" name="Content Placeholder 2">
            <a:extLst>
              <a:ext uri="{FF2B5EF4-FFF2-40B4-BE49-F238E27FC236}">
                <a16:creationId xmlns:a16="http://schemas.microsoft.com/office/drawing/2014/main" id="{453D2E20-9B4A-FA57-A6B7-90BD535192B0}"/>
              </a:ext>
            </a:extLst>
          </p:cNvPr>
          <p:cNvSpPr txBox="1">
            <a:spLocks/>
          </p:cNvSpPr>
          <p:nvPr/>
        </p:nvSpPr>
        <p:spPr>
          <a:xfrm>
            <a:off x="1294774" y="3824785"/>
            <a:ext cx="5735882" cy="4383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dirty="0">
                <a:latin typeface="Quicksand" pitchFamily="2" charset="77"/>
                <a:cs typeface="Poppins" pitchFamily="2" charset="77"/>
              </a:rPr>
              <a:t>1. Why did Jamie carry a knife?</a:t>
            </a:r>
          </a:p>
          <a:p>
            <a:pPr marL="0" indent="0">
              <a:lnSpc>
                <a:spcPct val="100000"/>
              </a:lnSpc>
              <a:buFont typeface="Arial" panose="020B0604020202020204" pitchFamily="34" charset="0"/>
              <a:buNone/>
            </a:pPr>
            <a:r>
              <a:rPr lang="en-GB" dirty="0">
                <a:latin typeface="Quicksand" pitchFamily="2" charset="77"/>
                <a:cs typeface="Poppins" pitchFamily="2" charset="77"/>
              </a:rPr>
              <a:t>2. What other reasons might young people give for carrying a knife or weapon?</a:t>
            </a:r>
          </a:p>
          <a:p>
            <a:pPr marL="0" indent="0">
              <a:buFont typeface="Arial" panose="020B0604020202020204" pitchFamily="34" charset="0"/>
              <a:buNone/>
            </a:pPr>
            <a:endParaRPr lang="en-US" sz="3200" b="1" dirty="0">
              <a:latin typeface="Quicksand" pitchFamily="2" charset="77"/>
              <a:cs typeface="Poppins" pitchFamily="2" charset="77"/>
            </a:endParaRPr>
          </a:p>
          <a:p>
            <a:pPr marL="0" indent="0" algn="r">
              <a:buFont typeface="Arial" panose="020B0604020202020204" pitchFamily="34" charset="0"/>
              <a:buNone/>
            </a:pPr>
            <a:endParaRPr lang="en-US" sz="3200" b="1" dirty="0">
              <a:latin typeface="Quicksand" pitchFamily="2" charset="77"/>
              <a:cs typeface="Poppins" pitchFamily="2" charset="77"/>
            </a:endParaRPr>
          </a:p>
          <a:p>
            <a:pPr marL="0" indent="0" algn="r">
              <a:buFont typeface="Arial" panose="020B0604020202020204" pitchFamily="34" charset="0"/>
              <a:buNone/>
            </a:pPr>
            <a:endParaRPr lang="en-US" sz="3200" b="1" dirty="0">
              <a:latin typeface="Quicksand" pitchFamily="2" charset="77"/>
              <a:cs typeface="Poppins" pitchFamily="2" charset="77"/>
            </a:endParaRPr>
          </a:p>
        </p:txBody>
      </p:sp>
      <p:sp>
        <p:nvSpPr>
          <p:cNvPr id="8" name="Slide Number Placeholder 7">
            <a:extLst>
              <a:ext uri="{FF2B5EF4-FFF2-40B4-BE49-F238E27FC236}">
                <a16:creationId xmlns:a16="http://schemas.microsoft.com/office/drawing/2014/main" id="{DE36145B-A831-471D-5911-117F3EC50268}"/>
              </a:ext>
            </a:extLst>
          </p:cNvPr>
          <p:cNvSpPr>
            <a:spLocks noGrp="1"/>
          </p:cNvSpPr>
          <p:nvPr>
            <p:ph type="sldNum" sz="quarter" idx="12"/>
          </p:nvPr>
        </p:nvSpPr>
        <p:spPr>
          <a:xfrm>
            <a:off x="-2267406" y="6356350"/>
            <a:ext cx="2743200" cy="365125"/>
          </a:xfrm>
        </p:spPr>
        <p:txBody>
          <a:bodyPr/>
          <a:lstStyle/>
          <a:p>
            <a:fld id="{B74BDE92-5E3B-424A-B0AA-E4B267B2D80D}" type="slidenum">
              <a:rPr lang="en-GB" smtClean="0"/>
              <a:pPr/>
              <a:t>9</a:t>
            </a:fld>
            <a:endParaRPr lang="en-GB"/>
          </a:p>
        </p:txBody>
      </p:sp>
    </p:spTree>
    <p:extLst>
      <p:ext uri="{BB962C8B-B14F-4D97-AF65-F5344CB8AC3E}">
        <p14:creationId xmlns:p14="http://schemas.microsoft.com/office/powerpoint/2010/main" val="59468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IOC helping young people stay save from violence - weapons Template" id="{999A3C51-B94B-3D44-9710-38F2D95EC23D}" vid="{2BF425B7-5B80-DB4A-B047-7BC07FE298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49e552-297e-4583-a3fd-e5f28a96cb9c">
      <Terms xmlns="http://schemas.microsoft.com/office/infopath/2007/PartnerControls"/>
    </lcf76f155ced4ddcb4097134ff3c332f>
    <TaxCatchAll xmlns="321bd461-8c91-4634-8508-43f258d78a1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06CD72F662264B97504E0CBD72E3CA" ma:contentTypeVersion="18" ma:contentTypeDescription="Create a new document." ma:contentTypeScope="" ma:versionID="359f631b1636eb8c1e41c7c27db5be73">
  <xsd:schema xmlns:xsd="http://www.w3.org/2001/XMLSchema" xmlns:xs="http://www.w3.org/2001/XMLSchema" xmlns:p="http://schemas.microsoft.com/office/2006/metadata/properties" xmlns:ns2="dd49e552-297e-4583-a3fd-e5f28a96cb9c" xmlns:ns3="321bd461-8c91-4634-8508-43f258d78a12" targetNamespace="http://schemas.microsoft.com/office/2006/metadata/properties" ma:root="true" ma:fieldsID="ea274768d04f9f53c6669c290a8b8cbf" ns2:_="" ns3:_="">
    <xsd:import namespace="dd49e552-297e-4583-a3fd-e5f28a96cb9c"/>
    <xsd:import namespace="321bd461-8c91-4634-8508-43f258d78a1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49e552-297e-4583-a3fd-e5f28a96cb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5233691-7fb0-4aba-8bee-994cce3a132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1bd461-8c91-4634-8508-43f258d78a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90cbc41-00d4-46bd-bca7-e76c4370fb7b}" ma:internalName="TaxCatchAll" ma:showField="CatchAllData" ma:web="321bd461-8c91-4634-8508-43f258d78a1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4E215F-80FD-419D-BAFF-06A5426AEFFB}">
  <ds:schemaRefs>
    <ds:schemaRef ds:uri="http://schemas.microsoft.com/sharepoint/v3/contenttype/forms"/>
  </ds:schemaRefs>
</ds:datastoreItem>
</file>

<file path=customXml/itemProps2.xml><?xml version="1.0" encoding="utf-8"?>
<ds:datastoreItem xmlns:ds="http://schemas.openxmlformats.org/officeDocument/2006/customXml" ds:itemID="{58D2F1F7-707E-4162-94C0-68975532AC8D}">
  <ds:schemaRefs>
    <ds:schemaRef ds:uri="http://schemas.openxmlformats.org/package/2006/metadata/core-properties"/>
    <ds:schemaRef ds:uri="http://purl.org/dc/dcmitype/"/>
    <ds:schemaRef ds:uri="http://purl.org/dc/elements/1.1/"/>
    <ds:schemaRef ds:uri="dd49e552-297e-4583-a3fd-e5f28a96cb9c"/>
    <ds:schemaRef ds:uri="http://schemas.microsoft.com/office/2006/documentManagement/types"/>
    <ds:schemaRef ds:uri="321bd461-8c91-4634-8508-43f258d78a12"/>
    <ds:schemaRef ds:uri="http://schemas.microsoft.com/office/infopath/2007/PartnerControl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F1A7B138-8ED9-40F5-A1B0-3C3E8D1F10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49e552-297e-4583-a3fd-e5f28a96cb9c"/>
    <ds:schemaRef ds:uri="321bd461-8c91-4634-8508-43f258d78a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287</TotalTime>
  <Words>2163</Words>
  <Application>Microsoft Office PowerPoint</Application>
  <PresentationFormat>Widescreen</PresentationFormat>
  <Paragraphs>300</Paragraphs>
  <Slides>40</Slides>
  <Notes>9</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Aptos Display</vt:lpstr>
      <vt:lpstr>Arial</vt:lpstr>
      <vt:lpstr>Bahnschrift Condensed</vt:lpstr>
      <vt:lpstr>Futura Condensed ExtraBold</vt:lpstr>
      <vt:lpstr>Futura Medium</vt:lpstr>
      <vt:lpstr>Poppins</vt:lpstr>
      <vt:lpstr>Quicksand</vt:lpstr>
      <vt:lpstr>Uniform ExtCond 2</vt:lpstr>
      <vt:lpstr>UNIFORMEXTRACONDENSED-BLACK</vt:lpstr>
      <vt:lpstr>Office Theme</vt:lpstr>
      <vt:lpstr>PowerPoint Presentation</vt:lpstr>
      <vt:lpstr>Learning  Outcomes</vt:lpstr>
      <vt:lpstr>PowerPoint Presentation</vt:lpstr>
      <vt:lpstr>Part One The facts</vt:lpstr>
      <vt:lpstr>PowerPoint Presentation</vt:lpstr>
      <vt:lpstr>Is there a safe place to  stab someone?</vt:lpstr>
      <vt:lpstr>PowerPoint Presentation</vt:lpstr>
      <vt:lpstr>PowerPoint Presentation</vt:lpstr>
      <vt:lpstr>PowerPoint Presentation</vt:lpstr>
      <vt:lpstr>Common reasons people give to carry a weapon include:</vt:lpstr>
      <vt:lpstr>PowerPoint Presentation</vt:lpstr>
      <vt:lpstr>AJ’s Story  AJ was never in trouble, never part of a gang.  He was previously attacked in a case of mistaken identity and spent 3 months recovering in hospital from his injuries.  Because of fear it could happen again, he made the decision to carry a knife for his own protection.   He had no intention of using it, it was just to scare people off so he would not get hurt again.  Revealing that he had a knife led to AJ’s life being tragically cut short at just 18 years old while he was out walking with his girlfriend, Shannon.  We’re now going to hear from his mum and friend. </vt:lpstr>
      <vt:lpstr>PowerPoint Presentation</vt:lpstr>
      <vt:lpstr>PowerPoint Presentation</vt:lpstr>
      <vt:lpstr>Who is affected by a tragic case like this?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Safely disposing  of a weapon</vt:lpstr>
      <vt:lpstr>Finding  your thing,  your people</vt:lpstr>
      <vt:lpstr>PowerPoint Presentation</vt:lpstr>
      <vt:lpstr>PowerPoint Presentation</vt:lpstr>
      <vt:lpstr>PowerPoint Presentation</vt:lpstr>
      <vt:lpstr>Getting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NIOC helping young people stay save from violence logo</dc:title>
  <dc:creator>John Gilbert</dc:creator>
  <cp:lastModifiedBy>Lola Bell</cp:lastModifiedBy>
  <cp:revision>1</cp:revision>
  <dcterms:created xsi:type="dcterms:W3CDTF">2024-09-07T16:25:39Z</dcterms:created>
  <dcterms:modified xsi:type="dcterms:W3CDTF">2026-04-13T14:49:04Z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0x010100B606CD72F662264B97504E0CBD72E3CA</vt:lpwstr>
  </property>
  <property fmtid="{D5CDD505-2E9C-101B-9397-08002B2CF9AE}" pid="3" name="MediaServiceImageTags">
    <vt:lpwstr/>
  </property>
</Properties>
</file>