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5_285A7A05.xml" ContentType="application/vnd.ms-powerpoint.comments+xml"/>
  <Override PartName="/ppt/comments/modernComment_108_45631AE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439" r:id="rId5"/>
    <p:sldId id="256" r:id="rId6"/>
    <p:sldId id="257" r:id="rId7"/>
    <p:sldId id="258" r:id="rId8"/>
    <p:sldId id="260" r:id="rId9"/>
    <p:sldId id="44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8ECCCE-36FD-540D-80E2-F017AF8091D8}" name="Becky" initials="B" userId="S::becky@eski.media::0400a876-98a3-4c62-8d40-42038257a6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C296E"/>
    <a:srgbClr val="E8D4E2"/>
    <a:srgbClr val="A82660"/>
    <a:srgbClr val="FAE7EE"/>
    <a:srgbClr val="EFD7E5"/>
    <a:srgbClr val="EFD6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B3E57-206B-4F4D-A5C6-174CE7B814A3}" v="282" dt="2025-09-17T13:31:18.520"/>
    <p1510:client id="{F9D1E133-861A-2942-BE10-DACDD188E182}" v="23" dt="2025-09-16T13:32:19.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ilbert" userId="cd3b0cd7-f9c1-45be-a1d9-4a73a5d8860c" providerId="ADAL" clId="{9CC8C0A9-2696-4EEC-8265-8211EE7368BE}"/>
    <pc:docChg chg="custSel addSld modSld">
      <pc:chgData name="John Gilbert" userId="cd3b0cd7-f9c1-45be-a1d9-4a73a5d8860c" providerId="ADAL" clId="{9CC8C0A9-2696-4EEC-8265-8211EE7368BE}" dt="2025-02-22T21:27:22.287" v="295" actId="1076"/>
      <pc:docMkLst>
        <pc:docMk/>
      </pc:docMkLst>
      <pc:sldChg chg="addSp modSp mod modAnim">
        <pc:chgData name="John Gilbert" userId="cd3b0cd7-f9c1-45be-a1d9-4a73a5d8860c" providerId="ADAL" clId="{9CC8C0A9-2696-4EEC-8265-8211EE7368BE}" dt="2025-02-07T13:52:36.670" v="149" actId="20577"/>
        <pc:sldMkLst>
          <pc:docMk/>
          <pc:sldMk cId="3242215120" sldId="260"/>
        </pc:sldMkLst>
      </pc:sldChg>
      <pc:sldChg chg="modSp mod">
        <pc:chgData name="John Gilbert" userId="cd3b0cd7-f9c1-45be-a1d9-4a73a5d8860c" providerId="ADAL" clId="{9CC8C0A9-2696-4EEC-8265-8211EE7368BE}" dt="2025-02-22T21:27:22.287" v="295" actId="1076"/>
        <pc:sldMkLst>
          <pc:docMk/>
          <pc:sldMk cId="1049461936" sldId="262"/>
        </pc:sldMkLst>
      </pc:sldChg>
      <pc:sldChg chg="modSp mod">
        <pc:chgData name="John Gilbert" userId="cd3b0cd7-f9c1-45be-a1d9-4a73a5d8860c" providerId="ADAL" clId="{9CC8C0A9-2696-4EEC-8265-8211EE7368BE}" dt="2025-02-22T21:26:17.168" v="157" actId="27636"/>
        <pc:sldMkLst>
          <pc:docMk/>
          <pc:sldMk cId="1164122855" sldId="264"/>
        </pc:sldMkLst>
      </pc:sldChg>
      <pc:sldChg chg="modSp mod">
        <pc:chgData name="John Gilbert" userId="cd3b0cd7-f9c1-45be-a1d9-4a73a5d8860c" providerId="ADAL" clId="{9CC8C0A9-2696-4EEC-8265-8211EE7368BE}" dt="2025-02-22T21:26:17.182" v="158" actId="27636"/>
        <pc:sldMkLst>
          <pc:docMk/>
          <pc:sldMk cId="1630269039" sldId="265"/>
        </pc:sldMkLst>
      </pc:sldChg>
      <pc:sldChg chg="modSp mod">
        <pc:chgData name="John Gilbert" userId="cd3b0cd7-f9c1-45be-a1d9-4a73a5d8860c" providerId="ADAL" clId="{9CC8C0A9-2696-4EEC-8265-8211EE7368BE}" dt="2025-02-22T21:26:17.183" v="159" actId="27636"/>
        <pc:sldMkLst>
          <pc:docMk/>
          <pc:sldMk cId="32744325" sldId="266"/>
        </pc:sldMkLst>
      </pc:sldChg>
      <pc:sldChg chg="modSp mod">
        <pc:chgData name="John Gilbert" userId="cd3b0cd7-f9c1-45be-a1d9-4a73a5d8860c" providerId="ADAL" clId="{9CC8C0A9-2696-4EEC-8265-8211EE7368BE}" dt="2025-02-07T13:43:30.843" v="3" actId="20577"/>
        <pc:sldMkLst>
          <pc:docMk/>
          <pc:sldMk cId="580447487" sldId="267"/>
        </pc:sldMkLst>
      </pc:sldChg>
      <pc:sldChg chg="modSp mod">
        <pc:chgData name="John Gilbert" userId="cd3b0cd7-f9c1-45be-a1d9-4a73a5d8860c" providerId="ADAL" clId="{9CC8C0A9-2696-4EEC-8265-8211EE7368BE}" dt="2025-02-22T21:26:17.199" v="160" actId="27636"/>
        <pc:sldMkLst>
          <pc:docMk/>
          <pc:sldMk cId="1005869709" sldId="271"/>
        </pc:sldMkLst>
      </pc:sldChg>
      <pc:sldChg chg="add">
        <pc:chgData name="John Gilbert" userId="cd3b0cd7-f9c1-45be-a1d9-4a73a5d8860c" providerId="ADAL" clId="{9CC8C0A9-2696-4EEC-8265-8211EE7368BE}" dt="2025-02-07T13:49:37.328" v="4"/>
        <pc:sldMkLst>
          <pc:docMk/>
          <pc:sldMk cId="3528532204" sldId="282"/>
        </pc:sldMkLst>
      </pc:sldChg>
    </pc:docChg>
  </pc:docChgLst>
  <pc:docChgLst>
    <pc:chgData name="Lola Bell" userId="35829591-d54e-45a8-96eb-55b1106d1785" providerId="ADAL" clId="{C460D390-82CA-4CCE-AEF3-BCCB62714ECA}"/>
    <pc:docChg chg="undo custSel modSld modMainMaster">
      <pc:chgData name="Lola Bell" userId="35829591-d54e-45a8-96eb-55b1106d1785" providerId="ADAL" clId="{C460D390-82CA-4CCE-AEF3-BCCB62714ECA}" dt="2025-09-17T13:31:18.520" v="280" actId="207"/>
      <pc:docMkLst>
        <pc:docMk/>
      </pc:docMkLst>
      <pc:sldChg chg="delSp modSp mod">
        <pc:chgData name="Lola Bell" userId="35829591-d54e-45a8-96eb-55b1106d1785" providerId="ADAL" clId="{C460D390-82CA-4CCE-AEF3-BCCB62714ECA}" dt="2025-09-17T13:23:41.405" v="3" actId="478"/>
        <pc:sldMkLst>
          <pc:docMk/>
          <pc:sldMk cId="2654580401" sldId="256"/>
        </pc:sldMkLst>
        <pc:spChg chg="del">
          <ac:chgData name="Lola Bell" userId="35829591-d54e-45a8-96eb-55b1106d1785" providerId="ADAL" clId="{C460D390-82CA-4CCE-AEF3-BCCB62714ECA}" dt="2025-09-17T13:23:41.405" v="3" actId="478"/>
          <ac:spMkLst>
            <pc:docMk/>
            <pc:sldMk cId="2654580401" sldId="256"/>
            <ac:spMk id="9" creationId="{17953B1F-B9FE-B24E-F7A9-80C248DD7F6E}"/>
          </ac:spMkLst>
        </pc:spChg>
        <pc:picChg chg="ord">
          <ac:chgData name="Lola Bell" userId="35829591-d54e-45a8-96eb-55b1106d1785" providerId="ADAL" clId="{C460D390-82CA-4CCE-AEF3-BCCB62714ECA}" dt="2025-09-17T13:23:38.863" v="2" actId="167"/>
          <ac:picMkLst>
            <pc:docMk/>
            <pc:sldMk cId="2654580401" sldId="256"/>
            <ac:picMk id="13" creationId="{23F6FA43-C3FD-84A9-A88A-6155097B44C8}"/>
          </ac:picMkLst>
        </pc:picChg>
      </pc:sldChg>
      <pc:sldChg chg="delSp mod">
        <pc:chgData name="Lola Bell" userId="35829591-d54e-45a8-96eb-55b1106d1785" providerId="ADAL" clId="{C460D390-82CA-4CCE-AEF3-BCCB62714ECA}" dt="2025-09-17T13:23:46.685" v="4" actId="478"/>
        <pc:sldMkLst>
          <pc:docMk/>
          <pc:sldMk cId="3325033045" sldId="257"/>
        </pc:sldMkLst>
        <pc:spChg chg="del">
          <ac:chgData name="Lola Bell" userId="35829591-d54e-45a8-96eb-55b1106d1785" providerId="ADAL" clId="{C460D390-82CA-4CCE-AEF3-BCCB62714ECA}" dt="2025-09-17T13:23:46.685" v="4" actId="478"/>
          <ac:spMkLst>
            <pc:docMk/>
            <pc:sldMk cId="3325033045" sldId="257"/>
            <ac:spMk id="5" creationId="{03C066D8-AF4E-0D8E-D6C7-C20D86494AE5}"/>
          </ac:spMkLst>
        </pc:spChg>
      </pc:sldChg>
      <pc:sldChg chg="delSp modSp mod">
        <pc:chgData name="Lola Bell" userId="35829591-d54e-45a8-96eb-55b1106d1785" providerId="ADAL" clId="{C460D390-82CA-4CCE-AEF3-BCCB62714ECA}" dt="2025-09-17T13:26:52.647" v="161" actId="207"/>
        <pc:sldMkLst>
          <pc:docMk/>
          <pc:sldMk cId="1676243403" sldId="258"/>
        </pc:sldMkLst>
        <pc:spChg chg="mod">
          <ac:chgData name="Lola Bell" userId="35829591-d54e-45a8-96eb-55b1106d1785" providerId="ADAL" clId="{C460D390-82CA-4CCE-AEF3-BCCB62714ECA}" dt="2025-09-17T13:26:52.647" v="161" actId="207"/>
          <ac:spMkLst>
            <pc:docMk/>
            <pc:sldMk cId="1676243403" sldId="258"/>
            <ac:spMk id="5" creationId="{D89DE1CB-DD10-3491-F1D9-3C73D831B81E}"/>
          </ac:spMkLst>
        </pc:spChg>
        <pc:spChg chg="del">
          <ac:chgData name="Lola Bell" userId="35829591-d54e-45a8-96eb-55b1106d1785" providerId="ADAL" clId="{C460D390-82CA-4CCE-AEF3-BCCB62714ECA}" dt="2025-09-17T13:23:50.659" v="5" actId="478"/>
          <ac:spMkLst>
            <pc:docMk/>
            <pc:sldMk cId="1676243403" sldId="258"/>
            <ac:spMk id="7" creationId="{F81A2166-7A66-B8C8-7674-03AEB70F5EE7}"/>
          </ac:spMkLst>
        </pc:spChg>
      </pc:sldChg>
      <pc:sldChg chg="delSp mod">
        <pc:chgData name="Lola Bell" userId="35829591-d54e-45a8-96eb-55b1106d1785" providerId="ADAL" clId="{C460D390-82CA-4CCE-AEF3-BCCB62714ECA}" dt="2025-09-17T13:23:55.245" v="6" actId="478"/>
        <pc:sldMkLst>
          <pc:docMk/>
          <pc:sldMk cId="3242215120" sldId="260"/>
        </pc:sldMkLst>
        <pc:spChg chg="del">
          <ac:chgData name="Lola Bell" userId="35829591-d54e-45a8-96eb-55b1106d1785" providerId="ADAL" clId="{C460D390-82CA-4CCE-AEF3-BCCB62714ECA}" dt="2025-09-17T13:23:55.245" v="6" actId="478"/>
          <ac:spMkLst>
            <pc:docMk/>
            <pc:sldMk cId="3242215120" sldId="260"/>
            <ac:spMk id="3" creationId="{52613A7D-DD1D-AF1B-169B-D077E27B9F94}"/>
          </ac:spMkLst>
        </pc:spChg>
      </pc:sldChg>
      <pc:sldChg chg="delSp mod">
        <pc:chgData name="Lola Bell" userId="35829591-d54e-45a8-96eb-55b1106d1785" providerId="ADAL" clId="{C460D390-82CA-4CCE-AEF3-BCCB62714ECA}" dt="2025-09-17T13:24:10.742" v="8" actId="478"/>
        <pc:sldMkLst>
          <pc:docMk/>
          <pc:sldMk cId="677018117" sldId="261"/>
        </pc:sldMkLst>
        <pc:spChg chg="del">
          <ac:chgData name="Lola Bell" userId="35829591-d54e-45a8-96eb-55b1106d1785" providerId="ADAL" clId="{C460D390-82CA-4CCE-AEF3-BCCB62714ECA}" dt="2025-09-17T13:24:10.742" v="8" actId="478"/>
          <ac:spMkLst>
            <pc:docMk/>
            <pc:sldMk cId="677018117" sldId="261"/>
            <ac:spMk id="4" creationId="{A0FED4DB-DC6A-EE9D-1C22-B1E7B37EE956}"/>
          </ac:spMkLst>
        </pc:spChg>
      </pc:sldChg>
      <pc:sldChg chg="addSp delSp modSp mod">
        <pc:chgData name="Lola Bell" userId="35829591-d54e-45a8-96eb-55b1106d1785" providerId="ADAL" clId="{C460D390-82CA-4CCE-AEF3-BCCB62714ECA}" dt="2025-09-17T13:31:18.520" v="280" actId="207"/>
        <pc:sldMkLst>
          <pc:docMk/>
          <pc:sldMk cId="1049461936" sldId="262"/>
        </pc:sldMkLst>
        <pc:spChg chg="add mod">
          <ac:chgData name="Lola Bell" userId="35829591-d54e-45a8-96eb-55b1106d1785" providerId="ADAL" clId="{C460D390-82CA-4CCE-AEF3-BCCB62714ECA}" dt="2025-09-17T13:31:18.520" v="280" actId="207"/>
          <ac:spMkLst>
            <pc:docMk/>
            <pc:sldMk cId="1049461936" sldId="262"/>
            <ac:spMk id="3" creationId="{1DF9D96D-85AD-4F3B-66EF-E6CBD3037AC2}"/>
          </ac:spMkLst>
        </pc:spChg>
        <pc:spChg chg="del">
          <ac:chgData name="Lola Bell" userId="35829591-d54e-45a8-96eb-55b1106d1785" providerId="ADAL" clId="{C460D390-82CA-4CCE-AEF3-BCCB62714ECA}" dt="2025-09-17T13:24:22.262" v="9" actId="478"/>
          <ac:spMkLst>
            <pc:docMk/>
            <pc:sldMk cId="1049461936" sldId="262"/>
            <ac:spMk id="3" creationId="{45476755-E64B-F5F6-BF11-31922CDAE4DB}"/>
          </ac:spMkLst>
        </pc:spChg>
        <pc:spChg chg="del mod">
          <ac:chgData name="Lola Bell" userId="35829591-d54e-45a8-96eb-55b1106d1785" providerId="ADAL" clId="{C460D390-82CA-4CCE-AEF3-BCCB62714ECA}" dt="2025-09-17T13:30:56.859" v="278" actId="478"/>
          <ac:spMkLst>
            <pc:docMk/>
            <pc:sldMk cId="1049461936" sldId="262"/>
            <ac:spMk id="4" creationId="{995BAA0C-D767-0AE8-2FCC-8DFBB87748B1}"/>
          </ac:spMkLst>
        </pc:spChg>
        <pc:spChg chg="add del mod">
          <ac:chgData name="Lola Bell" userId="35829591-d54e-45a8-96eb-55b1106d1785" providerId="ADAL" clId="{C460D390-82CA-4CCE-AEF3-BCCB62714ECA}" dt="2025-09-17T13:28:45.473" v="172" actId="478"/>
          <ac:spMkLst>
            <pc:docMk/>
            <pc:sldMk cId="1049461936" sldId="262"/>
            <ac:spMk id="6" creationId="{1908ABB6-1A9E-58F4-E7F6-7D352496E7BB}"/>
          </ac:spMkLst>
        </pc:spChg>
      </pc:sldChg>
      <pc:sldChg chg="addSp delSp modSp mod">
        <pc:chgData name="Lola Bell" userId="35829591-d54e-45a8-96eb-55b1106d1785" providerId="ADAL" clId="{C460D390-82CA-4CCE-AEF3-BCCB62714ECA}" dt="2025-09-17T13:29:33.763" v="268"/>
        <pc:sldMkLst>
          <pc:docMk/>
          <pc:sldMk cId="3821994177" sldId="263"/>
        </pc:sldMkLst>
        <pc:spChg chg="del">
          <ac:chgData name="Lola Bell" userId="35829591-d54e-45a8-96eb-55b1106d1785" providerId="ADAL" clId="{C460D390-82CA-4CCE-AEF3-BCCB62714ECA}" dt="2025-09-17T13:24:27.383" v="10" actId="478"/>
          <ac:spMkLst>
            <pc:docMk/>
            <pc:sldMk cId="3821994177" sldId="263"/>
            <ac:spMk id="5" creationId="{0B94B753-AA05-CCF6-2D65-0CAD7E492849}"/>
          </ac:spMkLst>
        </pc:spChg>
        <pc:spChg chg="del">
          <ac:chgData name="Lola Bell" userId="35829591-d54e-45a8-96eb-55b1106d1785" providerId="ADAL" clId="{C460D390-82CA-4CCE-AEF3-BCCB62714ECA}" dt="2025-09-17T13:28:04.230" v="167" actId="478"/>
          <ac:spMkLst>
            <pc:docMk/>
            <pc:sldMk cId="3821994177" sldId="263"/>
            <ac:spMk id="6" creationId="{FFF9D2AE-C635-1EA0-8B9A-A35CBE0FFC2C}"/>
          </ac:spMkLst>
        </pc:spChg>
        <pc:spChg chg="add del mod">
          <ac:chgData name="Lola Bell" userId="35829591-d54e-45a8-96eb-55b1106d1785" providerId="ADAL" clId="{C460D390-82CA-4CCE-AEF3-BCCB62714ECA}" dt="2025-09-17T13:29:27.998" v="267" actId="478"/>
          <ac:spMkLst>
            <pc:docMk/>
            <pc:sldMk cId="3821994177" sldId="263"/>
            <ac:spMk id="8" creationId="{C214EC52-8F1A-B4A7-FED1-CA402AFF042B}"/>
          </ac:spMkLst>
        </pc:spChg>
        <pc:spChg chg="add mod">
          <ac:chgData name="Lola Bell" userId="35829591-d54e-45a8-96eb-55b1106d1785" providerId="ADAL" clId="{C460D390-82CA-4CCE-AEF3-BCCB62714ECA}" dt="2025-09-17T13:29:33.763" v="268"/>
          <ac:spMkLst>
            <pc:docMk/>
            <pc:sldMk cId="3821994177" sldId="263"/>
            <ac:spMk id="9" creationId="{A4467607-C7A8-B9D8-75B2-EC22A04FABDD}"/>
          </ac:spMkLst>
        </pc:spChg>
        <pc:spChg chg="mod">
          <ac:chgData name="Lola Bell" userId="35829591-d54e-45a8-96eb-55b1106d1785" providerId="ADAL" clId="{C460D390-82CA-4CCE-AEF3-BCCB62714ECA}" dt="2025-09-17T13:28:10.913" v="168" actId="1076"/>
          <ac:spMkLst>
            <pc:docMk/>
            <pc:sldMk cId="3821994177" sldId="263"/>
            <ac:spMk id="13" creationId="{E82B6F44-1E89-BCEC-AB43-F0277FF98D7D}"/>
          </ac:spMkLst>
        </pc:spChg>
      </pc:sldChg>
      <pc:sldChg chg="delSp modSp mod">
        <pc:chgData name="Lola Bell" userId="35829591-d54e-45a8-96eb-55b1106d1785" providerId="ADAL" clId="{C460D390-82CA-4CCE-AEF3-BCCB62714ECA}" dt="2025-09-17T13:29:21.359" v="266" actId="1076"/>
        <pc:sldMkLst>
          <pc:docMk/>
          <pc:sldMk cId="1164122855" sldId="264"/>
        </pc:sldMkLst>
        <pc:spChg chg="del">
          <ac:chgData name="Lola Bell" userId="35829591-d54e-45a8-96eb-55b1106d1785" providerId="ADAL" clId="{C460D390-82CA-4CCE-AEF3-BCCB62714ECA}" dt="2025-09-17T13:24:31.995" v="11" actId="478"/>
          <ac:spMkLst>
            <pc:docMk/>
            <pc:sldMk cId="1164122855" sldId="264"/>
            <ac:spMk id="5" creationId="{2F375B3A-3C0E-04C6-5362-1EF0B36F7CD9}"/>
          </ac:spMkLst>
        </pc:spChg>
        <pc:spChg chg="mod">
          <ac:chgData name="Lola Bell" userId="35829591-d54e-45a8-96eb-55b1106d1785" providerId="ADAL" clId="{C460D390-82CA-4CCE-AEF3-BCCB62714ECA}" dt="2025-09-17T13:29:17.552" v="265" actId="207"/>
          <ac:spMkLst>
            <pc:docMk/>
            <pc:sldMk cId="1164122855" sldId="264"/>
            <ac:spMk id="6" creationId="{F148A808-A4C4-D703-8069-89B2CB87E943}"/>
          </ac:spMkLst>
        </pc:spChg>
        <pc:spChg chg="mod">
          <ac:chgData name="Lola Bell" userId="35829591-d54e-45a8-96eb-55b1106d1785" providerId="ADAL" clId="{C460D390-82CA-4CCE-AEF3-BCCB62714ECA}" dt="2025-09-17T13:29:21.359" v="266" actId="1076"/>
          <ac:spMkLst>
            <pc:docMk/>
            <pc:sldMk cId="1164122855" sldId="264"/>
            <ac:spMk id="7" creationId="{B22D91BA-D096-3754-D9FF-76D4F0E57D1E}"/>
          </ac:spMkLst>
        </pc:spChg>
      </pc:sldChg>
      <pc:sldChg chg="addSp delSp modSp mod">
        <pc:chgData name="Lola Bell" userId="35829591-d54e-45a8-96eb-55b1106d1785" providerId="ADAL" clId="{C460D390-82CA-4CCE-AEF3-BCCB62714ECA}" dt="2025-09-17T13:29:56.970" v="274" actId="207"/>
        <pc:sldMkLst>
          <pc:docMk/>
          <pc:sldMk cId="1630269039" sldId="265"/>
        </pc:sldMkLst>
        <pc:spChg chg="ord">
          <ac:chgData name="Lola Bell" userId="35829591-d54e-45a8-96eb-55b1106d1785" providerId="ADAL" clId="{C460D390-82CA-4CCE-AEF3-BCCB62714ECA}" dt="2025-09-17T13:29:51.363" v="273" actId="167"/>
          <ac:spMkLst>
            <pc:docMk/>
            <pc:sldMk cId="1630269039" sldId="265"/>
            <ac:spMk id="2" creationId="{DC6E6F46-9155-FD66-D609-93048673537F}"/>
          </ac:spMkLst>
        </pc:spChg>
        <pc:spChg chg="del">
          <ac:chgData name="Lola Bell" userId="35829591-d54e-45a8-96eb-55b1106d1785" providerId="ADAL" clId="{C460D390-82CA-4CCE-AEF3-BCCB62714ECA}" dt="2025-09-17T13:24:35.688" v="12" actId="478"/>
          <ac:spMkLst>
            <pc:docMk/>
            <pc:sldMk cId="1630269039" sldId="265"/>
            <ac:spMk id="5" creationId="{275BB705-9638-716B-52FC-2EA582B3BD08}"/>
          </ac:spMkLst>
        </pc:spChg>
        <pc:spChg chg="mod">
          <ac:chgData name="Lola Bell" userId="35829591-d54e-45a8-96eb-55b1106d1785" providerId="ADAL" clId="{C460D390-82CA-4CCE-AEF3-BCCB62714ECA}" dt="2025-09-17T13:29:56.970" v="274" actId="207"/>
          <ac:spMkLst>
            <pc:docMk/>
            <pc:sldMk cId="1630269039" sldId="265"/>
            <ac:spMk id="8" creationId="{4367D9E4-449B-2F5F-D60F-6F75A1F5D59F}"/>
          </ac:spMkLst>
        </pc:spChg>
        <pc:spChg chg="add mod">
          <ac:chgData name="Lola Bell" userId="35829591-d54e-45a8-96eb-55b1106d1785" providerId="ADAL" clId="{C460D390-82CA-4CCE-AEF3-BCCB62714ECA}" dt="2025-09-17T13:29:43.236" v="272"/>
          <ac:spMkLst>
            <pc:docMk/>
            <pc:sldMk cId="1630269039" sldId="265"/>
            <ac:spMk id="10" creationId="{30815E7B-1D9C-9D72-845B-20D7A56CE666}"/>
          </ac:spMkLst>
        </pc:spChg>
      </pc:sldChg>
      <pc:sldChg chg="addSp delSp modSp mod">
        <pc:chgData name="Lola Bell" userId="35829591-d54e-45a8-96eb-55b1106d1785" providerId="ADAL" clId="{C460D390-82CA-4CCE-AEF3-BCCB62714ECA}" dt="2025-09-17T13:30:04.393" v="275" actId="207"/>
        <pc:sldMkLst>
          <pc:docMk/>
          <pc:sldMk cId="32744325" sldId="266"/>
        </pc:sldMkLst>
        <pc:spChg chg="del">
          <ac:chgData name="Lola Bell" userId="35829591-d54e-45a8-96eb-55b1106d1785" providerId="ADAL" clId="{C460D390-82CA-4CCE-AEF3-BCCB62714ECA}" dt="2025-09-17T13:24:41.205" v="13" actId="478"/>
          <ac:spMkLst>
            <pc:docMk/>
            <pc:sldMk cId="32744325" sldId="266"/>
            <ac:spMk id="8" creationId="{9D4A4F40-1DFD-16A1-4156-64549A92BB68}"/>
          </ac:spMkLst>
        </pc:spChg>
        <pc:spChg chg="mod">
          <ac:chgData name="Lola Bell" userId="35829591-d54e-45a8-96eb-55b1106d1785" providerId="ADAL" clId="{C460D390-82CA-4CCE-AEF3-BCCB62714ECA}" dt="2025-09-17T13:30:04.393" v="275" actId="207"/>
          <ac:spMkLst>
            <pc:docMk/>
            <pc:sldMk cId="32744325" sldId="266"/>
            <ac:spMk id="9" creationId="{5B403C17-BEEF-4D7D-7606-30D8EAF09013}"/>
          </ac:spMkLst>
        </pc:spChg>
        <pc:spChg chg="add mod">
          <ac:chgData name="Lola Bell" userId="35829591-d54e-45a8-96eb-55b1106d1785" providerId="ADAL" clId="{C460D390-82CA-4CCE-AEF3-BCCB62714ECA}" dt="2025-09-17T13:29:42.667" v="271"/>
          <ac:spMkLst>
            <pc:docMk/>
            <pc:sldMk cId="32744325" sldId="266"/>
            <ac:spMk id="10" creationId="{9FBB04BB-A0D9-2C73-2032-B40F4D108339}"/>
          </ac:spMkLst>
        </pc:spChg>
      </pc:sldChg>
      <pc:sldChg chg="delSp modSp mod">
        <pc:chgData name="Lola Bell" userId="35829591-d54e-45a8-96eb-55b1106d1785" providerId="ADAL" clId="{C460D390-82CA-4CCE-AEF3-BCCB62714ECA}" dt="2025-09-17T13:30:12.959" v="276" actId="207"/>
        <pc:sldMkLst>
          <pc:docMk/>
          <pc:sldMk cId="580447487" sldId="267"/>
        </pc:sldMkLst>
        <pc:spChg chg="del">
          <ac:chgData name="Lola Bell" userId="35829591-d54e-45a8-96eb-55b1106d1785" providerId="ADAL" clId="{C460D390-82CA-4CCE-AEF3-BCCB62714ECA}" dt="2025-09-17T13:24:47.211" v="14" actId="478"/>
          <ac:spMkLst>
            <pc:docMk/>
            <pc:sldMk cId="580447487" sldId="267"/>
            <ac:spMk id="7" creationId="{FA50475D-D8FD-CBF4-C6F9-D3CD3ABA2F6B}"/>
          </ac:spMkLst>
        </pc:spChg>
        <pc:spChg chg="mod">
          <ac:chgData name="Lola Bell" userId="35829591-d54e-45a8-96eb-55b1106d1785" providerId="ADAL" clId="{C460D390-82CA-4CCE-AEF3-BCCB62714ECA}" dt="2025-09-17T13:30:12.959" v="276" actId="207"/>
          <ac:spMkLst>
            <pc:docMk/>
            <pc:sldMk cId="580447487" sldId="267"/>
            <ac:spMk id="9" creationId="{0DE43AD3-73D5-3FC1-4B48-7FB7709F786F}"/>
          </ac:spMkLst>
        </pc:spChg>
      </pc:sldChg>
      <pc:sldChg chg="delSp mod">
        <pc:chgData name="Lola Bell" userId="35829591-d54e-45a8-96eb-55b1106d1785" providerId="ADAL" clId="{C460D390-82CA-4CCE-AEF3-BCCB62714ECA}" dt="2025-09-17T13:24:52.427" v="15" actId="478"/>
        <pc:sldMkLst>
          <pc:docMk/>
          <pc:sldMk cId="2040499" sldId="268"/>
        </pc:sldMkLst>
        <pc:spChg chg="del">
          <ac:chgData name="Lola Bell" userId="35829591-d54e-45a8-96eb-55b1106d1785" providerId="ADAL" clId="{C460D390-82CA-4CCE-AEF3-BCCB62714ECA}" dt="2025-09-17T13:24:52.427" v="15" actId="478"/>
          <ac:spMkLst>
            <pc:docMk/>
            <pc:sldMk cId="2040499" sldId="268"/>
            <ac:spMk id="4" creationId="{F51D22FC-4E50-35EF-31C4-06EDBF7B32CE}"/>
          </ac:spMkLst>
        </pc:spChg>
      </pc:sldChg>
      <pc:sldChg chg="delSp mod">
        <pc:chgData name="Lola Bell" userId="35829591-d54e-45a8-96eb-55b1106d1785" providerId="ADAL" clId="{C460D390-82CA-4CCE-AEF3-BCCB62714ECA}" dt="2025-09-17T13:24:58.243" v="16" actId="478"/>
        <pc:sldMkLst>
          <pc:docMk/>
          <pc:sldMk cId="3729134367" sldId="269"/>
        </pc:sldMkLst>
        <pc:spChg chg="del">
          <ac:chgData name="Lola Bell" userId="35829591-d54e-45a8-96eb-55b1106d1785" providerId="ADAL" clId="{C460D390-82CA-4CCE-AEF3-BCCB62714ECA}" dt="2025-09-17T13:24:58.243" v="16" actId="478"/>
          <ac:spMkLst>
            <pc:docMk/>
            <pc:sldMk cId="3729134367" sldId="269"/>
            <ac:spMk id="6" creationId="{EFC33731-EC9C-8B24-E7DA-6A59C3DE1531}"/>
          </ac:spMkLst>
        </pc:spChg>
      </pc:sldChg>
      <pc:sldChg chg="delSp mod">
        <pc:chgData name="Lola Bell" userId="35829591-d54e-45a8-96eb-55b1106d1785" providerId="ADAL" clId="{C460D390-82CA-4CCE-AEF3-BCCB62714ECA}" dt="2025-09-17T13:25:01.738" v="17" actId="478"/>
        <pc:sldMkLst>
          <pc:docMk/>
          <pc:sldMk cId="2462048144" sldId="270"/>
        </pc:sldMkLst>
        <pc:spChg chg="del">
          <ac:chgData name="Lola Bell" userId="35829591-d54e-45a8-96eb-55b1106d1785" providerId="ADAL" clId="{C460D390-82CA-4CCE-AEF3-BCCB62714ECA}" dt="2025-09-17T13:25:01.738" v="17" actId="478"/>
          <ac:spMkLst>
            <pc:docMk/>
            <pc:sldMk cId="2462048144" sldId="270"/>
            <ac:spMk id="6" creationId="{2B597505-AD57-326B-811A-62005FE39478}"/>
          </ac:spMkLst>
        </pc:spChg>
      </pc:sldChg>
      <pc:sldChg chg="delSp mod">
        <pc:chgData name="Lola Bell" userId="35829591-d54e-45a8-96eb-55b1106d1785" providerId="ADAL" clId="{C460D390-82CA-4CCE-AEF3-BCCB62714ECA}" dt="2025-09-17T13:25:06.181" v="18" actId="478"/>
        <pc:sldMkLst>
          <pc:docMk/>
          <pc:sldMk cId="1005869709" sldId="271"/>
        </pc:sldMkLst>
        <pc:spChg chg="del">
          <ac:chgData name="Lola Bell" userId="35829591-d54e-45a8-96eb-55b1106d1785" providerId="ADAL" clId="{C460D390-82CA-4CCE-AEF3-BCCB62714ECA}" dt="2025-09-17T13:25:06.181" v="18" actId="478"/>
          <ac:spMkLst>
            <pc:docMk/>
            <pc:sldMk cId="1005869709" sldId="271"/>
            <ac:spMk id="6" creationId="{C193A31A-56A1-F84E-7C5F-8D0548A35C46}"/>
          </ac:spMkLst>
        </pc:spChg>
      </pc:sldChg>
      <pc:sldChg chg="delSp mod">
        <pc:chgData name="Lola Bell" userId="35829591-d54e-45a8-96eb-55b1106d1785" providerId="ADAL" clId="{C460D390-82CA-4CCE-AEF3-BCCB62714ECA}" dt="2025-09-17T13:30:22.900" v="277" actId="478"/>
        <pc:sldMkLst>
          <pc:docMk/>
          <pc:sldMk cId="3162192017" sldId="272"/>
        </pc:sldMkLst>
        <pc:spChg chg="del">
          <ac:chgData name="Lola Bell" userId="35829591-d54e-45a8-96eb-55b1106d1785" providerId="ADAL" clId="{C460D390-82CA-4CCE-AEF3-BCCB62714ECA}" dt="2025-09-17T13:25:09.574" v="19" actId="478"/>
          <ac:spMkLst>
            <pc:docMk/>
            <pc:sldMk cId="3162192017" sldId="272"/>
            <ac:spMk id="6" creationId="{9BB0DC02-69B4-24CF-AF29-F750DF7EEF41}"/>
          </ac:spMkLst>
        </pc:spChg>
        <pc:spChg chg="del">
          <ac:chgData name="Lola Bell" userId="35829591-d54e-45a8-96eb-55b1106d1785" providerId="ADAL" clId="{C460D390-82CA-4CCE-AEF3-BCCB62714ECA}" dt="2025-09-17T13:30:22.900" v="277" actId="478"/>
          <ac:spMkLst>
            <pc:docMk/>
            <pc:sldMk cId="3162192017" sldId="272"/>
            <ac:spMk id="7" creationId="{ADCED361-041B-030D-E36D-CC26AAFE352E}"/>
          </ac:spMkLst>
        </pc:spChg>
      </pc:sldChg>
      <pc:sldChg chg="delSp modSp mod">
        <pc:chgData name="Lola Bell" userId="35829591-d54e-45a8-96eb-55b1106d1785" providerId="ADAL" clId="{C460D390-82CA-4CCE-AEF3-BCCB62714ECA}" dt="2025-09-17T13:26:32.946" v="26" actId="478"/>
        <pc:sldMkLst>
          <pc:docMk/>
          <pc:sldMk cId="1023021682" sldId="439"/>
        </pc:sldMkLst>
        <pc:spChg chg="del">
          <ac:chgData name="Lola Bell" userId="35829591-d54e-45a8-96eb-55b1106d1785" providerId="ADAL" clId="{C460D390-82CA-4CCE-AEF3-BCCB62714ECA}" dt="2025-09-17T13:23:32.491" v="1" actId="478"/>
          <ac:spMkLst>
            <pc:docMk/>
            <pc:sldMk cId="1023021682" sldId="439"/>
            <ac:spMk id="3" creationId="{21777389-610D-791A-C127-83F08F31C746}"/>
          </ac:spMkLst>
        </pc:spChg>
        <pc:spChg chg="del">
          <ac:chgData name="Lola Bell" userId="35829591-d54e-45a8-96eb-55b1106d1785" providerId="ADAL" clId="{C460D390-82CA-4CCE-AEF3-BCCB62714ECA}" dt="2025-09-17T13:26:32.946" v="26" actId="478"/>
          <ac:spMkLst>
            <pc:docMk/>
            <pc:sldMk cId="1023021682" sldId="439"/>
            <ac:spMk id="8" creationId="{737FB680-93EE-6CA6-9C6E-25E0028DBE99}"/>
          </ac:spMkLst>
        </pc:spChg>
        <pc:picChg chg="ord">
          <ac:chgData name="Lola Bell" userId="35829591-d54e-45a8-96eb-55b1106d1785" providerId="ADAL" clId="{C460D390-82CA-4CCE-AEF3-BCCB62714ECA}" dt="2025-09-17T13:23:30.043" v="0" actId="167"/>
          <ac:picMkLst>
            <pc:docMk/>
            <pc:sldMk cId="1023021682" sldId="439"/>
            <ac:picMk id="11" creationId="{22241856-3AE7-F204-089C-6F61AE4F41D5}"/>
          </ac:picMkLst>
        </pc:picChg>
      </pc:sldChg>
      <pc:sldChg chg="addSp delSp modSp mod">
        <pc:chgData name="Lola Bell" userId="35829591-d54e-45a8-96eb-55b1106d1785" providerId="ADAL" clId="{C460D390-82CA-4CCE-AEF3-BCCB62714ECA}" dt="2025-09-17T13:27:48.144" v="165" actId="1036"/>
        <pc:sldMkLst>
          <pc:docMk/>
          <pc:sldMk cId="2424077524" sldId="440"/>
        </pc:sldMkLst>
        <pc:spChg chg="del">
          <ac:chgData name="Lola Bell" userId="35829591-d54e-45a8-96eb-55b1106d1785" providerId="ADAL" clId="{C460D390-82CA-4CCE-AEF3-BCCB62714ECA}" dt="2025-09-17T13:24:00.451" v="7" actId="478"/>
          <ac:spMkLst>
            <pc:docMk/>
            <pc:sldMk cId="2424077524" sldId="440"/>
            <ac:spMk id="2" creationId="{A7EB973E-415D-B3AE-0A67-A06BE920BD0E}"/>
          </ac:spMkLst>
        </pc:spChg>
        <pc:spChg chg="del">
          <ac:chgData name="Lola Bell" userId="35829591-d54e-45a8-96eb-55b1106d1785" providerId="ADAL" clId="{C460D390-82CA-4CCE-AEF3-BCCB62714ECA}" dt="2025-09-17T13:27:41.998" v="162" actId="478"/>
          <ac:spMkLst>
            <pc:docMk/>
            <pc:sldMk cId="2424077524" sldId="440"/>
            <ac:spMk id="3" creationId="{2FFEBD2F-D050-1E8A-FFA7-145A3E4B507F}"/>
          </ac:spMkLst>
        </pc:spChg>
        <pc:spChg chg="add mod">
          <ac:chgData name="Lola Bell" userId="35829591-d54e-45a8-96eb-55b1106d1785" providerId="ADAL" clId="{C460D390-82CA-4CCE-AEF3-BCCB62714ECA}" dt="2025-09-17T13:27:48.144" v="165" actId="1036"/>
          <ac:spMkLst>
            <pc:docMk/>
            <pc:sldMk cId="2424077524" sldId="440"/>
            <ac:spMk id="4" creationId="{8640371D-DDED-4D27-360E-D4B806826DBA}"/>
          </ac:spMkLst>
        </pc:spChg>
      </pc:sldChg>
      <pc:sldMasterChg chg="modSp">
        <pc:chgData name="Lola Bell" userId="35829591-d54e-45a8-96eb-55b1106d1785" providerId="ADAL" clId="{C460D390-82CA-4CCE-AEF3-BCCB62714ECA}" dt="2025-09-17T13:26:07.596" v="25" actId="207"/>
        <pc:sldMasterMkLst>
          <pc:docMk/>
          <pc:sldMasterMk cId="197743352" sldId="2147483648"/>
        </pc:sldMasterMkLst>
        <pc:spChg chg="mod">
          <ac:chgData name="Lola Bell" userId="35829591-d54e-45a8-96eb-55b1106d1785" providerId="ADAL" clId="{C460D390-82CA-4CCE-AEF3-BCCB62714ECA}" dt="2025-09-17T13:26:07.596" v="25" actId="207"/>
          <ac:spMkLst>
            <pc:docMk/>
            <pc:sldMasterMk cId="197743352" sldId="2147483648"/>
            <ac:spMk id="6" creationId="{2AF92C7E-3EA3-A873-926F-E49D1ED05AF7}"/>
          </ac:spMkLst>
        </pc:spChg>
      </pc:sldMasterChg>
    </pc:docChg>
  </pc:docChgLst>
  <pc:docChgLst>
    <pc:chgData name="Lola Bell" userId="35829591-d54e-45a8-96eb-55b1106d1785" providerId="ADAL" clId="{AE34BC81-D8F6-4BBD-8DAD-2A1181E8B7CB}"/>
    <pc:docChg chg="custSel modSld">
      <pc:chgData name="Lola Bell" userId="35829591-d54e-45a8-96eb-55b1106d1785" providerId="ADAL" clId="{AE34BC81-D8F6-4BBD-8DAD-2A1181E8B7CB}" dt="2025-02-14T09:56:59.524" v="7" actId="27636"/>
      <pc:docMkLst>
        <pc:docMk/>
      </pc:docMkLst>
      <pc:sldChg chg="modSp mod">
        <pc:chgData name="Lola Bell" userId="35829591-d54e-45a8-96eb-55b1106d1785" providerId="ADAL" clId="{AE34BC81-D8F6-4BBD-8DAD-2A1181E8B7CB}" dt="2025-02-14T09:56:59.492" v="4" actId="27636"/>
        <pc:sldMkLst>
          <pc:docMk/>
          <pc:sldMk cId="1164122855" sldId="264"/>
        </pc:sldMkLst>
      </pc:sldChg>
      <pc:sldChg chg="modSp mod">
        <pc:chgData name="Lola Bell" userId="35829591-d54e-45a8-96eb-55b1106d1785" providerId="ADAL" clId="{AE34BC81-D8F6-4BBD-8DAD-2A1181E8B7CB}" dt="2025-02-14T09:56:59.512" v="5" actId="27636"/>
        <pc:sldMkLst>
          <pc:docMk/>
          <pc:sldMk cId="1630269039" sldId="265"/>
        </pc:sldMkLst>
      </pc:sldChg>
      <pc:sldChg chg="modSp mod">
        <pc:chgData name="Lola Bell" userId="35829591-d54e-45a8-96eb-55b1106d1785" providerId="ADAL" clId="{AE34BC81-D8F6-4BBD-8DAD-2A1181E8B7CB}" dt="2025-02-14T09:56:59.519" v="6" actId="27636"/>
        <pc:sldMkLst>
          <pc:docMk/>
          <pc:sldMk cId="32744325" sldId="266"/>
        </pc:sldMkLst>
      </pc:sldChg>
      <pc:sldChg chg="modSp mod">
        <pc:chgData name="Lola Bell" userId="35829591-d54e-45a8-96eb-55b1106d1785" providerId="ADAL" clId="{AE34BC81-D8F6-4BBD-8DAD-2A1181E8B7CB}" dt="2025-02-14T09:56:59.524" v="7" actId="27636"/>
        <pc:sldMkLst>
          <pc:docMk/>
          <pc:sldMk cId="1005869709" sldId="271"/>
        </pc:sldMkLst>
      </pc:sldChg>
    </pc:docChg>
  </pc:docChgLst>
  <pc:docChgLst>
    <pc:chgData name="Keyley Graham" userId="51178f3d-3260-4cce-be31-d5467aca893d" providerId="ADAL" clId="{7AA39B5B-6E9A-EB40-A022-AEA745CF2966}"/>
    <pc:docChg chg="undo custSel modSld">
      <pc:chgData name="Keyley Graham" userId="51178f3d-3260-4cce-be31-d5467aca893d" providerId="ADAL" clId="{7AA39B5B-6E9A-EB40-A022-AEA745CF2966}" dt="2025-02-24T13:58:09.238" v="245" actId="14100"/>
      <pc:docMkLst>
        <pc:docMk/>
      </pc:docMkLst>
      <pc:sldChg chg="addSp modSp mod">
        <pc:chgData name="Keyley Graham" userId="51178f3d-3260-4cce-be31-d5467aca893d" providerId="ADAL" clId="{7AA39B5B-6E9A-EB40-A022-AEA745CF2966}" dt="2025-02-24T13:51:15.066" v="73" actId="1037"/>
        <pc:sldMkLst>
          <pc:docMk/>
          <pc:sldMk cId="2654580401" sldId="256"/>
        </pc:sldMkLst>
      </pc:sldChg>
      <pc:sldChg chg="modSp mod">
        <pc:chgData name="Keyley Graham" userId="51178f3d-3260-4cce-be31-d5467aca893d" providerId="ADAL" clId="{7AA39B5B-6E9A-EB40-A022-AEA745CF2966}" dt="2025-02-24T13:51:36.440" v="91" actId="1076"/>
        <pc:sldMkLst>
          <pc:docMk/>
          <pc:sldMk cId="3242215120" sldId="260"/>
        </pc:sldMkLst>
      </pc:sldChg>
      <pc:sldChg chg="modSp mod">
        <pc:chgData name="Keyley Graham" userId="51178f3d-3260-4cce-be31-d5467aca893d" providerId="ADAL" clId="{7AA39B5B-6E9A-EB40-A022-AEA745CF2966}" dt="2025-02-24T13:58:09.238" v="245" actId="14100"/>
        <pc:sldMkLst>
          <pc:docMk/>
          <pc:sldMk cId="677018117" sldId="261"/>
        </pc:sldMkLst>
      </pc:sldChg>
      <pc:sldChg chg="modSp mod">
        <pc:chgData name="Keyley Graham" userId="51178f3d-3260-4cce-be31-d5467aca893d" providerId="ADAL" clId="{7AA39B5B-6E9A-EB40-A022-AEA745CF2966}" dt="2025-02-24T13:58:03.308" v="244" actId="1038"/>
        <pc:sldMkLst>
          <pc:docMk/>
          <pc:sldMk cId="1049461936" sldId="262"/>
        </pc:sldMkLst>
      </pc:sldChg>
      <pc:sldChg chg="modSp mod">
        <pc:chgData name="Keyley Graham" userId="51178f3d-3260-4cce-be31-d5467aca893d" providerId="ADAL" clId="{7AA39B5B-6E9A-EB40-A022-AEA745CF2966}" dt="2025-02-24T13:54:30.854" v="127" actId="403"/>
        <pc:sldMkLst>
          <pc:docMk/>
          <pc:sldMk cId="3821994177" sldId="263"/>
        </pc:sldMkLst>
      </pc:sldChg>
      <pc:sldChg chg="addSp delSp modSp mod">
        <pc:chgData name="Keyley Graham" userId="51178f3d-3260-4cce-be31-d5467aca893d" providerId="ADAL" clId="{7AA39B5B-6E9A-EB40-A022-AEA745CF2966}" dt="2025-02-24T13:56:14.188" v="197" actId="27636"/>
        <pc:sldMkLst>
          <pc:docMk/>
          <pc:sldMk cId="1164122855" sldId="264"/>
        </pc:sldMkLst>
      </pc:sldChg>
      <pc:sldChg chg="addSp delSp modSp mod">
        <pc:chgData name="Keyley Graham" userId="51178f3d-3260-4cce-be31-d5467aca893d" providerId="ADAL" clId="{7AA39B5B-6E9A-EB40-A022-AEA745CF2966}" dt="2025-02-24T13:56:07.840" v="195" actId="27636"/>
        <pc:sldMkLst>
          <pc:docMk/>
          <pc:sldMk cId="1630269039" sldId="265"/>
        </pc:sldMkLst>
      </pc:sldChg>
      <pc:sldChg chg="addSp delSp modSp mod">
        <pc:chgData name="Keyley Graham" userId="51178f3d-3260-4cce-be31-d5467aca893d" providerId="ADAL" clId="{7AA39B5B-6E9A-EB40-A022-AEA745CF2966}" dt="2025-02-24T13:56:30.659" v="201" actId="27636"/>
        <pc:sldMkLst>
          <pc:docMk/>
          <pc:sldMk cId="32744325" sldId="266"/>
        </pc:sldMkLst>
      </pc:sldChg>
      <pc:sldChg chg="addSp delSp modSp mod modAnim">
        <pc:chgData name="Keyley Graham" userId="51178f3d-3260-4cce-be31-d5467aca893d" providerId="ADAL" clId="{7AA39B5B-6E9A-EB40-A022-AEA745CF2966}" dt="2025-02-24T13:57:08.541" v="215" actId="27636"/>
        <pc:sldMkLst>
          <pc:docMk/>
          <pc:sldMk cId="580447487" sldId="267"/>
        </pc:sldMkLst>
      </pc:sldChg>
      <pc:sldChg chg="modSp mod">
        <pc:chgData name="Keyley Graham" userId="51178f3d-3260-4cce-be31-d5467aca893d" providerId="ADAL" clId="{7AA39B5B-6E9A-EB40-A022-AEA745CF2966}" dt="2025-02-24T13:57:20.629" v="217" actId="14100"/>
        <pc:sldMkLst>
          <pc:docMk/>
          <pc:sldMk cId="2040499" sldId="268"/>
        </pc:sldMkLst>
      </pc:sldChg>
      <pc:sldChg chg="modSp mod">
        <pc:chgData name="Keyley Graham" userId="51178f3d-3260-4cce-be31-d5467aca893d" providerId="ADAL" clId="{7AA39B5B-6E9A-EB40-A022-AEA745CF2966}" dt="2025-02-24T13:57:30.568" v="222" actId="1037"/>
        <pc:sldMkLst>
          <pc:docMk/>
          <pc:sldMk cId="3729134367" sldId="269"/>
        </pc:sldMkLst>
      </pc:sldChg>
      <pc:sldChg chg="modSp mod">
        <pc:chgData name="Keyley Graham" userId="51178f3d-3260-4cce-be31-d5467aca893d" providerId="ADAL" clId="{7AA39B5B-6E9A-EB40-A022-AEA745CF2966}" dt="2025-02-24T13:57:39.429" v="239" actId="1036"/>
        <pc:sldMkLst>
          <pc:docMk/>
          <pc:sldMk cId="2462048144" sldId="270"/>
        </pc:sldMkLst>
      </pc:sldChg>
      <pc:sldChg chg="modSp mod">
        <pc:chgData name="Keyley Graham" userId="51178f3d-3260-4cce-be31-d5467aca893d" providerId="ADAL" clId="{7AA39B5B-6E9A-EB40-A022-AEA745CF2966}" dt="2025-02-24T13:57:45.197" v="241" actId="27636"/>
        <pc:sldMkLst>
          <pc:docMk/>
          <pc:sldMk cId="1005869709" sldId="271"/>
        </pc:sldMkLst>
      </pc:sldChg>
      <pc:sldChg chg="addSp modSp mod">
        <pc:chgData name="Keyley Graham" userId="51178f3d-3260-4cce-be31-d5467aca893d" providerId="ADAL" clId="{7AA39B5B-6E9A-EB40-A022-AEA745CF2966}" dt="2025-02-24T13:51:02.346" v="67" actId="1035"/>
        <pc:sldMkLst>
          <pc:docMk/>
          <pc:sldMk cId="1023021682" sldId="439"/>
        </pc:sldMkLst>
      </pc:sldChg>
    </pc:docChg>
  </pc:docChgLst>
  <pc:docChgLst>
    <pc:chgData name="Lola Bell" userId="35829591-d54e-45a8-96eb-55b1106d1785" providerId="ADAL" clId="{A2A8C312-11A9-4568-BF6B-C1C75235775A}"/>
    <pc:docChg chg="undo custSel modSld sldOrd">
      <pc:chgData name="Lola Bell" userId="35829591-d54e-45a8-96eb-55b1106d1785" providerId="ADAL" clId="{A2A8C312-11A9-4568-BF6B-C1C75235775A}" dt="2025-04-29T13:55:53.929" v="163" actId="207"/>
      <pc:docMkLst>
        <pc:docMk/>
      </pc:docMkLst>
      <pc:sldChg chg="addSp delSp modSp mod delAnim">
        <pc:chgData name="Lola Bell" userId="35829591-d54e-45a8-96eb-55b1106d1785" providerId="ADAL" clId="{A2A8C312-11A9-4568-BF6B-C1C75235775A}" dt="2025-04-29T13:29:57.774" v="44" actId="207"/>
        <pc:sldMkLst>
          <pc:docMk/>
          <pc:sldMk cId="2654580401" sldId="256"/>
        </pc:sldMkLst>
      </pc:sldChg>
      <pc:sldChg chg="addSp delSp modSp mod">
        <pc:chgData name="Lola Bell" userId="35829591-d54e-45a8-96eb-55b1106d1785" providerId="ADAL" clId="{A2A8C312-11A9-4568-BF6B-C1C75235775A}" dt="2025-04-29T13:47:58.171" v="161" actId="478"/>
        <pc:sldMkLst>
          <pc:docMk/>
          <pc:sldMk cId="3325033045" sldId="257"/>
        </pc:sldMkLst>
      </pc:sldChg>
      <pc:sldChg chg="addSp delSp modSp mod ord">
        <pc:chgData name="Lola Bell" userId="35829591-d54e-45a8-96eb-55b1106d1785" providerId="ADAL" clId="{A2A8C312-11A9-4568-BF6B-C1C75235775A}" dt="2025-04-29T13:33:59.262" v="70"/>
        <pc:sldMkLst>
          <pc:docMk/>
          <pc:sldMk cId="1676243403" sldId="258"/>
        </pc:sldMkLst>
      </pc:sldChg>
      <pc:sldChg chg="modSp mod">
        <pc:chgData name="Lola Bell" userId="35829591-d54e-45a8-96eb-55b1106d1785" providerId="ADAL" clId="{A2A8C312-11A9-4568-BF6B-C1C75235775A}" dt="2025-04-29T13:33:45.426" v="68" actId="207"/>
        <pc:sldMkLst>
          <pc:docMk/>
          <pc:sldMk cId="3242215120" sldId="260"/>
        </pc:sldMkLst>
      </pc:sldChg>
      <pc:sldChg chg="modSp mod">
        <pc:chgData name="Lola Bell" userId="35829591-d54e-45a8-96eb-55b1106d1785" providerId="ADAL" clId="{A2A8C312-11A9-4568-BF6B-C1C75235775A}" dt="2025-04-29T13:35:03.014" v="78" actId="207"/>
        <pc:sldMkLst>
          <pc:docMk/>
          <pc:sldMk cId="677018117" sldId="261"/>
        </pc:sldMkLst>
      </pc:sldChg>
      <pc:sldChg chg="modSp mod">
        <pc:chgData name="Lola Bell" userId="35829591-d54e-45a8-96eb-55b1106d1785" providerId="ADAL" clId="{A2A8C312-11A9-4568-BF6B-C1C75235775A}" dt="2025-04-29T13:55:34.680" v="162" actId="207"/>
        <pc:sldMkLst>
          <pc:docMk/>
          <pc:sldMk cId="1049461936" sldId="262"/>
        </pc:sldMkLst>
      </pc:sldChg>
      <pc:sldChg chg="modSp mod">
        <pc:chgData name="Lola Bell" userId="35829591-d54e-45a8-96eb-55b1106d1785" providerId="ADAL" clId="{A2A8C312-11A9-4568-BF6B-C1C75235775A}" dt="2025-04-29T13:36:06.923" v="88" actId="207"/>
        <pc:sldMkLst>
          <pc:docMk/>
          <pc:sldMk cId="3821994177" sldId="263"/>
        </pc:sldMkLst>
      </pc:sldChg>
      <pc:sldChg chg="modSp mod">
        <pc:chgData name="Lola Bell" userId="35829591-d54e-45a8-96eb-55b1106d1785" providerId="ADAL" clId="{A2A8C312-11A9-4568-BF6B-C1C75235775A}" dt="2025-04-29T13:36:27.100" v="92" actId="207"/>
        <pc:sldMkLst>
          <pc:docMk/>
          <pc:sldMk cId="1164122855" sldId="264"/>
        </pc:sldMkLst>
      </pc:sldChg>
      <pc:sldChg chg="modSp mod">
        <pc:chgData name="Lola Bell" userId="35829591-d54e-45a8-96eb-55b1106d1785" providerId="ADAL" clId="{A2A8C312-11A9-4568-BF6B-C1C75235775A}" dt="2025-04-29T13:36:45.197" v="96" actId="207"/>
        <pc:sldMkLst>
          <pc:docMk/>
          <pc:sldMk cId="1630269039" sldId="265"/>
        </pc:sldMkLst>
      </pc:sldChg>
      <pc:sldChg chg="modSp mod">
        <pc:chgData name="Lola Bell" userId="35829591-d54e-45a8-96eb-55b1106d1785" providerId="ADAL" clId="{A2A8C312-11A9-4568-BF6B-C1C75235775A}" dt="2025-04-29T13:37:08.492" v="100" actId="207"/>
        <pc:sldMkLst>
          <pc:docMk/>
          <pc:sldMk cId="32744325" sldId="266"/>
        </pc:sldMkLst>
      </pc:sldChg>
      <pc:sldChg chg="modSp mod">
        <pc:chgData name="Lola Bell" userId="35829591-d54e-45a8-96eb-55b1106d1785" providerId="ADAL" clId="{A2A8C312-11A9-4568-BF6B-C1C75235775A}" dt="2025-04-29T13:37:55.032" v="104" actId="207"/>
        <pc:sldMkLst>
          <pc:docMk/>
          <pc:sldMk cId="580447487" sldId="267"/>
        </pc:sldMkLst>
      </pc:sldChg>
      <pc:sldChg chg="addSp delSp modSp mod">
        <pc:chgData name="Lola Bell" userId="35829591-d54e-45a8-96eb-55b1106d1785" providerId="ADAL" clId="{A2A8C312-11A9-4568-BF6B-C1C75235775A}" dt="2025-04-29T13:46:15.438" v="149" actId="113"/>
        <pc:sldMkLst>
          <pc:docMk/>
          <pc:sldMk cId="2040499" sldId="268"/>
        </pc:sldMkLst>
      </pc:sldChg>
      <pc:sldChg chg="addSp delSp modSp mod">
        <pc:chgData name="Lola Bell" userId="35829591-d54e-45a8-96eb-55b1106d1785" providerId="ADAL" clId="{A2A8C312-11A9-4568-BF6B-C1C75235775A}" dt="2025-04-29T13:44:11.579" v="129"/>
        <pc:sldMkLst>
          <pc:docMk/>
          <pc:sldMk cId="3729134367" sldId="269"/>
        </pc:sldMkLst>
      </pc:sldChg>
      <pc:sldChg chg="addSp delSp modSp mod">
        <pc:chgData name="Lola Bell" userId="35829591-d54e-45a8-96eb-55b1106d1785" providerId="ADAL" clId="{A2A8C312-11A9-4568-BF6B-C1C75235775A}" dt="2025-04-29T13:55:53.929" v="163" actId="207"/>
        <pc:sldMkLst>
          <pc:docMk/>
          <pc:sldMk cId="2462048144" sldId="270"/>
        </pc:sldMkLst>
      </pc:sldChg>
      <pc:sldChg chg="addSp delSp modSp mod">
        <pc:chgData name="Lola Bell" userId="35829591-d54e-45a8-96eb-55b1106d1785" providerId="ADAL" clId="{A2A8C312-11A9-4568-BF6B-C1C75235775A}" dt="2025-04-29T13:45:00.021" v="141" actId="207"/>
        <pc:sldMkLst>
          <pc:docMk/>
          <pc:sldMk cId="1005869709" sldId="271"/>
        </pc:sldMkLst>
      </pc:sldChg>
      <pc:sldChg chg="addSp delSp modSp mod">
        <pc:chgData name="Lola Bell" userId="35829591-d54e-45a8-96eb-55b1106d1785" providerId="ADAL" clId="{A2A8C312-11A9-4568-BF6B-C1C75235775A}" dt="2025-04-29T13:44:48.746" v="139" actId="207"/>
        <pc:sldMkLst>
          <pc:docMk/>
          <pc:sldMk cId="3162192017" sldId="272"/>
        </pc:sldMkLst>
      </pc:sldChg>
      <pc:sldChg chg="modSp mod">
        <pc:chgData name="Lola Bell" userId="35829591-d54e-45a8-96eb-55b1106d1785" providerId="ADAL" clId="{A2A8C312-11A9-4568-BF6B-C1C75235775A}" dt="2025-04-29T13:34:31.826" v="75" actId="207"/>
        <pc:sldMkLst>
          <pc:docMk/>
          <pc:sldMk cId="3528532204" sldId="282"/>
        </pc:sldMkLst>
      </pc:sldChg>
      <pc:sldChg chg="addSp delSp modSp mod">
        <pc:chgData name="Lola Bell" userId="35829591-d54e-45a8-96eb-55b1106d1785" providerId="ADAL" clId="{A2A8C312-11A9-4568-BF6B-C1C75235775A}" dt="2025-04-29T13:29:48.637" v="42" actId="207"/>
        <pc:sldMkLst>
          <pc:docMk/>
          <pc:sldMk cId="1023021682" sldId="439"/>
        </pc:sldMkLst>
      </pc:sldChg>
    </pc:docChg>
  </pc:docChgLst>
  <pc:docChgLst>
    <pc:chgData name="Becky" userId="0400a876-98a3-4c62-8d40-42038257a6ad" providerId="ADAL" clId="{7D311F3F-293A-40F7-B2F6-201D86B8970B}"/>
    <pc:docChg chg="custSel addSld delSld modSld">
      <pc:chgData name="Becky" userId="0400a876-98a3-4c62-8d40-42038257a6ad" providerId="ADAL" clId="{7D311F3F-293A-40F7-B2F6-201D86B8970B}" dt="2025-08-05T08:53:19.637" v="344" actId="113"/>
      <pc:docMkLst>
        <pc:docMk/>
      </pc:docMkLst>
      <pc:sldChg chg="modSp mod">
        <pc:chgData name="Becky" userId="0400a876-98a3-4c62-8d40-42038257a6ad" providerId="ADAL" clId="{7D311F3F-293A-40F7-B2F6-201D86B8970B}" dt="2025-08-05T08:14:10.590" v="25" actId="20577"/>
        <pc:sldMkLst>
          <pc:docMk/>
          <pc:sldMk cId="3242215120" sldId="260"/>
        </pc:sldMkLst>
        <pc:spChg chg="mod">
          <ac:chgData name="Becky" userId="0400a876-98a3-4c62-8d40-42038257a6ad" providerId="ADAL" clId="{7D311F3F-293A-40F7-B2F6-201D86B8970B}" dt="2025-08-05T08:12:41.610" v="21" actId="20577"/>
          <ac:spMkLst>
            <pc:docMk/>
            <pc:sldMk cId="3242215120" sldId="260"/>
            <ac:spMk id="2" creationId="{50AD8867-8B60-EC0F-DC00-2F308E5111CE}"/>
          </ac:spMkLst>
        </pc:spChg>
        <pc:spChg chg="mod">
          <ac:chgData name="Becky" userId="0400a876-98a3-4c62-8d40-42038257a6ad" providerId="ADAL" clId="{7D311F3F-293A-40F7-B2F6-201D86B8970B}" dt="2025-08-05T08:12:01.440" v="10" actId="20577"/>
          <ac:spMkLst>
            <pc:docMk/>
            <pc:sldMk cId="3242215120" sldId="260"/>
            <ac:spMk id="9" creationId="{BC4A4645-F3B8-AA52-93E6-133600170ACF}"/>
          </ac:spMkLst>
        </pc:spChg>
        <pc:spChg chg="mod">
          <ac:chgData name="Becky" userId="0400a876-98a3-4c62-8d40-42038257a6ad" providerId="ADAL" clId="{7D311F3F-293A-40F7-B2F6-201D86B8970B}" dt="2025-08-05T08:14:10.590" v="25" actId="20577"/>
          <ac:spMkLst>
            <pc:docMk/>
            <pc:sldMk cId="3242215120" sldId="260"/>
            <ac:spMk id="13" creationId="{CAF64CAC-E592-825F-6BE6-6677466C45B0}"/>
          </ac:spMkLst>
        </pc:spChg>
      </pc:sldChg>
      <pc:sldChg chg="modSp mod modAnim">
        <pc:chgData name="Becky" userId="0400a876-98a3-4c62-8d40-42038257a6ad" providerId="ADAL" clId="{7D311F3F-293A-40F7-B2F6-201D86B8970B}" dt="2025-08-05T08:20:43.808" v="35" actId="20577"/>
        <pc:sldMkLst>
          <pc:docMk/>
          <pc:sldMk cId="677018117" sldId="261"/>
        </pc:sldMkLst>
        <pc:spChg chg="mod">
          <ac:chgData name="Becky" userId="0400a876-98a3-4c62-8d40-42038257a6ad" providerId="ADAL" clId="{7D311F3F-293A-40F7-B2F6-201D86B8970B}" dt="2025-08-05T08:17:01.827" v="33" actId="255"/>
          <ac:spMkLst>
            <pc:docMk/>
            <pc:sldMk cId="677018117" sldId="261"/>
            <ac:spMk id="3" creationId="{357702ED-5B72-E602-76D5-C2C098D2BEDF}"/>
          </ac:spMkLst>
        </pc:spChg>
        <pc:spChg chg="mod">
          <ac:chgData name="Becky" userId="0400a876-98a3-4c62-8d40-42038257a6ad" providerId="ADAL" clId="{7D311F3F-293A-40F7-B2F6-201D86B8970B}" dt="2025-08-05T08:15:47.413" v="30" actId="1076"/>
          <ac:spMkLst>
            <pc:docMk/>
            <pc:sldMk cId="677018117" sldId="261"/>
            <ac:spMk id="5" creationId="{D0699B46-59CB-1CC6-CF37-5D734422FE09}"/>
          </ac:spMkLst>
        </pc:spChg>
        <pc:spChg chg="mod">
          <ac:chgData name="Becky" userId="0400a876-98a3-4c62-8d40-42038257a6ad" providerId="ADAL" clId="{7D311F3F-293A-40F7-B2F6-201D86B8970B}" dt="2025-08-05T08:20:39.729" v="34" actId="20577"/>
          <ac:spMkLst>
            <pc:docMk/>
            <pc:sldMk cId="677018117" sldId="261"/>
            <ac:spMk id="19" creationId="{67F51754-F8BC-55E0-C914-99C25CA51A07}"/>
          </ac:spMkLst>
        </pc:spChg>
      </pc:sldChg>
      <pc:sldChg chg="modSp mod">
        <pc:chgData name="Becky" userId="0400a876-98a3-4c62-8d40-42038257a6ad" providerId="ADAL" clId="{7D311F3F-293A-40F7-B2F6-201D86B8970B}" dt="2025-08-05T08:30:04.221" v="63" actId="1076"/>
        <pc:sldMkLst>
          <pc:docMk/>
          <pc:sldMk cId="1049461936" sldId="262"/>
        </pc:sldMkLst>
        <pc:spChg chg="mod">
          <ac:chgData name="Becky" userId="0400a876-98a3-4c62-8d40-42038257a6ad" providerId="ADAL" clId="{7D311F3F-293A-40F7-B2F6-201D86B8970B}" dt="2025-08-05T08:26:15.880" v="45" actId="255"/>
          <ac:spMkLst>
            <pc:docMk/>
            <pc:sldMk cId="1049461936" sldId="262"/>
            <ac:spMk id="2" creationId="{514DF5DD-85E1-CD5E-3732-C4C4949AAC54}"/>
          </ac:spMkLst>
        </pc:spChg>
        <pc:spChg chg="mod">
          <ac:chgData name="Becky" userId="0400a876-98a3-4c62-8d40-42038257a6ad" providerId="ADAL" clId="{7D311F3F-293A-40F7-B2F6-201D86B8970B}" dt="2025-08-05T08:30:04.221" v="63" actId="1076"/>
          <ac:spMkLst>
            <pc:docMk/>
            <pc:sldMk cId="1049461936" sldId="262"/>
            <ac:spMk id="27" creationId="{15DE549C-2B2B-9C69-EEF9-C55A30976F85}"/>
          </ac:spMkLst>
        </pc:spChg>
        <pc:spChg chg="mod">
          <ac:chgData name="Becky" userId="0400a876-98a3-4c62-8d40-42038257a6ad" providerId="ADAL" clId="{7D311F3F-293A-40F7-B2F6-201D86B8970B}" dt="2025-08-05T08:29:53.506" v="62" actId="1076"/>
          <ac:spMkLst>
            <pc:docMk/>
            <pc:sldMk cId="1049461936" sldId="262"/>
            <ac:spMk id="28" creationId="{7EF38722-C326-C1CA-68AE-70FF857E40FD}"/>
          </ac:spMkLst>
        </pc:spChg>
        <pc:spChg chg="mod">
          <ac:chgData name="Becky" userId="0400a876-98a3-4c62-8d40-42038257a6ad" providerId="ADAL" clId="{7D311F3F-293A-40F7-B2F6-201D86B8970B}" dt="2025-08-05T08:29:46.070" v="61" actId="1076"/>
          <ac:spMkLst>
            <pc:docMk/>
            <pc:sldMk cId="1049461936" sldId="262"/>
            <ac:spMk id="29" creationId="{F107F8D0-4D8A-634E-DF32-7CC5EF8E656C}"/>
          </ac:spMkLst>
        </pc:spChg>
        <pc:spChg chg="mod">
          <ac:chgData name="Becky" userId="0400a876-98a3-4c62-8d40-42038257a6ad" providerId="ADAL" clId="{7D311F3F-293A-40F7-B2F6-201D86B8970B}" dt="2025-08-05T08:29:31.693" v="60" actId="1076"/>
          <ac:spMkLst>
            <pc:docMk/>
            <pc:sldMk cId="1049461936" sldId="262"/>
            <ac:spMk id="30" creationId="{E5C44BCA-57B9-70E1-D425-085880CC0F43}"/>
          </ac:spMkLst>
        </pc:spChg>
        <pc:spChg chg="mod">
          <ac:chgData name="Becky" userId="0400a876-98a3-4c62-8d40-42038257a6ad" providerId="ADAL" clId="{7D311F3F-293A-40F7-B2F6-201D86B8970B}" dt="2025-08-05T08:29:22.570" v="59" actId="1076"/>
          <ac:spMkLst>
            <pc:docMk/>
            <pc:sldMk cId="1049461936" sldId="262"/>
            <ac:spMk id="31" creationId="{443E5EB9-D8D4-539F-4F33-983AFD70F1B0}"/>
          </ac:spMkLst>
        </pc:spChg>
        <pc:spChg chg="mod">
          <ac:chgData name="Becky" userId="0400a876-98a3-4c62-8d40-42038257a6ad" providerId="ADAL" clId="{7D311F3F-293A-40F7-B2F6-201D86B8970B}" dt="2025-08-05T08:28:38.295" v="58" actId="20577"/>
          <ac:spMkLst>
            <pc:docMk/>
            <pc:sldMk cId="1049461936" sldId="262"/>
            <ac:spMk id="38" creationId="{7A3DDBC2-DDE5-F2FC-5B12-8AAF235ADAD8}"/>
          </ac:spMkLst>
        </pc:spChg>
        <pc:picChg chg="mod">
          <ac:chgData name="Becky" userId="0400a876-98a3-4c62-8d40-42038257a6ad" providerId="ADAL" clId="{7D311F3F-293A-40F7-B2F6-201D86B8970B}" dt="2025-08-05T08:26:23.464" v="46" actId="14100"/>
          <ac:picMkLst>
            <pc:docMk/>
            <pc:sldMk cId="1049461936" sldId="262"/>
            <ac:picMk id="14" creationId="{B1BE8E58-D0E6-E9B7-569E-C22312840515}"/>
          </ac:picMkLst>
        </pc:picChg>
      </pc:sldChg>
      <pc:sldChg chg="modSp mod">
        <pc:chgData name="Becky" userId="0400a876-98a3-4c62-8d40-42038257a6ad" providerId="ADAL" clId="{7D311F3F-293A-40F7-B2F6-201D86B8970B}" dt="2025-08-05T08:44:59.272" v="217" actId="14100"/>
        <pc:sldMkLst>
          <pc:docMk/>
          <pc:sldMk cId="3821994177" sldId="263"/>
        </pc:sldMkLst>
        <pc:spChg chg="mod">
          <ac:chgData name="Becky" userId="0400a876-98a3-4c62-8d40-42038257a6ad" providerId="ADAL" clId="{7D311F3F-293A-40F7-B2F6-201D86B8970B}" dt="2025-08-05T08:44:59.272" v="217" actId="14100"/>
          <ac:spMkLst>
            <pc:docMk/>
            <pc:sldMk cId="3821994177" sldId="263"/>
            <ac:spMk id="3" creationId="{91EBED78-6DFA-24C3-DDE6-ADFEF4DFA664}"/>
          </ac:spMkLst>
        </pc:spChg>
        <pc:spChg chg="mod">
          <ac:chgData name="Becky" userId="0400a876-98a3-4c62-8d40-42038257a6ad" providerId="ADAL" clId="{7D311F3F-293A-40F7-B2F6-201D86B8970B}" dt="2025-08-05T08:44:54.973" v="216" actId="14100"/>
          <ac:spMkLst>
            <pc:docMk/>
            <pc:sldMk cId="3821994177" sldId="263"/>
            <ac:spMk id="7" creationId="{92BA45B9-A5E9-8F8F-0683-09D46E4DB56F}"/>
          </ac:spMkLst>
        </pc:spChg>
      </pc:sldChg>
      <pc:sldChg chg="modSp mod modAnim">
        <pc:chgData name="Becky" userId="0400a876-98a3-4c62-8d40-42038257a6ad" providerId="ADAL" clId="{7D311F3F-293A-40F7-B2F6-201D86B8970B}" dt="2025-08-05T08:45:15.398" v="220" actId="14100"/>
        <pc:sldMkLst>
          <pc:docMk/>
          <pc:sldMk cId="1164122855" sldId="264"/>
        </pc:sldMkLst>
        <pc:spChg chg="mod">
          <ac:chgData name="Becky" userId="0400a876-98a3-4c62-8d40-42038257a6ad" providerId="ADAL" clId="{7D311F3F-293A-40F7-B2F6-201D86B8970B}" dt="2025-08-05T08:45:15.398" v="220" actId="14100"/>
          <ac:spMkLst>
            <pc:docMk/>
            <pc:sldMk cId="1164122855" sldId="264"/>
            <ac:spMk id="3" creationId="{F57226DD-75EF-3BAF-6600-C96DEE0769FC}"/>
          </ac:spMkLst>
        </pc:spChg>
        <pc:spChg chg="mod">
          <ac:chgData name="Becky" userId="0400a876-98a3-4c62-8d40-42038257a6ad" providerId="ADAL" clId="{7D311F3F-293A-40F7-B2F6-201D86B8970B}" dt="2025-08-05T08:45:08.977" v="219" actId="27636"/>
          <ac:spMkLst>
            <pc:docMk/>
            <pc:sldMk cId="1164122855" sldId="264"/>
            <ac:spMk id="8" creationId="{EE966CE2-3AD6-0A6E-8708-304DCE3A9DA1}"/>
          </ac:spMkLst>
        </pc:spChg>
      </pc:sldChg>
      <pc:sldChg chg="modSp mod">
        <pc:chgData name="Becky" userId="0400a876-98a3-4c62-8d40-42038257a6ad" providerId="ADAL" clId="{7D311F3F-293A-40F7-B2F6-201D86B8970B}" dt="2025-08-05T08:45:23.714" v="221" actId="14100"/>
        <pc:sldMkLst>
          <pc:docMk/>
          <pc:sldMk cId="1630269039" sldId="265"/>
        </pc:sldMkLst>
        <pc:spChg chg="mod">
          <ac:chgData name="Becky" userId="0400a876-98a3-4c62-8d40-42038257a6ad" providerId="ADAL" clId="{7D311F3F-293A-40F7-B2F6-201D86B8970B}" dt="2025-08-05T08:44:43.247" v="215" actId="27636"/>
          <ac:spMkLst>
            <pc:docMk/>
            <pc:sldMk cId="1630269039" sldId="265"/>
            <ac:spMk id="3" creationId="{2614BD76-CC1A-4ABD-83F4-3493180533C6}"/>
          </ac:spMkLst>
        </pc:spChg>
        <pc:spChg chg="mod">
          <ac:chgData name="Becky" userId="0400a876-98a3-4c62-8d40-42038257a6ad" providerId="ADAL" clId="{7D311F3F-293A-40F7-B2F6-201D86B8970B}" dt="2025-08-05T08:45:23.714" v="221" actId="14100"/>
          <ac:spMkLst>
            <pc:docMk/>
            <pc:sldMk cId="1630269039" sldId="265"/>
            <ac:spMk id="9" creationId="{D8F99C28-D5B6-62DD-D58D-936013398C99}"/>
          </ac:spMkLst>
        </pc:spChg>
      </pc:sldChg>
      <pc:sldChg chg="modSp mod">
        <pc:chgData name="Becky" userId="0400a876-98a3-4c62-8d40-42038257a6ad" providerId="ADAL" clId="{7D311F3F-293A-40F7-B2F6-201D86B8970B}" dt="2025-08-05T08:47:34.676" v="272" actId="20577"/>
        <pc:sldMkLst>
          <pc:docMk/>
          <pc:sldMk cId="32744325" sldId="266"/>
        </pc:sldMkLst>
        <pc:spChg chg="mod">
          <ac:chgData name="Becky" userId="0400a876-98a3-4c62-8d40-42038257a6ad" providerId="ADAL" clId="{7D311F3F-293A-40F7-B2F6-201D86B8970B}" dt="2025-08-05T08:47:34.676" v="272" actId="20577"/>
          <ac:spMkLst>
            <pc:docMk/>
            <pc:sldMk cId="32744325" sldId="266"/>
            <ac:spMk id="3" creationId="{ADCA7250-56DB-7AEB-2265-86E0D326B068}"/>
          </ac:spMkLst>
        </pc:spChg>
        <pc:spChg chg="mod">
          <ac:chgData name="Becky" userId="0400a876-98a3-4c62-8d40-42038257a6ad" providerId="ADAL" clId="{7D311F3F-293A-40F7-B2F6-201D86B8970B}" dt="2025-08-05T08:46:30.245" v="237" actId="1076"/>
          <ac:spMkLst>
            <pc:docMk/>
            <pc:sldMk cId="32744325" sldId="266"/>
            <ac:spMk id="5" creationId="{F65777E7-B951-01B5-3012-0FB0BF5C2F02}"/>
          </ac:spMkLst>
        </pc:spChg>
      </pc:sldChg>
      <pc:sldChg chg="modSp mod">
        <pc:chgData name="Becky" userId="0400a876-98a3-4c62-8d40-42038257a6ad" providerId="ADAL" clId="{7D311F3F-293A-40F7-B2F6-201D86B8970B}" dt="2025-08-05T08:50:07.712" v="313" actId="20577"/>
        <pc:sldMkLst>
          <pc:docMk/>
          <pc:sldMk cId="580447487" sldId="267"/>
        </pc:sldMkLst>
        <pc:spChg chg="mod">
          <ac:chgData name="Becky" userId="0400a876-98a3-4c62-8d40-42038257a6ad" providerId="ADAL" clId="{7D311F3F-293A-40F7-B2F6-201D86B8970B}" dt="2025-08-05T08:50:07.712" v="313" actId="20577"/>
          <ac:spMkLst>
            <pc:docMk/>
            <pc:sldMk cId="580447487" sldId="267"/>
            <ac:spMk id="3" creationId="{4E07DE0A-C6C1-5FC1-6632-AA586FD5CF37}"/>
          </ac:spMkLst>
        </pc:spChg>
        <pc:spChg chg="mod">
          <ac:chgData name="Becky" userId="0400a876-98a3-4c62-8d40-42038257a6ad" providerId="ADAL" clId="{7D311F3F-293A-40F7-B2F6-201D86B8970B}" dt="2025-08-05T08:49:45.756" v="296" actId="20577"/>
          <ac:spMkLst>
            <pc:docMk/>
            <pc:sldMk cId="580447487" sldId="267"/>
            <ac:spMk id="5" creationId="{AC652350-25EA-3EE2-8759-51C9A90340F6}"/>
          </ac:spMkLst>
        </pc:spChg>
      </pc:sldChg>
      <pc:sldChg chg="modSp mod">
        <pc:chgData name="Becky" userId="0400a876-98a3-4c62-8d40-42038257a6ad" providerId="ADAL" clId="{7D311F3F-293A-40F7-B2F6-201D86B8970B}" dt="2025-08-05T08:50:53.431" v="317" actId="1076"/>
        <pc:sldMkLst>
          <pc:docMk/>
          <pc:sldMk cId="2040499" sldId="268"/>
        </pc:sldMkLst>
        <pc:spChg chg="mod">
          <ac:chgData name="Becky" userId="0400a876-98a3-4c62-8d40-42038257a6ad" providerId="ADAL" clId="{7D311F3F-293A-40F7-B2F6-201D86B8970B}" dt="2025-08-05T08:50:40.138" v="315" actId="255"/>
          <ac:spMkLst>
            <pc:docMk/>
            <pc:sldMk cId="2040499" sldId="268"/>
            <ac:spMk id="3" creationId="{09DE097E-1D78-630F-64D5-C62DAE60B3DA}"/>
          </ac:spMkLst>
        </pc:spChg>
        <pc:spChg chg="mod">
          <ac:chgData name="Becky" userId="0400a876-98a3-4c62-8d40-42038257a6ad" providerId="ADAL" clId="{7D311F3F-293A-40F7-B2F6-201D86B8970B}" dt="2025-08-05T08:50:48.442" v="316" actId="1076"/>
          <ac:spMkLst>
            <pc:docMk/>
            <pc:sldMk cId="2040499" sldId="268"/>
            <ac:spMk id="5" creationId="{6F8F515F-87BB-C704-23BB-2B3AF3512C84}"/>
          </ac:spMkLst>
        </pc:spChg>
        <pc:spChg chg="mod">
          <ac:chgData name="Becky" userId="0400a876-98a3-4c62-8d40-42038257a6ad" providerId="ADAL" clId="{7D311F3F-293A-40F7-B2F6-201D86B8970B}" dt="2025-08-05T08:50:53.431" v="317" actId="1076"/>
          <ac:spMkLst>
            <pc:docMk/>
            <pc:sldMk cId="2040499" sldId="268"/>
            <ac:spMk id="7" creationId="{8BCD0C5C-6A63-C382-318D-6CB6344E168A}"/>
          </ac:spMkLst>
        </pc:spChg>
      </pc:sldChg>
      <pc:sldChg chg="modSp mod">
        <pc:chgData name="Becky" userId="0400a876-98a3-4c62-8d40-42038257a6ad" providerId="ADAL" clId="{7D311F3F-293A-40F7-B2F6-201D86B8970B}" dt="2025-08-05T08:51:24.105" v="325" actId="20577"/>
        <pc:sldMkLst>
          <pc:docMk/>
          <pc:sldMk cId="3729134367" sldId="269"/>
        </pc:sldMkLst>
        <pc:spChg chg="mod">
          <ac:chgData name="Becky" userId="0400a876-98a3-4c62-8d40-42038257a6ad" providerId="ADAL" clId="{7D311F3F-293A-40F7-B2F6-201D86B8970B}" dt="2025-08-05T08:51:12.146" v="319" actId="1076"/>
          <ac:spMkLst>
            <pc:docMk/>
            <pc:sldMk cId="3729134367" sldId="269"/>
            <ac:spMk id="2" creationId="{74F1F5F1-72BD-2E61-1700-50D5C61F0F3D}"/>
          </ac:spMkLst>
        </pc:spChg>
        <pc:spChg chg="mod">
          <ac:chgData name="Becky" userId="0400a876-98a3-4c62-8d40-42038257a6ad" providerId="ADAL" clId="{7D311F3F-293A-40F7-B2F6-201D86B8970B}" dt="2025-08-05T08:51:24.105" v="325" actId="20577"/>
          <ac:spMkLst>
            <pc:docMk/>
            <pc:sldMk cId="3729134367" sldId="269"/>
            <ac:spMk id="3" creationId="{8553E8CE-80C9-C48C-6AAA-734693592BEE}"/>
          </ac:spMkLst>
        </pc:spChg>
      </pc:sldChg>
      <pc:sldChg chg="modSp mod">
        <pc:chgData name="Becky" userId="0400a876-98a3-4c62-8d40-42038257a6ad" providerId="ADAL" clId="{7D311F3F-293A-40F7-B2F6-201D86B8970B}" dt="2025-08-05T08:52:08.376" v="329" actId="1076"/>
        <pc:sldMkLst>
          <pc:docMk/>
          <pc:sldMk cId="2462048144" sldId="270"/>
        </pc:sldMkLst>
        <pc:spChg chg="mod">
          <ac:chgData name="Becky" userId="0400a876-98a3-4c62-8d40-42038257a6ad" providerId="ADAL" clId="{7D311F3F-293A-40F7-B2F6-201D86B8970B}" dt="2025-08-05T08:52:03.952" v="328" actId="14100"/>
          <ac:spMkLst>
            <pc:docMk/>
            <pc:sldMk cId="2462048144" sldId="270"/>
            <ac:spMk id="2" creationId="{6FEE90A7-6905-B040-4B75-F5D8C800BC35}"/>
          </ac:spMkLst>
        </pc:spChg>
        <pc:spChg chg="mod">
          <ac:chgData name="Becky" userId="0400a876-98a3-4c62-8d40-42038257a6ad" providerId="ADAL" clId="{7D311F3F-293A-40F7-B2F6-201D86B8970B}" dt="2025-08-05T08:52:08.376" v="329" actId="1076"/>
          <ac:spMkLst>
            <pc:docMk/>
            <pc:sldMk cId="2462048144" sldId="270"/>
            <ac:spMk id="3" creationId="{988BF58B-A3FB-B33C-254F-A060EDDC3472}"/>
          </ac:spMkLst>
        </pc:spChg>
      </pc:sldChg>
      <pc:sldChg chg="modSp mod">
        <pc:chgData name="Becky" userId="0400a876-98a3-4c62-8d40-42038257a6ad" providerId="ADAL" clId="{7D311F3F-293A-40F7-B2F6-201D86B8970B}" dt="2025-08-05T08:52:48.055" v="338" actId="20577"/>
        <pc:sldMkLst>
          <pc:docMk/>
          <pc:sldMk cId="1005869709" sldId="271"/>
        </pc:sldMkLst>
        <pc:spChg chg="mod">
          <ac:chgData name="Becky" userId="0400a876-98a3-4c62-8d40-42038257a6ad" providerId="ADAL" clId="{7D311F3F-293A-40F7-B2F6-201D86B8970B}" dt="2025-08-05T08:52:36.824" v="331" actId="14100"/>
          <ac:spMkLst>
            <pc:docMk/>
            <pc:sldMk cId="1005869709" sldId="271"/>
            <ac:spMk id="2" creationId="{104780B0-F3B5-FD76-A387-3BCD4A00097C}"/>
          </ac:spMkLst>
        </pc:spChg>
        <pc:spChg chg="mod">
          <ac:chgData name="Becky" userId="0400a876-98a3-4c62-8d40-42038257a6ad" providerId="ADAL" clId="{7D311F3F-293A-40F7-B2F6-201D86B8970B}" dt="2025-08-05T08:52:48.055" v="338" actId="20577"/>
          <ac:spMkLst>
            <pc:docMk/>
            <pc:sldMk cId="1005869709" sldId="271"/>
            <ac:spMk id="3" creationId="{3C8B9755-67A5-2463-6112-600F84D4DEFF}"/>
          </ac:spMkLst>
        </pc:spChg>
      </pc:sldChg>
      <pc:sldChg chg="modSp mod">
        <pc:chgData name="Becky" userId="0400a876-98a3-4c62-8d40-42038257a6ad" providerId="ADAL" clId="{7D311F3F-293A-40F7-B2F6-201D86B8970B}" dt="2025-08-05T08:53:19.637" v="344" actId="113"/>
        <pc:sldMkLst>
          <pc:docMk/>
          <pc:sldMk cId="3162192017" sldId="272"/>
        </pc:sldMkLst>
        <pc:spChg chg="mod">
          <ac:chgData name="Becky" userId="0400a876-98a3-4c62-8d40-42038257a6ad" providerId="ADAL" clId="{7D311F3F-293A-40F7-B2F6-201D86B8970B}" dt="2025-08-05T08:53:02.221" v="342" actId="20577"/>
          <ac:spMkLst>
            <pc:docMk/>
            <pc:sldMk cId="3162192017" sldId="272"/>
            <ac:spMk id="2" creationId="{109BBB1F-E749-0CD4-BEBD-D9D2D9DB9905}"/>
          </ac:spMkLst>
        </pc:spChg>
        <pc:spChg chg="mod">
          <ac:chgData name="Becky" userId="0400a876-98a3-4c62-8d40-42038257a6ad" providerId="ADAL" clId="{7D311F3F-293A-40F7-B2F6-201D86B8970B}" dt="2025-08-05T08:53:19.637" v="344" actId="113"/>
          <ac:spMkLst>
            <pc:docMk/>
            <pc:sldMk cId="3162192017" sldId="272"/>
            <ac:spMk id="3" creationId="{B9A758A1-03A5-84BF-9B60-0D4B24FE320E}"/>
          </ac:spMkLst>
        </pc:spChg>
      </pc:sldChg>
      <pc:sldChg chg="del">
        <pc:chgData name="Becky" userId="0400a876-98a3-4c62-8d40-42038257a6ad" providerId="ADAL" clId="{7D311F3F-293A-40F7-B2F6-201D86B8970B}" dt="2025-08-05T08:15:09.524" v="27" actId="47"/>
        <pc:sldMkLst>
          <pc:docMk/>
          <pc:sldMk cId="3528532204" sldId="282"/>
        </pc:sldMkLst>
      </pc:sldChg>
      <pc:sldChg chg="add">
        <pc:chgData name="Becky" userId="0400a876-98a3-4c62-8d40-42038257a6ad" providerId="ADAL" clId="{7D311F3F-293A-40F7-B2F6-201D86B8970B}" dt="2025-08-05T08:15:04.275" v="26"/>
        <pc:sldMkLst>
          <pc:docMk/>
          <pc:sldMk cId="2424077524" sldId="440"/>
        </pc:sldMkLst>
      </pc:sldChg>
    </pc:docChg>
  </pc:docChgLst>
  <pc:docChgLst>
    <pc:chgData name="Becky" userId="S::becky@eski.media::0400a876-98a3-4c62-8d40-42038257a6ad" providerId="AD" clId="Web-{E2F93B6D-8382-7B33-D7CB-C3D04C5A531F}"/>
    <pc:docChg chg="modSld">
      <pc:chgData name="Becky" userId="S::becky@eski.media::0400a876-98a3-4c62-8d40-42038257a6ad" providerId="AD" clId="Web-{E2F93B6D-8382-7B33-D7CB-C3D04C5A531F}" dt="2025-08-05T08:10:33.495" v="35" actId="20577"/>
      <pc:docMkLst>
        <pc:docMk/>
      </pc:docMkLst>
      <pc:sldChg chg="modSp">
        <pc:chgData name="Becky" userId="S::becky@eski.media::0400a876-98a3-4c62-8d40-42038257a6ad" providerId="AD" clId="Web-{E2F93B6D-8382-7B33-D7CB-C3D04C5A531F}" dt="2025-08-05T08:09:12.744" v="6" actId="20577"/>
        <pc:sldMkLst>
          <pc:docMk/>
          <pc:sldMk cId="2654580401" sldId="256"/>
        </pc:sldMkLst>
        <pc:spChg chg="mod">
          <ac:chgData name="Becky" userId="S::becky@eski.media::0400a876-98a3-4c62-8d40-42038257a6ad" providerId="AD" clId="Web-{E2F93B6D-8382-7B33-D7CB-C3D04C5A531F}" dt="2025-08-05T08:08:47.930" v="3" actId="1076"/>
          <ac:spMkLst>
            <pc:docMk/>
            <pc:sldMk cId="2654580401" sldId="256"/>
            <ac:spMk id="2" creationId="{1A590329-F958-15B8-4B5B-3E23525D41DF}"/>
          </ac:spMkLst>
        </pc:spChg>
        <pc:spChg chg="mod">
          <ac:chgData name="Becky" userId="S::becky@eski.media::0400a876-98a3-4c62-8d40-42038257a6ad" providerId="AD" clId="Web-{E2F93B6D-8382-7B33-D7CB-C3D04C5A531F}" dt="2025-08-05T08:09:12.744" v="6" actId="20577"/>
          <ac:spMkLst>
            <pc:docMk/>
            <pc:sldMk cId="2654580401" sldId="256"/>
            <ac:spMk id="8" creationId="{C23A616D-9833-DA70-BD36-B3C23AC86F01}"/>
          </ac:spMkLst>
        </pc:spChg>
        <pc:spChg chg="mod">
          <ac:chgData name="Becky" userId="S::becky@eski.media::0400a876-98a3-4c62-8d40-42038257a6ad" providerId="AD" clId="Web-{E2F93B6D-8382-7B33-D7CB-C3D04C5A531F}" dt="2025-08-05T08:08:54.837" v="4" actId="1076"/>
          <ac:spMkLst>
            <pc:docMk/>
            <pc:sldMk cId="2654580401" sldId="256"/>
            <ac:spMk id="10" creationId="{8B9CE097-4D50-233E-BFF8-7264EDA9688E}"/>
          </ac:spMkLst>
        </pc:spChg>
      </pc:sldChg>
      <pc:sldChg chg="modSp">
        <pc:chgData name="Becky" userId="S::becky@eski.media::0400a876-98a3-4c62-8d40-42038257a6ad" providerId="AD" clId="Web-{E2F93B6D-8382-7B33-D7CB-C3D04C5A531F}" dt="2025-08-05T08:10:07.354" v="26" actId="1076"/>
        <pc:sldMkLst>
          <pc:docMk/>
          <pc:sldMk cId="3325033045" sldId="257"/>
        </pc:sldMkLst>
        <pc:spChg chg="mod">
          <ac:chgData name="Becky" userId="S::becky@eski.media::0400a876-98a3-4c62-8d40-42038257a6ad" providerId="AD" clId="Web-{E2F93B6D-8382-7B33-D7CB-C3D04C5A531F}" dt="2025-08-05T08:09:39.869" v="9" actId="20577"/>
          <ac:spMkLst>
            <pc:docMk/>
            <pc:sldMk cId="3325033045" sldId="257"/>
            <ac:spMk id="2" creationId="{B4626600-2B97-91B6-20FC-A6C46C207E4B}"/>
          </ac:spMkLst>
        </pc:spChg>
        <pc:spChg chg="mod">
          <ac:chgData name="Becky" userId="S::becky@eski.media::0400a876-98a3-4c62-8d40-42038257a6ad" providerId="AD" clId="Web-{E2F93B6D-8382-7B33-D7CB-C3D04C5A531F}" dt="2025-08-05T08:10:07.354" v="26" actId="1076"/>
          <ac:spMkLst>
            <pc:docMk/>
            <pc:sldMk cId="3325033045" sldId="257"/>
            <ac:spMk id="3" creationId="{DC606E8B-21A9-C744-0F36-6C5B37FC0BCB}"/>
          </ac:spMkLst>
        </pc:spChg>
      </pc:sldChg>
      <pc:sldChg chg="modSp">
        <pc:chgData name="Becky" userId="S::becky@eski.media::0400a876-98a3-4c62-8d40-42038257a6ad" providerId="AD" clId="Web-{E2F93B6D-8382-7B33-D7CB-C3D04C5A531F}" dt="2025-08-05T08:10:33.495" v="35" actId="20577"/>
        <pc:sldMkLst>
          <pc:docMk/>
          <pc:sldMk cId="1676243403" sldId="258"/>
        </pc:sldMkLst>
        <pc:spChg chg="mod">
          <ac:chgData name="Becky" userId="S::becky@eski.media::0400a876-98a3-4c62-8d40-42038257a6ad" providerId="AD" clId="Web-{E2F93B6D-8382-7B33-D7CB-C3D04C5A531F}" dt="2025-08-05T08:10:25.667" v="32" actId="20577"/>
          <ac:spMkLst>
            <pc:docMk/>
            <pc:sldMk cId="1676243403" sldId="258"/>
            <ac:spMk id="2" creationId="{A1A15B1B-500E-E75D-5036-2E382672C98F}"/>
          </ac:spMkLst>
        </pc:spChg>
        <pc:spChg chg="mod">
          <ac:chgData name="Becky" userId="S::becky@eski.media::0400a876-98a3-4c62-8d40-42038257a6ad" providerId="AD" clId="Web-{E2F93B6D-8382-7B33-D7CB-C3D04C5A531F}" dt="2025-08-05T08:10:33.495" v="35" actId="20577"/>
          <ac:spMkLst>
            <pc:docMk/>
            <pc:sldMk cId="1676243403" sldId="258"/>
            <ac:spMk id="4" creationId="{C86094C9-554A-E83B-5787-332697E87CE6}"/>
          </ac:spMkLst>
        </pc:spChg>
      </pc:sldChg>
    </pc:docChg>
  </pc:docChgLst>
  <pc:docChgLst>
    <pc:chgData name="Keyley Graham" userId="51178f3d-3260-4cce-be31-d5467aca893d" providerId="ADAL" clId="{F9D1E133-861A-2942-BE10-DACDD188E182}"/>
    <pc:docChg chg="undo custSel modSld">
      <pc:chgData name="Keyley Graham" userId="51178f3d-3260-4cce-be31-d5467aca893d" providerId="ADAL" clId="{F9D1E133-861A-2942-BE10-DACDD188E182}" dt="2025-09-16T13:34:07.125" v="208" actId="1076"/>
      <pc:docMkLst>
        <pc:docMk/>
      </pc:docMkLst>
      <pc:sldChg chg="modSp mod">
        <pc:chgData name="Keyley Graham" userId="51178f3d-3260-4cce-be31-d5467aca893d" providerId="ADAL" clId="{F9D1E133-861A-2942-BE10-DACDD188E182}" dt="2025-09-16T13:28:34.252" v="38" actId="1076"/>
        <pc:sldMkLst>
          <pc:docMk/>
          <pc:sldMk cId="2654580401" sldId="256"/>
        </pc:sldMkLst>
        <pc:spChg chg="mod">
          <ac:chgData name="Keyley Graham" userId="51178f3d-3260-4cce-be31-d5467aca893d" providerId="ADAL" clId="{F9D1E133-861A-2942-BE10-DACDD188E182}" dt="2025-09-16T13:27:59.092" v="8" actId="1076"/>
          <ac:spMkLst>
            <pc:docMk/>
            <pc:sldMk cId="2654580401" sldId="256"/>
            <ac:spMk id="2" creationId="{1A590329-F958-15B8-4B5B-3E23525D41DF}"/>
          </ac:spMkLst>
        </pc:spChg>
        <pc:spChg chg="mod">
          <ac:chgData name="Keyley Graham" userId="51178f3d-3260-4cce-be31-d5467aca893d" providerId="ADAL" clId="{F9D1E133-861A-2942-BE10-DACDD188E182}" dt="2025-09-16T13:27:54.019" v="7" actId="1076"/>
          <ac:spMkLst>
            <pc:docMk/>
            <pc:sldMk cId="2654580401" sldId="256"/>
            <ac:spMk id="5" creationId="{841BAB45-7D35-FAD7-E14C-00DF46C5373D}"/>
          </ac:spMkLst>
        </pc:spChg>
        <pc:spChg chg="mod">
          <ac:chgData name="Keyley Graham" userId="51178f3d-3260-4cce-be31-d5467aca893d" providerId="ADAL" clId="{F9D1E133-861A-2942-BE10-DACDD188E182}" dt="2025-09-16T13:27:54.019" v="7" actId="1076"/>
          <ac:spMkLst>
            <pc:docMk/>
            <pc:sldMk cId="2654580401" sldId="256"/>
            <ac:spMk id="8" creationId="{C23A616D-9833-DA70-BD36-B3C23AC86F01}"/>
          </ac:spMkLst>
        </pc:spChg>
        <pc:spChg chg="mod">
          <ac:chgData name="Keyley Graham" userId="51178f3d-3260-4cce-be31-d5467aca893d" providerId="ADAL" clId="{F9D1E133-861A-2942-BE10-DACDD188E182}" dt="2025-09-16T13:28:31.425" v="37" actId="1076"/>
          <ac:spMkLst>
            <pc:docMk/>
            <pc:sldMk cId="2654580401" sldId="256"/>
            <ac:spMk id="9" creationId="{17953B1F-B9FE-B24E-F7A9-80C248DD7F6E}"/>
          </ac:spMkLst>
        </pc:spChg>
        <pc:spChg chg="mod">
          <ac:chgData name="Keyley Graham" userId="51178f3d-3260-4cce-be31-d5467aca893d" providerId="ADAL" clId="{F9D1E133-861A-2942-BE10-DACDD188E182}" dt="2025-09-16T13:28:01.127" v="9" actId="1076"/>
          <ac:spMkLst>
            <pc:docMk/>
            <pc:sldMk cId="2654580401" sldId="256"/>
            <ac:spMk id="10" creationId="{8B9CE097-4D50-233E-BFF8-7264EDA9688E}"/>
          </ac:spMkLst>
        </pc:spChg>
        <pc:picChg chg="mod">
          <ac:chgData name="Keyley Graham" userId="51178f3d-3260-4cce-be31-d5467aca893d" providerId="ADAL" clId="{F9D1E133-861A-2942-BE10-DACDD188E182}" dt="2025-09-16T13:28:34.252" v="38" actId="1076"/>
          <ac:picMkLst>
            <pc:docMk/>
            <pc:sldMk cId="2654580401" sldId="256"/>
            <ac:picMk id="13" creationId="{23F6FA43-C3FD-84A9-A88A-6155097B44C8}"/>
          </ac:picMkLst>
        </pc:picChg>
      </pc:sldChg>
      <pc:sldChg chg="modSp mod">
        <pc:chgData name="Keyley Graham" userId="51178f3d-3260-4cce-be31-d5467aca893d" providerId="ADAL" clId="{F9D1E133-861A-2942-BE10-DACDD188E182}" dt="2025-09-16T13:34:07.125" v="208" actId="1076"/>
        <pc:sldMkLst>
          <pc:docMk/>
          <pc:sldMk cId="3325033045" sldId="257"/>
        </pc:sldMkLst>
        <pc:spChg chg="mod">
          <ac:chgData name="Keyley Graham" userId="51178f3d-3260-4cce-be31-d5467aca893d" providerId="ADAL" clId="{F9D1E133-861A-2942-BE10-DACDD188E182}" dt="2025-09-16T13:28:46.584" v="41" actId="1076"/>
          <ac:spMkLst>
            <pc:docMk/>
            <pc:sldMk cId="3325033045" sldId="257"/>
            <ac:spMk id="3" creationId="{DC606E8B-21A9-C744-0F36-6C5B37FC0BCB}"/>
          </ac:spMkLst>
        </pc:spChg>
        <pc:spChg chg="mod">
          <ac:chgData name="Keyley Graham" userId="51178f3d-3260-4cce-be31-d5467aca893d" providerId="ADAL" clId="{F9D1E133-861A-2942-BE10-DACDD188E182}" dt="2025-09-16T13:34:07.125" v="208" actId="1076"/>
          <ac:spMkLst>
            <pc:docMk/>
            <pc:sldMk cId="3325033045" sldId="257"/>
            <ac:spMk id="5" creationId="{03C066D8-AF4E-0D8E-D6C7-C20D86494AE5}"/>
          </ac:spMkLst>
        </pc:spChg>
        <pc:picChg chg="mod">
          <ac:chgData name="Keyley Graham" userId="51178f3d-3260-4cce-be31-d5467aca893d" providerId="ADAL" clId="{F9D1E133-861A-2942-BE10-DACDD188E182}" dt="2025-09-16T13:28:39.120" v="39" actId="1076"/>
          <ac:picMkLst>
            <pc:docMk/>
            <pc:sldMk cId="3325033045" sldId="257"/>
            <ac:picMk id="10" creationId="{DCE14D92-BAB3-51F7-8071-0F95A4481EA4}"/>
          </ac:picMkLst>
        </pc:picChg>
      </pc:sldChg>
      <pc:sldChg chg="modSp mod">
        <pc:chgData name="Keyley Graham" userId="51178f3d-3260-4cce-be31-d5467aca893d" providerId="ADAL" clId="{F9D1E133-861A-2942-BE10-DACDD188E182}" dt="2025-09-16T13:34:01.656" v="207" actId="1037"/>
        <pc:sldMkLst>
          <pc:docMk/>
          <pc:sldMk cId="1676243403" sldId="258"/>
        </pc:sldMkLst>
        <pc:spChg chg="mod">
          <ac:chgData name="Keyley Graham" userId="51178f3d-3260-4cce-be31-d5467aca893d" providerId="ADAL" clId="{F9D1E133-861A-2942-BE10-DACDD188E182}" dt="2025-09-16T13:28:54.474" v="56" actId="1037"/>
          <ac:spMkLst>
            <pc:docMk/>
            <pc:sldMk cId="1676243403" sldId="258"/>
            <ac:spMk id="6" creationId="{ADF8BA2A-B8BE-2654-4DA7-5641529E77EF}"/>
          </ac:spMkLst>
        </pc:spChg>
        <pc:spChg chg="mod">
          <ac:chgData name="Keyley Graham" userId="51178f3d-3260-4cce-be31-d5467aca893d" providerId="ADAL" clId="{F9D1E133-861A-2942-BE10-DACDD188E182}" dt="2025-09-16T13:34:01.656" v="207" actId="1037"/>
          <ac:spMkLst>
            <pc:docMk/>
            <pc:sldMk cId="1676243403" sldId="258"/>
            <ac:spMk id="7" creationId="{F81A2166-7A66-B8C8-7674-03AEB70F5EE7}"/>
          </ac:spMkLst>
        </pc:spChg>
        <pc:picChg chg="mod">
          <ac:chgData name="Keyley Graham" userId="51178f3d-3260-4cce-be31-d5467aca893d" providerId="ADAL" clId="{F9D1E133-861A-2942-BE10-DACDD188E182}" dt="2025-09-16T13:28:54.474" v="56" actId="1037"/>
          <ac:picMkLst>
            <pc:docMk/>
            <pc:sldMk cId="1676243403" sldId="258"/>
            <ac:picMk id="8" creationId="{2FAF4858-3331-78EB-62A1-F7708930D1DE}"/>
          </ac:picMkLst>
        </pc:picChg>
      </pc:sldChg>
      <pc:sldChg chg="modSp mod">
        <pc:chgData name="Keyley Graham" userId="51178f3d-3260-4cce-be31-d5467aca893d" providerId="ADAL" clId="{F9D1E133-861A-2942-BE10-DACDD188E182}" dt="2025-09-16T13:33:53.841" v="200" actId="1076"/>
        <pc:sldMkLst>
          <pc:docMk/>
          <pc:sldMk cId="3242215120" sldId="260"/>
        </pc:sldMkLst>
        <pc:spChg chg="mod">
          <ac:chgData name="Keyley Graham" userId="51178f3d-3260-4cce-be31-d5467aca893d" providerId="ADAL" clId="{F9D1E133-861A-2942-BE10-DACDD188E182}" dt="2025-09-16T13:29:02.985" v="58" actId="1076"/>
          <ac:spMkLst>
            <pc:docMk/>
            <pc:sldMk cId="3242215120" sldId="260"/>
            <ac:spMk id="2" creationId="{50AD8867-8B60-EC0F-DC00-2F308E5111CE}"/>
          </ac:spMkLst>
        </pc:spChg>
        <pc:spChg chg="mod">
          <ac:chgData name="Keyley Graham" userId="51178f3d-3260-4cce-be31-d5467aca893d" providerId="ADAL" clId="{F9D1E133-861A-2942-BE10-DACDD188E182}" dt="2025-09-16T13:33:53.841" v="200" actId="1076"/>
          <ac:spMkLst>
            <pc:docMk/>
            <pc:sldMk cId="3242215120" sldId="260"/>
            <ac:spMk id="3" creationId="{52613A7D-DD1D-AF1B-169B-D077E27B9F94}"/>
          </ac:spMkLst>
        </pc:spChg>
        <pc:spChg chg="mod">
          <ac:chgData name="Keyley Graham" userId="51178f3d-3260-4cce-be31-d5467aca893d" providerId="ADAL" clId="{F9D1E133-861A-2942-BE10-DACDD188E182}" dt="2025-09-16T13:29:12.629" v="62" actId="14100"/>
          <ac:spMkLst>
            <pc:docMk/>
            <pc:sldMk cId="3242215120" sldId="260"/>
            <ac:spMk id="13" creationId="{CAF64CAC-E592-825F-6BE6-6677466C45B0}"/>
          </ac:spMkLst>
        </pc:spChg>
      </pc:sldChg>
      <pc:sldChg chg="modSp mod">
        <pc:chgData name="Keyley Graham" userId="51178f3d-3260-4cce-be31-d5467aca893d" providerId="ADAL" clId="{F9D1E133-861A-2942-BE10-DACDD188E182}" dt="2025-09-16T13:29:53.932" v="79" actId="1035"/>
        <pc:sldMkLst>
          <pc:docMk/>
          <pc:sldMk cId="677018117" sldId="261"/>
        </pc:sldMkLst>
        <pc:spChg chg="mod">
          <ac:chgData name="Keyley Graham" userId="51178f3d-3260-4cce-be31-d5467aca893d" providerId="ADAL" clId="{F9D1E133-861A-2942-BE10-DACDD188E182}" dt="2025-09-16T13:29:53.932" v="79" actId="1035"/>
          <ac:spMkLst>
            <pc:docMk/>
            <pc:sldMk cId="677018117" sldId="261"/>
            <ac:spMk id="3" creationId="{357702ED-5B72-E602-76D5-C2C098D2BEDF}"/>
          </ac:spMkLst>
        </pc:spChg>
        <pc:spChg chg="mod">
          <ac:chgData name="Keyley Graham" userId="51178f3d-3260-4cce-be31-d5467aca893d" providerId="ADAL" clId="{F9D1E133-861A-2942-BE10-DACDD188E182}" dt="2025-09-16T13:29:42.703" v="71" actId="1038"/>
          <ac:spMkLst>
            <pc:docMk/>
            <pc:sldMk cId="677018117" sldId="261"/>
            <ac:spMk id="4" creationId="{A0FED4DB-DC6A-EE9D-1C22-B1E7B37EE956}"/>
          </ac:spMkLst>
        </pc:spChg>
        <pc:spChg chg="mod">
          <ac:chgData name="Keyley Graham" userId="51178f3d-3260-4cce-be31-d5467aca893d" providerId="ADAL" clId="{F9D1E133-861A-2942-BE10-DACDD188E182}" dt="2025-09-16T13:29:46.263" v="72" actId="1076"/>
          <ac:spMkLst>
            <pc:docMk/>
            <pc:sldMk cId="677018117" sldId="261"/>
            <ac:spMk id="5" creationId="{D0699B46-59CB-1CC6-CF37-5D734422FE09}"/>
          </ac:spMkLst>
        </pc:spChg>
        <pc:spChg chg="mod">
          <ac:chgData name="Keyley Graham" userId="51178f3d-3260-4cce-be31-d5467aca893d" providerId="ADAL" clId="{F9D1E133-861A-2942-BE10-DACDD188E182}" dt="2025-09-16T13:29:39.034" v="67" actId="1076"/>
          <ac:spMkLst>
            <pc:docMk/>
            <pc:sldMk cId="677018117" sldId="261"/>
            <ac:spMk id="19" creationId="{67F51754-F8BC-55E0-C914-99C25CA51A07}"/>
          </ac:spMkLst>
        </pc:spChg>
      </pc:sldChg>
      <pc:sldChg chg="modSp mod">
        <pc:chgData name="Keyley Graham" userId="51178f3d-3260-4cce-be31-d5467aca893d" providerId="ADAL" clId="{F9D1E133-861A-2942-BE10-DACDD188E182}" dt="2025-09-16T13:30:28.220" v="115" actId="1076"/>
        <pc:sldMkLst>
          <pc:docMk/>
          <pc:sldMk cId="1049461936" sldId="262"/>
        </pc:sldMkLst>
        <pc:spChg chg="mod">
          <ac:chgData name="Keyley Graham" userId="51178f3d-3260-4cce-be31-d5467aca893d" providerId="ADAL" clId="{F9D1E133-861A-2942-BE10-DACDD188E182}" dt="2025-09-16T13:30:25.122" v="114" actId="1076"/>
          <ac:spMkLst>
            <pc:docMk/>
            <pc:sldMk cId="1049461936" sldId="262"/>
            <ac:spMk id="3" creationId="{45476755-E64B-F5F6-BF11-31922CDAE4DB}"/>
          </ac:spMkLst>
        </pc:spChg>
        <pc:spChg chg="mod">
          <ac:chgData name="Keyley Graham" userId="51178f3d-3260-4cce-be31-d5467aca893d" providerId="ADAL" clId="{F9D1E133-861A-2942-BE10-DACDD188E182}" dt="2025-09-16T13:30:08.419" v="100" actId="1036"/>
          <ac:spMkLst>
            <pc:docMk/>
            <pc:sldMk cId="1049461936" sldId="262"/>
            <ac:spMk id="27" creationId="{15DE549C-2B2B-9C69-EEF9-C55A30976F85}"/>
          </ac:spMkLst>
        </pc:spChg>
        <pc:spChg chg="mod">
          <ac:chgData name="Keyley Graham" userId="51178f3d-3260-4cce-be31-d5467aca893d" providerId="ADAL" clId="{F9D1E133-861A-2942-BE10-DACDD188E182}" dt="2025-09-16T13:30:12.738" v="101" actId="1035"/>
          <ac:spMkLst>
            <pc:docMk/>
            <pc:sldMk cId="1049461936" sldId="262"/>
            <ac:spMk id="28" creationId="{7EF38722-C326-C1CA-68AE-70FF857E40FD}"/>
          </ac:spMkLst>
        </pc:spChg>
        <pc:spChg chg="mod">
          <ac:chgData name="Keyley Graham" userId="51178f3d-3260-4cce-be31-d5467aca893d" providerId="ADAL" clId="{F9D1E133-861A-2942-BE10-DACDD188E182}" dt="2025-09-16T13:30:21.139" v="113" actId="1036"/>
          <ac:spMkLst>
            <pc:docMk/>
            <pc:sldMk cId="1049461936" sldId="262"/>
            <ac:spMk id="30" creationId="{E5C44BCA-57B9-70E1-D425-085880CC0F43}"/>
          </ac:spMkLst>
        </pc:spChg>
        <pc:spChg chg="mod">
          <ac:chgData name="Keyley Graham" userId="51178f3d-3260-4cce-be31-d5467aca893d" providerId="ADAL" clId="{F9D1E133-861A-2942-BE10-DACDD188E182}" dt="2025-09-16T13:30:16.546" v="108" actId="1036"/>
          <ac:spMkLst>
            <pc:docMk/>
            <pc:sldMk cId="1049461936" sldId="262"/>
            <ac:spMk id="31" creationId="{443E5EB9-D8D4-539F-4F33-983AFD70F1B0}"/>
          </ac:spMkLst>
        </pc:spChg>
        <pc:picChg chg="mod">
          <ac:chgData name="Keyley Graham" userId="51178f3d-3260-4cce-be31-d5467aca893d" providerId="ADAL" clId="{F9D1E133-861A-2942-BE10-DACDD188E182}" dt="2025-09-16T13:30:28.220" v="115" actId="1076"/>
          <ac:picMkLst>
            <pc:docMk/>
            <pc:sldMk cId="1049461936" sldId="262"/>
            <ac:picMk id="14" creationId="{B1BE8E58-D0E6-E9B7-569E-C22312840515}"/>
          </ac:picMkLst>
        </pc:picChg>
      </pc:sldChg>
      <pc:sldChg chg="modSp mod">
        <pc:chgData name="Keyley Graham" userId="51178f3d-3260-4cce-be31-d5467aca893d" providerId="ADAL" clId="{F9D1E133-861A-2942-BE10-DACDD188E182}" dt="2025-09-16T13:33:42.200" v="198" actId="1076"/>
        <pc:sldMkLst>
          <pc:docMk/>
          <pc:sldMk cId="3821994177" sldId="263"/>
        </pc:sldMkLst>
        <pc:spChg chg="mod">
          <ac:chgData name="Keyley Graham" userId="51178f3d-3260-4cce-be31-d5467aca893d" providerId="ADAL" clId="{F9D1E133-861A-2942-BE10-DACDD188E182}" dt="2025-09-16T13:28:23.069" v="29" actId="27636"/>
          <ac:spMkLst>
            <pc:docMk/>
            <pc:sldMk cId="3821994177" sldId="263"/>
            <ac:spMk id="3" creationId="{91EBED78-6DFA-24C3-DDE6-ADFEF4DFA664}"/>
          </ac:spMkLst>
        </pc:spChg>
        <pc:spChg chg="mod">
          <ac:chgData name="Keyley Graham" userId="51178f3d-3260-4cce-be31-d5467aca893d" providerId="ADAL" clId="{F9D1E133-861A-2942-BE10-DACDD188E182}" dt="2025-09-16T13:33:42.200" v="198" actId="1076"/>
          <ac:spMkLst>
            <pc:docMk/>
            <pc:sldMk cId="3821994177" sldId="263"/>
            <ac:spMk id="5" creationId="{0B94B753-AA05-CCF6-2D65-0CAD7E492849}"/>
          </ac:spMkLst>
        </pc:spChg>
      </pc:sldChg>
      <pc:sldChg chg="modSp mod">
        <pc:chgData name="Keyley Graham" userId="51178f3d-3260-4cce-be31-d5467aca893d" providerId="ADAL" clId="{F9D1E133-861A-2942-BE10-DACDD188E182}" dt="2025-09-16T13:33:32.075" v="192" actId="1076"/>
        <pc:sldMkLst>
          <pc:docMk/>
          <pc:sldMk cId="1164122855" sldId="264"/>
        </pc:sldMkLst>
        <pc:spChg chg="mod">
          <ac:chgData name="Keyley Graham" userId="51178f3d-3260-4cce-be31-d5467aca893d" providerId="ADAL" clId="{F9D1E133-861A-2942-BE10-DACDD188E182}" dt="2025-09-16T13:30:52.049" v="125" actId="1036"/>
          <ac:spMkLst>
            <pc:docMk/>
            <pc:sldMk cId="1164122855" sldId="264"/>
            <ac:spMk id="3" creationId="{F57226DD-75EF-3BAF-6600-C96DEE0769FC}"/>
          </ac:spMkLst>
        </pc:spChg>
        <pc:spChg chg="mod">
          <ac:chgData name="Keyley Graham" userId="51178f3d-3260-4cce-be31-d5467aca893d" providerId="ADAL" clId="{F9D1E133-861A-2942-BE10-DACDD188E182}" dt="2025-09-16T13:33:32.075" v="192" actId="1076"/>
          <ac:spMkLst>
            <pc:docMk/>
            <pc:sldMk cId="1164122855" sldId="264"/>
            <ac:spMk id="5" creationId="{2F375B3A-3C0E-04C6-5362-1EF0B36F7CD9}"/>
          </ac:spMkLst>
        </pc:spChg>
        <pc:spChg chg="mod">
          <ac:chgData name="Keyley Graham" userId="51178f3d-3260-4cce-be31-d5467aca893d" providerId="ADAL" clId="{F9D1E133-861A-2942-BE10-DACDD188E182}" dt="2025-09-16T13:30:41.273" v="116" actId="1076"/>
          <ac:spMkLst>
            <pc:docMk/>
            <pc:sldMk cId="1164122855" sldId="264"/>
            <ac:spMk id="8" creationId="{EE966CE2-3AD6-0A6E-8708-304DCE3A9DA1}"/>
          </ac:spMkLst>
        </pc:spChg>
      </pc:sldChg>
      <pc:sldChg chg="modSp mod">
        <pc:chgData name="Keyley Graham" userId="51178f3d-3260-4cce-be31-d5467aca893d" providerId="ADAL" clId="{F9D1E133-861A-2942-BE10-DACDD188E182}" dt="2025-09-16T13:33:36.365" v="197" actId="1037"/>
        <pc:sldMkLst>
          <pc:docMk/>
          <pc:sldMk cId="1630269039" sldId="265"/>
        </pc:sldMkLst>
        <pc:spChg chg="mod">
          <ac:chgData name="Keyley Graham" userId="51178f3d-3260-4cce-be31-d5467aca893d" providerId="ADAL" clId="{F9D1E133-861A-2942-BE10-DACDD188E182}" dt="2025-09-16T13:28:23.093" v="30" actId="27636"/>
          <ac:spMkLst>
            <pc:docMk/>
            <pc:sldMk cId="1630269039" sldId="265"/>
            <ac:spMk id="3" creationId="{2614BD76-CC1A-4ABD-83F4-3493180533C6}"/>
          </ac:spMkLst>
        </pc:spChg>
        <pc:spChg chg="mod">
          <ac:chgData name="Keyley Graham" userId="51178f3d-3260-4cce-be31-d5467aca893d" providerId="ADAL" clId="{F9D1E133-861A-2942-BE10-DACDD188E182}" dt="2025-09-16T13:33:36.365" v="197" actId="1037"/>
          <ac:spMkLst>
            <pc:docMk/>
            <pc:sldMk cId="1630269039" sldId="265"/>
            <ac:spMk id="5" creationId="{275BB705-9638-716B-52FC-2EA582B3BD08}"/>
          </ac:spMkLst>
        </pc:spChg>
        <pc:spChg chg="mod">
          <ac:chgData name="Keyley Graham" userId="51178f3d-3260-4cce-be31-d5467aca893d" providerId="ADAL" clId="{F9D1E133-861A-2942-BE10-DACDD188E182}" dt="2025-09-16T13:30:58.806" v="126" actId="1076"/>
          <ac:spMkLst>
            <pc:docMk/>
            <pc:sldMk cId="1630269039" sldId="265"/>
            <ac:spMk id="9" creationId="{D8F99C28-D5B6-62DD-D58D-936013398C99}"/>
          </ac:spMkLst>
        </pc:spChg>
      </pc:sldChg>
      <pc:sldChg chg="modSp mod">
        <pc:chgData name="Keyley Graham" userId="51178f3d-3260-4cce-be31-d5467aca893d" providerId="ADAL" clId="{F9D1E133-861A-2942-BE10-DACDD188E182}" dt="2025-09-16T13:33:22.670" v="190" actId="1076"/>
        <pc:sldMkLst>
          <pc:docMk/>
          <pc:sldMk cId="32744325" sldId="266"/>
        </pc:sldMkLst>
        <pc:spChg chg="mod">
          <ac:chgData name="Keyley Graham" userId="51178f3d-3260-4cce-be31-d5467aca893d" providerId="ADAL" clId="{F9D1E133-861A-2942-BE10-DACDD188E182}" dt="2025-09-16T13:31:12.255" v="133" actId="27636"/>
          <ac:spMkLst>
            <pc:docMk/>
            <pc:sldMk cId="32744325" sldId="266"/>
            <ac:spMk id="3" creationId="{ADCA7250-56DB-7AEB-2265-86E0D326B068}"/>
          </ac:spMkLst>
        </pc:spChg>
        <pc:spChg chg="mod">
          <ac:chgData name="Keyley Graham" userId="51178f3d-3260-4cce-be31-d5467aca893d" providerId="ADAL" clId="{F9D1E133-861A-2942-BE10-DACDD188E182}" dt="2025-09-16T13:31:05.162" v="131" actId="1036"/>
          <ac:spMkLst>
            <pc:docMk/>
            <pc:sldMk cId="32744325" sldId="266"/>
            <ac:spMk id="5" creationId="{F65777E7-B951-01B5-3012-0FB0BF5C2F02}"/>
          </ac:spMkLst>
        </pc:spChg>
        <pc:spChg chg="mod">
          <ac:chgData name="Keyley Graham" userId="51178f3d-3260-4cce-be31-d5467aca893d" providerId="ADAL" clId="{F9D1E133-861A-2942-BE10-DACDD188E182}" dt="2025-09-16T13:33:20.689" v="189" actId="1076"/>
          <ac:spMkLst>
            <pc:docMk/>
            <pc:sldMk cId="32744325" sldId="266"/>
            <ac:spMk id="7" creationId="{0A981838-9BF0-E633-5B78-CF33115A012A}"/>
          </ac:spMkLst>
        </pc:spChg>
        <pc:spChg chg="mod">
          <ac:chgData name="Keyley Graham" userId="51178f3d-3260-4cce-be31-d5467aca893d" providerId="ADAL" clId="{F9D1E133-861A-2942-BE10-DACDD188E182}" dt="2025-09-16T13:33:22.670" v="190" actId="1076"/>
          <ac:spMkLst>
            <pc:docMk/>
            <pc:sldMk cId="32744325" sldId="266"/>
            <ac:spMk id="8" creationId="{9D4A4F40-1DFD-16A1-4156-64549A92BB68}"/>
          </ac:spMkLst>
        </pc:spChg>
      </pc:sldChg>
      <pc:sldChg chg="modSp mod">
        <pc:chgData name="Keyley Graham" userId="51178f3d-3260-4cce-be31-d5467aca893d" providerId="ADAL" clId="{F9D1E133-861A-2942-BE10-DACDD188E182}" dt="2025-09-16T13:33:15.468" v="187" actId="1076"/>
        <pc:sldMkLst>
          <pc:docMk/>
          <pc:sldMk cId="580447487" sldId="267"/>
        </pc:sldMkLst>
        <pc:spChg chg="mod">
          <ac:chgData name="Keyley Graham" userId="51178f3d-3260-4cce-be31-d5467aca893d" providerId="ADAL" clId="{F9D1E133-861A-2942-BE10-DACDD188E182}" dt="2025-09-16T13:31:36.809" v="149" actId="255"/>
          <ac:spMkLst>
            <pc:docMk/>
            <pc:sldMk cId="580447487" sldId="267"/>
            <ac:spMk id="3" creationId="{4E07DE0A-C6C1-5FC1-6632-AA586FD5CF37}"/>
          </ac:spMkLst>
        </pc:spChg>
        <pc:spChg chg="mod">
          <ac:chgData name="Keyley Graham" userId="51178f3d-3260-4cce-be31-d5467aca893d" providerId="ADAL" clId="{F9D1E133-861A-2942-BE10-DACDD188E182}" dt="2025-09-16T13:31:18.483" v="134" actId="1076"/>
          <ac:spMkLst>
            <pc:docMk/>
            <pc:sldMk cId="580447487" sldId="267"/>
            <ac:spMk id="5" creationId="{AC652350-25EA-3EE2-8759-51C9A90340F6}"/>
          </ac:spMkLst>
        </pc:spChg>
        <pc:spChg chg="mod">
          <ac:chgData name="Keyley Graham" userId="51178f3d-3260-4cce-be31-d5467aca893d" providerId="ADAL" clId="{F9D1E133-861A-2942-BE10-DACDD188E182}" dt="2025-09-16T13:33:15.468" v="187" actId="1076"/>
          <ac:spMkLst>
            <pc:docMk/>
            <pc:sldMk cId="580447487" sldId="267"/>
            <ac:spMk id="7" creationId="{FA50475D-D8FD-CBF4-C6F9-D3CD3ABA2F6B}"/>
          </ac:spMkLst>
        </pc:spChg>
      </pc:sldChg>
      <pc:sldChg chg="modSp mod">
        <pc:chgData name="Keyley Graham" userId="51178f3d-3260-4cce-be31-d5467aca893d" providerId="ADAL" clId="{F9D1E133-861A-2942-BE10-DACDD188E182}" dt="2025-09-16T13:31:57.404" v="164" actId="1035"/>
        <pc:sldMkLst>
          <pc:docMk/>
          <pc:sldMk cId="2040499" sldId="268"/>
        </pc:sldMkLst>
        <pc:spChg chg="mod">
          <ac:chgData name="Keyley Graham" userId="51178f3d-3260-4cce-be31-d5467aca893d" providerId="ADAL" clId="{F9D1E133-861A-2942-BE10-DACDD188E182}" dt="2025-09-16T13:31:57.404" v="164" actId="1035"/>
          <ac:spMkLst>
            <pc:docMk/>
            <pc:sldMk cId="2040499" sldId="268"/>
            <ac:spMk id="3" creationId="{09DE097E-1D78-630F-64D5-C62DAE60B3DA}"/>
          </ac:spMkLst>
        </pc:spChg>
        <pc:spChg chg="mod">
          <ac:chgData name="Keyley Graham" userId="51178f3d-3260-4cce-be31-d5467aca893d" providerId="ADAL" clId="{F9D1E133-861A-2942-BE10-DACDD188E182}" dt="2025-09-16T13:31:51.231" v="158" actId="1076"/>
          <ac:spMkLst>
            <pc:docMk/>
            <pc:sldMk cId="2040499" sldId="268"/>
            <ac:spMk id="4" creationId="{F51D22FC-4E50-35EF-31C4-06EDBF7B32CE}"/>
          </ac:spMkLst>
        </pc:spChg>
        <pc:spChg chg="mod">
          <ac:chgData name="Keyley Graham" userId="51178f3d-3260-4cce-be31-d5467aca893d" providerId="ADAL" clId="{F9D1E133-861A-2942-BE10-DACDD188E182}" dt="2025-09-16T13:31:48.027" v="157" actId="1036"/>
          <ac:spMkLst>
            <pc:docMk/>
            <pc:sldMk cId="2040499" sldId="268"/>
            <ac:spMk id="5" creationId="{6F8F515F-87BB-C704-23BB-2B3AF3512C84}"/>
          </ac:spMkLst>
        </pc:spChg>
        <pc:spChg chg="mod">
          <ac:chgData name="Keyley Graham" userId="51178f3d-3260-4cce-be31-d5467aca893d" providerId="ADAL" clId="{F9D1E133-861A-2942-BE10-DACDD188E182}" dt="2025-09-16T13:31:48.027" v="157" actId="1036"/>
          <ac:spMkLst>
            <pc:docMk/>
            <pc:sldMk cId="2040499" sldId="268"/>
            <ac:spMk id="7" creationId="{8BCD0C5C-6A63-C382-318D-6CB6344E168A}"/>
          </ac:spMkLst>
        </pc:spChg>
      </pc:sldChg>
      <pc:sldChg chg="modSp mod">
        <pc:chgData name="Keyley Graham" userId="51178f3d-3260-4cce-be31-d5467aca893d" providerId="ADAL" clId="{F9D1E133-861A-2942-BE10-DACDD188E182}" dt="2025-09-16T13:32:57.079" v="184" actId="1076"/>
        <pc:sldMkLst>
          <pc:docMk/>
          <pc:sldMk cId="3729134367" sldId="269"/>
        </pc:sldMkLst>
        <pc:spChg chg="mod">
          <ac:chgData name="Keyley Graham" userId="51178f3d-3260-4cce-be31-d5467aca893d" providerId="ADAL" clId="{F9D1E133-861A-2942-BE10-DACDD188E182}" dt="2025-09-16T13:32:03.360" v="169" actId="1037"/>
          <ac:spMkLst>
            <pc:docMk/>
            <pc:sldMk cId="3729134367" sldId="269"/>
            <ac:spMk id="2" creationId="{74F1F5F1-72BD-2E61-1700-50D5C61F0F3D}"/>
          </ac:spMkLst>
        </pc:spChg>
        <pc:spChg chg="mod">
          <ac:chgData name="Keyley Graham" userId="51178f3d-3260-4cce-be31-d5467aca893d" providerId="ADAL" clId="{F9D1E133-861A-2942-BE10-DACDD188E182}" dt="2025-09-16T13:28:23.201" v="33" actId="27636"/>
          <ac:spMkLst>
            <pc:docMk/>
            <pc:sldMk cId="3729134367" sldId="269"/>
            <ac:spMk id="3" creationId="{8553E8CE-80C9-C48C-6AAA-734693592BEE}"/>
          </ac:spMkLst>
        </pc:spChg>
        <pc:spChg chg="mod">
          <ac:chgData name="Keyley Graham" userId="51178f3d-3260-4cce-be31-d5467aca893d" providerId="ADAL" clId="{F9D1E133-861A-2942-BE10-DACDD188E182}" dt="2025-09-16T13:32:57.079" v="184" actId="1076"/>
          <ac:spMkLst>
            <pc:docMk/>
            <pc:sldMk cId="3729134367" sldId="269"/>
            <ac:spMk id="6" creationId="{EFC33731-EC9C-8B24-E7DA-6A59C3DE1531}"/>
          </ac:spMkLst>
        </pc:spChg>
        <pc:picChg chg="mod">
          <ac:chgData name="Keyley Graham" userId="51178f3d-3260-4cce-be31-d5467aca893d" providerId="ADAL" clId="{F9D1E133-861A-2942-BE10-DACDD188E182}" dt="2025-09-16T13:32:06.676" v="174" actId="1035"/>
          <ac:picMkLst>
            <pc:docMk/>
            <pc:sldMk cId="3729134367" sldId="269"/>
            <ac:picMk id="9" creationId="{0FFBD408-A1A2-7D41-758A-D261EC4D8E69}"/>
          </ac:picMkLst>
        </pc:picChg>
      </pc:sldChg>
      <pc:sldChg chg="addSp delSp modSp mod">
        <pc:chgData name="Keyley Graham" userId="51178f3d-3260-4cce-be31-d5467aca893d" providerId="ADAL" clId="{F9D1E133-861A-2942-BE10-DACDD188E182}" dt="2025-09-16T13:33:00.887" v="185" actId="1076"/>
        <pc:sldMkLst>
          <pc:docMk/>
          <pc:sldMk cId="2462048144" sldId="270"/>
        </pc:sldMkLst>
        <pc:spChg chg="mod">
          <ac:chgData name="Keyley Graham" userId="51178f3d-3260-4cce-be31-d5467aca893d" providerId="ADAL" clId="{F9D1E133-861A-2942-BE10-DACDD188E182}" dt="2025-09-16T13:33:00.887" v="185" actId="1076"/>
          <ac:spMkLst>
            <pc:docMk/>
            <pc:sldMk cId="2462048144" sldId="270"/>
            <ac:spMk id="6" creationId="{2B597505-AD57-326B-811A-62005FE39478}"/>
          </ac:spMkLst>
        </pc:spChg>
        <pc:picChg chg="add mod">
          <ac:chgData name="Keyley Graham" userId="51178f3d-3260-4cce-be31-d5467aca893d" providerId="ADAL" clId="{F9D1E133-861A-2942-BE10-DACDD188E182}" dt="2025-09-16T13:32:10.116" v="176"/>
          <ac:picMkLst>
            <pc:docMk/>
            <pc:sldMk cId="2462048144" sldId="270"/>
            <ac:picMk id="5" creationId="{C27DE28E-1643-F0F4-1C60-C5C50935085F}"/>
          </ac:picMkLst>
        </pc:picChg>
        <pc:picChg chg="del">
          <ac:chgData name="Keyley Graham" userId="51178f3d-3260-4cce-be31-d5467aca893d" providerId="ADAL" clId="{F9D1E133-861A-2942-BE10-DACDD188E182}" dt="2025-09-16T13:32:09.474" v="175" actId="478"/>
          <ac:picMkLst>
            <pc:docMk/>
            <pc:sldMk cId="2462048144" sldId="270"/>
            <ac:picMk id="7" creationId="{47FAB656-E9F6-6FBE-6641-3F7D3A29DD5C}"/>
          </ac:picMkLst>
        </pc:picChg>
      </pc:sldChg>
      <pc:sldChg chg="addSp delSp modSp mod">
        <pc:chgData name="Keyley Graham" userId="51178f3d-3260-4cce-be31-d5467aca893d" providerId="ADAL" clId="{F9D1E133-861A-2942-BE10-DACDD188E182}" dt="2025-09-16T13:33:04.580" v="186" actId="1076"/>
        <pc:sldMkLst>
          <pc:docMk/>
          <pc:sldMk cId="1005869709" sldId="271"/>
        </pc:sldMkLst>
        <pc:spChg chg="mod">
          <ac:chgData name="Keyley Graham" userId="51178f3d-3260-4cce-be31-d5467aca893d" providerId="ADAL" clId="{F9D1E133-861A-2942-BE10-DACDD188E182}" dt="2025-09-16T13:28:23.290" v="34" actId="27636"/>
          <ac:spMkLst>
            <pc:docMk/>
            <pc:sldMk cId="1005869709" sldId="271"/>
            <ac:spMk id="3" creationId="{3C8B9755-67A5-2463-6112-600F84D4DEFF}"/>
          </ac:spMkLst>
        </pc:spChg>
        <pc:spChg chg="mod">
          <ac:chgData name="Keyley Graham" userId="51178f3d-3260-4cce-be31-d5467aca893d" providerId="ADAL" clId="{F9D1E133-861A-2942-BE10-DACDD188E182}" dt="2025-09-16T13:33:04.580" v="186" actId="1076"/>
          <ac:spMkLst>
            <pc:docMk/>
            <pc:sldMk cId="1005869709" sldId="271"/>
            <ac:spMk id="6" creationId="{C193A31A-56A1-F84E-7C5F-8D0548A35C46}"/>
          </ac:spMkLst>
        </pc:spChg>
        <pc:picChg chg="add mod">
          <ac:chgData name="Keyley Graham" userId="51178f3d-3260-4cce-be31-d5467aca893d" providerId="ADAL" clId="{F9D1E133-861A-2942-BE10-DACDD188E182}" dt="2025-09-16T13:32:14.345" v="178"/>
          <ac:picMkLst>
            <pc:docMk/>
            <pc:sldMk cId="1005869709" sldId="271"/>
            <ac:picMk id="5" creationId="{5AF05010-29E9-2E95-44FB-ABD63400A70E}"/>
          </ac:picMkLst>
        </pc:picChg>
        <pc:picChg chg="del">
          <ac:chgData name="Keyley Graham" userId="51178f3d-3260-4cce-be31-d5467aca893d" providerId="ADAL" clId="{F9D1E133-861A-2942-BE10-DACDD188E182}" dt="2025-09-16T13:32:13.891" v="177" actId="478"/>
          <ac:picMkLst>
            <pc:docMk/>
            <pc:sldMk cId="1005869709" sldId="271"/>
            <ac:picMk id="7" creationId="{BF504B12-C4C3-77BA-5B11-ABDEF00FFE30}"/>
          </ac:picMkLst>
        </pc:picChg>
      </pc:sldChg>
      <pc:sldChg chg="addSp delSp modSp mod">
        <pc:chgData name="Keyley Graham" userId="51178f3d-3260-4cce-be31-d5467aca893d" providerId="ADAL" clId="{F9D1E133-861A-2942-BE10-DACDD188E182}" dt="2025-09-16T13:32:27.227" v="183" actId="1076"/>
        <pc:sldMkLst>
          <pc:docMk/>
          <pc:sldMk cId="3162192017" sldId="272"/>
        </pc:sldMkLst>
        <pc:spChg chg="mod">
          <ac:chgData name="Keyley Graham" userId="51178f3d-3260-4cce-be31-d5467aca893d" providerId="ADAL" clId="{F9D1E133-861A-2942-BE10-DACDD188E182}" dt="2025-09-16T13:32:21.716" v="181" actId="1076"/>
          <ac:spMkLst>
            <pc:docMk/>
            <pc:sldMk cId="3162192017" sldId="272"/>
            <ac:spMk id="2" creationId="{109BBB1F-E749-0CD4-BEBD-D9D2D9DB9905}"/>
          </ac:spMkLst>
        </pc:spChg>
        <pc:spChg chg="mod">
          <ac:chgData name="Keyley Graham" userId="51178f3d-3260-4cce-be31-d5467aca893d" providerId="ADAL" clId="{F9D1E133-861A-2942-BE10-DACDD188E182}" dt="2025-09-16T13:32:24.252" v="182" actId="1076"/>
          <ac:spMkLst>
            <pc:docMk/>
            <pc:sldMk cId="3162192017" sldId="272"/>
            <ac:spMk id="3" creationId="{B9A758A1-03A5-84BF-9B60-0D4B24FE320E}"/>
          </ac:spMkLst>
        </pc:spChg>
        <pc:spChg chg="mod">
          <ac:chgData name="Keyley Graham" userId="51178f3d-3260-4cce-be31-d5467aca893d" providerId="ADAL" clId="{F9D1E133-861A-2942-BE10-DACDD188E182}" dt="2025-09-16T13:32:27.227" v="183" actId="1076"/>
          <ac:spMkLst>
            <pc:docMk/>
            <pc:sldMk cId="3162192017" sldId="272"/>
            <ac:spMk id="6" creationId="{9BB0DC02-69B4-24CF-AF29-F750DF7EEF41}"/>
          </ac:spMkLst>
        </pc:spChg>
        <pc:picChg chg="add mod">
          <ac:chgData name="Keyley Graham" userId="51178f3d-3260-4cce-be31-d5467aca893d" providerId="ADAL" clId="{F9D1E133-861A-2942-BE10-DACDD188E182}" dt="2025-09-16T13:32:19.390" v="180"/>
          <ac:picMkLst>
            <pc:docMk/>
            <pc:sldMk cId="3162192017" sldId="272"/>
            <ac:picMk id="5" creationId="{A5D07B6A-FD6C-F241-247A-9A49BAD95893}"/>
          </ac:picMkLst>
        </pc:picChg>
        <pc:picChg chg="del">
          <ac:chgData name="Keyley Graham" userId="51178f3d-3260-4cce-be31-d5467aca893d" providerId="ADAL" clId="{F9D1E133-861A-2942-BE10-DACDD188E182}" dt="2025-09-16T13:32:18.416" v="179" actId="478"/>
          <ac:picMkLst>
            <pc:docMk/>
            <pc:sldMk cId="3162192017" sldId="272"/>
            <ac:picMk id="7" creationId="{465CCB97-B845-52F3-22AB-4EF50019D3AE}"/>
          </ac:picMkLst>
        </pc:picChg>
      </pc:sldChg>
      <pc:sldChg chg="addSp delSp modSp mod">
        <pc:chgData name="Keyley Graham" userId="51178f3d-3260-4cce-be31-d5467aca893d" providerId="ADAL" clId="{F9D1E133-861A-2942-BE10-DACDD188E182}" dt="2025-09-16T13:28:22.854" v="28"/>
        <pc:sldMkLst>
          <pc:docMk/>
          <pc:sldMk cId="1023021682" sldId="439"/>
        </pc:sldMkLst>
        <pc:spChg chg="mod">
          <ac:chgData name="Keyley Graham" userId="51178f3d-3260-4cce-be31-d5467aca893d" providerId="ADAL" clId="{F9D1E133-861A-2942-BE10-DACDD188E182}" dt="2025-09-16T13:27:47.501" v="5" actId="1076"/>
          <ac:spMkLst>
            <pc:docMk/>
            <pc:sldMk cId="1023021682" sldId="439"/>
            <ac:spMk id="2" creationId="{765E96B8-9D4B-F47D-C9B9-86851B17A3DE}"/>
          </ac:spMkLst>
        </pc:spChg>
        <pc:spChg chg="mod">
          <ac:chgData name="Keyley Graham" userId="51178f3d-3260-4cce-be31-d5467aca893d" providerId="ADAL" clId="{F9D1E133-861A-2942-BE10-DACDD188E182}" dt="2025-09-16T13:27:43.112" v="4" actId="1076"/>
          <ac:spMkLst>
            <pc:docMk/>
            <pc:sldMk cId="1023021682" sldId="439"/>
            <ac:spMk id="4" creationId="{847D3645-DA45-62A0-49A9-687B239FE968}"/>
          </ac:spMkLst>
        </pc:spChg>
        <pc:spChg chg="mod">
          <ac:chgData name="Keyley Graham" userId="51178f3d-3260-4cce-be31-d5467aca893d" providerId="ADAL" clId="{F9D1E133-861A-2942-BE10-DACDD188E182}" dt="2025-09-16T13:27:47.501" v="5" actId="1076"/>
          <ac:spMkLst>
            <pc:docMk/>
            <pc:sldMk cId="1023021682" sldId="439"/>
            <ac:spMk id="5" creationId="{7396DFA9-8CBB-5936-C4BA-2406F1380FE9}"/>
          </ac:spMkLst>
        </pc:spChg>
        <pc:picChg chg="add mod">
          <ac:chgData name="Keyley Graham" userId="51178f3d-3260-4cce-be31-d5467aca893d" providerId="ADAL" clId="{F9D1E133-861A-2942-BE10-DACDD188E182}" dt="2025-09-16T13:28:22.854" v="28"/>
          <ac:picMkLst>
            <pc:docMk/>
            <pc:sldMk cId="1023021682" sldId="439"/>
            <ac:picMk id="6" creationId="{C56B7CD0-6365-D4EA-F578-43B709307C94}"/>
          </ac:picMkLst>
        </pc:picChg>
        <pc:picChg chg="add mod">
          <ac:chgData name="Keyley Graham" userId="51178f3d-3260-4cce-be31-d5467aca893d" providerId="ADAL" clId="{F9D1E133-861A-2942-BE10-DACDD188E182}" dt="2025-09-16T13:28:22.854" v="28"/>
          <ac:picMkLst>
            <pc:docMk/>
            <pc:sldMk cId="1023021682" sldId="439"/>
            <ac:picMk id="7" creationId="{FBA5C795-EB23-0211-741D-09B76E7F33E6}"/>
          </ac:picMkLst>
        </pc:picChg>
        <pc:picChg chg="del mod">
          <ac:chgData name="Keyley Graham" userId="51178f3d-3260-4cce-be31-d5467aca893d" providerId="ADAL" clId="{F9D1E133-861A-2942-BE10-DACDD188E182}" dt="2025-09-16T13:28:10.159" v="27" actId="478"/>
          <ac:picMkLst>
            <pc:docMk/>
            <pc:sldMk cId="1023021682" sldId="439"/>
            <ac:picMk id="8" creationId="{87C0AFB0-FA3C-72F0-EE6D-251BDCA7D17B}"/>
          </ac:picMkLst>
        </pc:picChg>
        <pc:picChg chg="add mod">
          <ac:chgData name="Keyley Graham" userId="51178f3d-3260-4cce-be31-d5467aca893d" providerId="ADAL" clId="{F9D1E133-861A-2942-BE10-DACDD188E182}" dt="2025-09-16T13:28:22.854" v="28"/>
          <ac:picMkLst>
            <pc:docMk/>
            <pc:sldMk cId="1023021682" sldId="439"/>
            <ac:picMk id="9" creationId="{D5ABB9EB-51F3-F79F-3E5A-9BCBA392A74B}"/>
          </ac:picMkLst>
        </pc:picChg>
        <pc:picChg chg="add mod">
          <ac:chgData name="Keyley Graham" userId="51178f3d-3260-4cce-be31-d5467aca893d" providerId="ADAL" clId="{F9D1E133-861A-2942-BE10-DACDD188E182}" dt="2025-09-16T13:28:22.854" v="28"/>
          <ac:picMkLst>
            <pc:docMk/>
            <pc:sldMk cId="1023021682" sldId="439"/>
            <ac:picMk id="11" creationId="{22241856-3AE7-F204-089C-6F61AE4F41D5}"/>
          </ac:picMkLst>
        </pc:picChg>
      </pc:sldChg>
      <pc:sldChg chg="modSp mod">
        <pc:chgData name="Keyley Graham" userId="51178f3d-3260-4cce-be31-d5467aca893d" providerId="ADAL" clId="{F9D1E133-861A-2942-BE10-DACDD188E182}" dt="2025-09-16T13:33:49.894" v="199" actId="1076"/>
        <pc:sldMkLst>
          <pc:docMk/>
          <pc:sldMk cId="2424077524" sldId="440"/>
        </pc:sldMkLst>
        <pc:spChg chg="mod">
          <ac:chgData name="Keyley Graham" userId="51178f3d-3260-4cce-be31-d5467aca893d" providerId="ADAL" clId="{F9D1E133-861A-2942-BE10-DACDD188E182}" dt="2025-09-16T13:33:49.894" v="199" actId="1076"/>
          <ac:spMkLst>
            <pc:docMk/>
            <pc:sldMk cId="2424077524" sldId="440"/>
            <ac:spMk id="2" creationId="{A7EB973E-415D-B3AE-0A67-A06BE920BD0E}"/>
          </ac:spMkLst>
        </pc:spChg>
        <pc:spChg chg="mod">
          <ac:chgData name="Keyley Graham" userId="51178f3d-3260-4cce-be31-d5467aca893d" providerId="ADAL" clId="{F9D1E133-861A-2942-BE10-DACDD188E182}" dt="2025-09-16T13:29:20.297" v="64" actId="404"/>
          <ac:spMkLst>
            <pc:docMk/>
            <pc:sldMk cId="2424077524" sldId="440"/>
            <ac:spMk id="5" creationId="{E769FEEB-F708-4260-E761-D97A415E212E}"/>
          </ac:spMkLst>
        </pc:spChg>
        <pc:spChg chg="mod">
          <ac:chgData name="Keyley Graham" userId="51178f3d-3260-4cce-be31-d5467aca893d" providerId="ADAL" clId="{F9D1E133-861A-2942-BE10-DACDD188E182}" dt="2025-09-16T13:29:20.297" v="64" actId="404"/>
          <ac:spMkLst>
            <pc:docMk/>
            <pc:sldMk cId="2424077524" sldId="440"/>
            <ac:spMk id="6" creationId="{047003CB-24C2-D475-6023-7489B8E05D4A}"/>
          </ac:spMkLst>
        </pc:spChg>
        <pc:spChg chg="mod">
          <ac:chgData name="Keyley Graham" userId="51178f3d-3260-4cce-be31-d5467aca893d" providerId="ADAL" clId="{F9D1E133-861A-2942-BE10-DACDD188E182}" dt="2025-09-16T13:29:31.423" v="66" actId="207"/>
          <ac:spMkLst>
            <pc:docMk/>
            <pc:sldMk cId="2424077524" sldId="440"/>
            <ac:spMk id="20" creationId="{158732AF-AF37-4607-7CC7-4CD3651C6E76}"/>
          </ac:spMkLst>
        </pc:spChg>
        <pc:spChg chg="mod">
          <ac:chgData name="Keyley Graham" userId="51178f3d-3260-4cce-be31-d5467aca893d" providerId="ADAL" clId="{F9D1E133-861A-2942-BE10-DACDD188E182}" dt="2025-09-16T13:29:31.423" v="66" actId="207"/>
          <ac:spMkLst>
            <pc:docMk/>
            <pc:sldMk cId="2424077524" sldId="440"/>
            <ac:spMk id="21" creationId="{0E167E7B-93AA-1DF3-505C-458DEDA0C7B0}"/>
          </ac:spMkLst>
        </pc:spChg>
        <pc:spChg chg="mod">
          <ac:chgData name="Keyley Graham" userId="51178f3d-3260-4cce-be31-d5467aca893d" providerId="ADAL" clId="{F9D1E133-861A-2942-BE10-DACDD188E182}" dt="2025-09-16T13:29:31.423" v="66" actId="207"/>
          <ac:spMkLst>
            <pc:docMk/>
            <pc:sldMk cId="2424077524" sldId="440"/>
            <ac:spMk id="23" creationId="{82880D5B-569C-2F82-D806-BFA87E0ADC7B}"/>
          </ac:spMkLst>
        </pc:spChg>
        <pc:spChg chg="mod">
          <ac:chgData name="Keyley Graham" userId="51178f3d-3260-4cce-be31-d5467aca893d" providerId="ADAL" clId="{F9D1E133-861A-2942-BE10-DACDD188E182}" dt="2025-09-16T13:29:31.423" v="66" actId="207"/>
          <ac:spMkLst>
            <pc:docMk/>
            <pc:sldMk cId="2424077524" sldId="440"/>
            <ac:spMk id="26" creationId="{E17C1F52-36D2-1B8C-2DBE-209213ADB24A}"/>
          </ac:spMkLst>
        </pc:spChg>
      </pc:sldChg>
    </pc:docChg>
  </pc:docChgLst>
  <pc:docChgLst>
    <pc:chgData name="Lola Bell" userId="35829591-d54e-45a8-96eb-55b1106d1785" providerId="ADAL" clId="{F536B109-8597-4F9C-9454-A887E6434884}"/>
    <pc:docChg chg="custSel modSld">
      <pc:chgData name="Lola Bell" userId="35829591-d54e-45a8-96eb-55b1106d1785" providerId="ADAL" clId="{F536B109-8597-4F9C-9454-A887E6434884}" dt="2025-03-18T15:19:14.227" v="80"/>
      <pc:docMkLst>
        <pc:docMk/>
      </pc:docMkLst>
      <pc:sldChg chg="modSp mod">
        <pc:chgData name="Lola Bell" userId="35829591-d54e-45a8-96eb-55b1106d1785" providerId="ADAL" clId="{F536B109-8597-4F9C-9454-A887E6434884}" dt="2025-03-18T15:02:19.032" v="0" actId="255"/>
        <pc:sldMkLst>
          <pc:docMk/>
          <pc:sldMk cId="2654580401" sldId="256"/>
        </pc:sldMkLst>
      </pc:sldChg>
      <pc:sldChg chg="modSp mod">
        <pc:chgData name="Lola Bell" userId="35829591-d54e-45a8-96eb-55b1106d1785" providerId="ADAL" clId="{F536B109-8597-4F9C-9454-A887E6434884}" dt="2025-03-18T15:03:33.407" v="3" actId="207"/>
        <pc:sldMkLst>
          <pc:docMk/>
          <pc:sldMk cId="1676243403" sldId="258"/>
        </pc:sldMkLst>
      </pc:sldChg>
      <pc:sldChg chg="modSp">
        <pc:chgData name="Lola Bell" userId="35829591-d54e-45a8-96eb-55b1106d1785" providerId="ADAL" clId="{F536B109-8597-4F9C-9454-A887E6434884}" dt="2025-03-18T15:04:41.066" v="15" actId="113"/>
        <pc:sldMkLst>
          <pc:docMk/>
          <pc:sldMk cId="3242215120" sldId="260"/>
        </pc:sldMkLst>
      </pc:sldChg>
      <pc:sldChg chg="modAnim">
        <pc:chgData name="Lola Bell" userId="35829591-d54e-45a8-96eb-55b1106d1785" providerId="ADAL" clId="{F536B109-8597-4F9C-9454-A887E6434884}" dt="2025-03-18T15:19:14.227" v="80"/>
        <pc:sldMkLst>
          <pc:docMk/>
          <pc:sldMk cId="677018117" sldId="261"/>
        </pc:sldMkLst>
      </pc:sldChg>
      <pc:sldChg chg="modSp mod">
        <pc:chgData name="Lola Bell" userId="35829591-d54e-45a8-96eb-55b1106d1785" providerId="ADAL" clId="{F536B109-8597-4F9C-9454-A887E6434884}" dt="2025-03-18T15:14:23.996" v="24" actId="1076"/>
        <pc:sldMkLst>
          <pc:docMk/>
          <pc:sldMk cId="1049461936" sldId="262"/>
        </pc:sldMkLst>
      </pc:sldChg>
      <pc:sldChg chg="modSp mod">
        <pc:chgData name="Lola Bell" userId="35829591-d54e-45a8-96eb-55b1106d1785" providerId="ADAL" clId="{F536B109-8597-4F9C-9454-A887E6434884}" dt="2025-03-18T15:14:39.652" v="25" actId="207"/>
        <pc:sldMkLst>
          <pc:docMk/>
          <pc:sldMk cId="3821994177" sldId="263"/>
        </pc:sldMkLst>
      </pc:sldChg>
      <pc:sldChg chg="modSp mod">
        <pc:chgData name="Lola Bell" userId="35829591-d54e-45a8-96eb-55b1106d1785" providerId="ADAL" clId="{F536B109-8597-4F9C-9454-A887E6434884}" dt="2025-03-18T15:15:03.146" v="26" actId="207"/>
        <pc:sldMkLst>
          <pc:docMk/>
          <pc:sldMk cId="1164122855" sldId="264"/>
        </pc:sldMkLst>
      </pc:sldChg>
      <pc:sldChg chg="modSp mod">
        <pc:chgData name="Lola Bell" userId="35829591-d54e-45a8-96eb-55b1106d1785" providerId="ADAL" clId="{F536B109-8597-4F9C-9454-A887E6434884}" dt="2025-03-18T15:15:19.025" v="27" actId="207"/>
        <pc:sldMkLst>
          <pc:docMk/>
          <pc:sldMk cId="1630269039" sldId="265"/>
        </pc:sldMkLst>
      </pc:sldChg>
      <pc:sldChg chg="modSp mod">
        <pc:chgData name="Lola Bell" userId="35829591-d54e-45a8-96eb-55b1106d1785" providerId="ADAL" clId="{F536B109-8597-4F9C-9454-A887E6434884}" dt="2025-03-18T15:15:27.605" v="28" actId="207"/>
        <pc:sldMkLst>
          <pc:docMk/>
          <pc:sldMk cId="32744325" sldId="266"/>
        </pc:sldMkLst>
      </pc:sldChg>
      <pc:sldChg chg="modSp mod">
        <pc:chgData name="Lola Bell" userId="35829591-d54e-45a8-96eb-55b1106d1785" providerId="ADAL" clId="{F536B109-8597-4F9C-9454-A887E6434884}" dt="2025-03-18T15:15:41.674" v="29" actId="207"/>
        <pc:sldMkLst>
          <pc:docMk/>
          <pc:sldMk cId="580447487" sldId="267"/>
        </pc:sldMkLst>
      </pc:sldChg>
      <pc:sldChg chg="modSp mod">
        <pc:chgData name="Lola Bell" userId="35829591-d54e-45a8-96eb-55b1106d1785" providerId="ADAL" clId="{F536B109-8597-4F9C-9454-A887E6434884}" dt="2025-03-18T15:16:11.163" v="32" actId="207"/>
        <pc:sldMkLst>
          <pc:docMk/>
          <pc:sldMk cId="2462048144" sldId="270"/>
        </pc:sldMkLst>
      </pc:sldChg>
      <pc:sldChg chg="modSp mod">
        <pc:chgData name="Lola Bell" userId="35829591-d54e-45a8-96eb-55b1106d1785" providerId="ADAL" clId="{F536B109-8597-4F9C-9454-A887E6434884}" dt="2025-03-18T15:17:14.088" v="38" actId="20577"/>
        <pc:sldMkLst>
          <pc:docMk/>
          <pc:sldMk cId="1005869709" sldId="271"/>
        </pc:sldMkLst>
      </pc:sldChg>
      <pc:sldChg chg="modSp mod">
        <pc:chgData name="Lola Bell" userId="35829591-d54e-45a8-96eb-55b1106d1785" providerId="ADAL" clId="{F536B109-8597-4F9C-9454-A887E6434884}" dt="2025-03-18T15:18:27.096" v="77" actId="20577"/>
        <pc:sldMkLst>
          <pc:docMk/>
          <pc:sldMk cId="3162192017" sldId="272"/>
        </pc:sldMkLst>
      </pc:sldChg>
      <pc:sldChg chg="modSp">
        <pc:chgData name="Lola Bell" userId="35829591-d54e-45a8-96eb-55b1106d1785" providerId="ADAL" clId="{F536B109-8597-4F9C-9454-A887E6434884}" dt="2025-03-18T15:06:03.710" v="23" actId="20577"/>
        <pc:sldMkLst>
          <pc:docMk/>
          <pc:sldMk cId="3528532204" sldId="282"/>
        </pc:sldMkLst>
      </pc:sldChg>
    </pc:docChg>
  </pc:docChgLst>
  <pc:docChgLst>
    <pc:chgData name="Lola Bell" userId="35829591-d54e-45a8-96eb-55b1106d1785" providerId="ADAL" clId="{C558A5A6-C37D-4EDB-99AC-62DF5AD109E7}"/>
    <pc:docChg chg="undo redo custSel addSld delSld modSld sldOrd">
      <pc:chgData name="Lola Bell" userId="35829591-d54e-45a8-96eb-55b1106d1785" providerId="ADAL" clId="{C558A5A6-C37D-4EDB-99AC-62DF5AD109E7}" dt="2025-03-04T09:33:19.618" v="2765" actId="27636"/>
      <pc:docMkLst>
        <pc:docMk/>
      </pc:docMkLst>
      <pc:sldChg chg="del">
        <pc:chgData name="Lola Bell" userId="35829591-d54e-45a8-96eb-55b1106d1785" providerId="ADAL" clId="{C558A5A6-C37D-4EDB-99AC-62DF5AD109E7}" dt="2025-01-29T14:54:31.907" v="1" actId="47"/>
        <pc:sldMkLst>
          <pc:docMk/>
          <pc:sldMk cId="1181396299" sldId="256"/>
        </pc:sldMkLst>
      </pc:sldChg>
      <pc:sldChg chg="addSp modSp add mod ord modAnim">
        <pc:chgData name="Lola Bell" userId="35829591-d54e-45a8-96eb-55b1106d1785" providerId="ADAL" clId="{C558A5A6-C37D-4EDB-99AC-62DF5AD109E7}" dt="2025-02-24T10:26:54.487" v="2692"/>
        <pc:sldMkLst>
          <pc:docMk/>
          <pc:sldMk cId="2654580401" sldId="256"/>
        </pc:sldMkLst>
      </pc:sldChg>
      <pc:sldChg chg="modSp add del mod">
        <pc:chgData name="Lola Bell" userId="35829591-d54e-45a8-96eb-55b1106d1785" providerId="ADAL" clId="{C558A5A6-C37D-4EDB-99AC-62DF5AD109E7}" dt="2025-02-04T11:36:18.229" v="340" actId="47"/>
        <pc:sldMkLst>
          <pc:docMk/>
          <pc:sldMk cId="2654580401" sldId="257"/>
        </pc:sldMkLst>
      </pc:sldChg>
      <pc:sldChg chg="addSp delSp modSp add mod ord delAnim modAnim">
        <pc:chgData name="Lola Bell" userId="35829591-d54e-45a8-96eb-55b1106d1785" providerId="ADAL" clId="{C558A5A6-C37D-4EDB-99AC-62DF5AD109E7}" dt="2025-02-21T09:28:32.037" v="2684" actId="1076"/>
        <pc:sldMkLst>
          <pc:docMk/>
          <pc:sldMk cId="3325033045" sldId="257"/>
        </pc:sldMkLst>
      </pc:sldChg>
      <pc:sldChg chg="new del">
        <pc:chgData name="Lola Bell" userId="35829591-d54e-45a8-96eb-55b1106d1785" providerId="ADAL" clId="{C558A5A6-C37D-4EDB-99AC-62DF5AD109E7}" dt="2025-01-29T14:56:09.683" v="3" actId="47"/>
        <pc:sldMkLst>
          <pc:docMk/>
          <pc:sldMk cId="1252206382" sldId="258"/>
        </pc:sldMkLst>
      </pc:sldChg>
      <pc:sldChg chg="addSp delSp modSp add mod ord">
        <pc:chgData name="Lola Bell" userId="35829591-d54e-45a8-96eb-55b1106d1785" providerId="ADAL" clId="{C558A5A6-C37D-4EDB-99AC-62DF5AD109E7}" dt="2025-02-24T10:27:41.730" v="2699"/>
        <pc:sldMkLst>
          <pc:docMk/>
          <pc:sldMk cId="1676243403" sldId="258"/>
        </pc:sldMkLst>
      </pc:sldChg>
      <pc:sldChg chg="add del">
        <pc:chgData name="Lola Bell" userId="35829591-d54e-45a8-96eb-55b1106d1785" providerId="ADAL" clId="{C558A5A6-C37D-4EDB-99AC-62DF5AD109E7}" dt="2025-02-04T11:36:13.149" v="338" actId="47"/>
        <pc:sldMkLst>
          <pc:docMk/>
          <pc:sldMk cId="3325033045" sldId="258"/>
        </pc:sldMkLst>
      </pc:sldChg>
      <pc:sldChg chg="add del">
        <pc:chgData name="Lola Bell" userId="35829591-d54e-45a8-96eb-55b1106d1785" providerId="ADAL" clId="{C558A5A6-C37D-4EDB-99AC-62DF5AD109E7}" dt="2025-02-04T11:36:14.015" v="339" actId="47"/>
        <pc:sldMkLst>
          <pc:docMk/>
          <pc:sldMk cId="1676243403" sldId="259"/>
        </pc:sldMkLst>
      </pc:sldChg>
      <pc:sldChg chg="addSp delSp modSp new mod ord modAnim">
        <pc:chgData name="Lola Bell" userId="35829591-d54e-45a8-96eb-55b1106d1785" providerId="ADAL" clId="{C558A5A6-C37D-4EDB-99AC-62DF5AD109E7}" dt="2025-02-24T12:20:02.286" v="2763"/>
        <pc:sldMkLst>
          <pc:docMk/>
          <pc:sldMk cId="3242215120" sldId="260"/>
        </pc:sldMkLst>
      </pc:sldChg>
      <pc:sldChg chg="addSp delSp modSp new mod ord addAnim delAnim modAnim">
        <pc:chgData name="Lola Bell" userId="35829591-d54e-45a8-96eb-55b1106d1785" providerId="ADAL" clId="{C558A5A6-C37D-4EDB-99AC-62DF5AD109E7}" dt="2025-02-21T09:28:02.122" v="2679"/>
        <pc:sldMkLst>
          <pc:docMk/>
          <pc:sldMk cId="677018117" sldId="261"/>
        </pc:sldMkLst>
      </pc:sldChg>
      <pc:sldChg chg="addSp delSp modSp new mod ord modAnim">
        <pc:chgData name="Lola Bell" userId="35829591-d54e-45a8-96eb-55b1106d1785" providerId="ADAL" clId="{C558A5A6-C37D-4EDB-99AC-62DF5AD109E7}" dt="2025-02-21T09:28:02.122" v="2679"/>
        <pc:sldMkLst>
          <pc:docMk/>
          <pc:sldMk cId="1049461936" sldId="262"/>
        </pc:sldMkLst>
      </pc:sldChg>
      <pc:sldChg chg="addSp delSp modSp new mod ord modAnim">
        <pc:chgData name="Lola Bell" userId="35829591-d54e-45a8-96eb-55b1106d1785" providerId="ADAL" clId="{C558A5A6-C37D-4EDB-99AC-62DF5AD109E7}" dt="2025-02-24T10:28:44.622" v="2702"/>
        <pc:sldMkLst>
          <pc:docMk/>
          <pc:sldMk cId="3821994177" sldId="263"/>
        </pc:sldMkLst>
      </pc:sldChg>
      <pc:sldChg chg="addSp delSp modSp new mod ord modAnim">
        <pc:chgData name="Lola Bell" userId="35829591-d54e-45a8-96eb-55b1106d1785" providerId="ADAL" clId="{C558A5A6-C37D-4EDB-99AC-62DF5AD109E7}" dt="2025-02-24T10:29:08.077" v="2705"/>
        <pc:sldMkLst>
          <pc:docMk/>
          <pc:sldMk cId="1164122855" sldId="264"/>
        </pc:sldMkLst>
      </pc:sldChg>
      <pc:sldChg chg="addSp delSp modSp new mod modAnim">
        <pc:chgData name="Lola Bell" userId="35829591-d54e-45a8-96eb-55b1106d1785" providerId="ADAL" clId="{C558A5A6-C37D-4EDB-99AC-62DF5AD109E7}" dt="2025-03-04T09:33:19.618" v="2765" actId="27636"/>
        <pc:sldMkLst>
          <pc:docMk/>
          <pc:sldMk cId="1630269039" sldId="265"/>
        </pc:sldMkLst>
      </pc:sldChg>
      <pc:sldChg chg="addSp delSp modSp new mod modAnim">
        <pc:chgData name="Lola Bell" userId="35829591-d54e-45a8-96eb-55b1106d1785" providerId="ADAL" clId="{C558A5A6-C37D-4EDB-99AC-62DF5AD109E7}" dt="2025-02-24T10:29:33.958" v="2707"/>
        <pc:sldMkLst>
          <pc:docMk/>
          <pc:sldMk cId="32744325" sldId="266"/>
        </pc:sldMkLst>
      </pc:sldChg>
      <pc:sldChg chg="addSp delSp modSp new mod modAnim">
        <pc:chgData name="Lola Bell" userId="35829591-d54e-45a8-96eb-55b1106d1785" providerId="ADAL" clId="{C558A5A6-C37D-4EDB-99AC-62DF5AD109E7}" dt="2025-02-24T10:29:41.768" v="2708"/>
        <pc:sldMkLst>
          <pc:docMk/>
          <pc:sldMk cId="580447487" sldId="267"/>
        </pc:sldMkLst>
      </pc:sldChg>
      <pc:sldChg chg="addSp delSp modSp new mod ord delAnim modAnim">
        <pc:chgData name="Lola Bell" userId="35829591-d54e-45a8-96eb-55b1106d1785" providerId="ADAL" clId="{C558A5A6-C37D-4EDB-99AC-62DF5AD109E7}" dt="2025-02-21T09:28:01.343" v="2676"/>
        <pc:sldMkLst>
          <pc:docMk/>
          <pc:sldMk cId="2040499" sldId="268"/>
        </pc:sldMkLst>
      </pc:sldChg>
      <pc:sldChg chg="addSp delSp modSp new mod ord">
        <pc:chgData name="Lola Bell" userId="35829591-d54e-45a8-96eb-55b1106d1785" providerId="ADAL" clId="{C558A5A6-C37D-4EDB-99AC-62DF5AD109E7}" dt="2025-02-21T09:28:01.343" v="2676"/>
        <pc:sldMkLst>
          <pc:docMk/>
          <pc:sldMk cId="3729134367" sldId="269"/>
        </pc:sldMkLst>
      </pc:sldChg>
      <pc:sldChg chg="addSp modSp new mod ord">
        <pc:chgData name="Lola Bell" userId="35829591-d54e-45a8-96eb-55b1106d1785" providerId="ADAL" clId="{C558A5A6-C37D-4EDB-99AC-62DF5AD109E7}" dt="2025-02-24T10:31:26.248" v="2716" actId="113"/>
        <pc:sldMkLst>
          <pc:docMk/>
          <pc:sldMk cId="2462048144" sldId="270"/>
        </pc:sldMkLst>
      </pc:sldChg>
      <pc:sldChg chg="addSp delSp modSp new mod">
        <pc:chgData name="Lola Bell" userId="35829591-d54e-45a8-96eb-55b1106d1785" providerId="ADAL" clId="{C558A5A6-C37D-4EDB-99AC-62DF5AD109E7}" dt="2025-02-24T10:31:38.225" v="2718" actId="1076"/>
        <pc:sldMkLst>
          <pc:docMk/>
          <pc:sldMk cId="1005869709" sldId="271"/>
        </pc:sldMkLst>
      </pc:sldChg>
      <pc:sldChg chg="addSp delSp modSp new mod">
        <pc:chgData name="Lola Bell" userId="35829591-d54e-45a8-96eb-55b1106d1785" providerId="ADAL" clId="{C558A5A6-C37D-4EDB-99AC-62DF5AD109E7}" dt="2025-02-24T10:32:37.934" v="2720" actId="1076"/>
        <pc:sldMkLst>
          <pc:docMk/>
          <pc:sldMk cId="3162192017" sldId="272"/>
        </pc:sldMkLst>
      </pc:sldChg>
      <pc:sldChg chg="modSp new del mod">
        <pc:chgData name="Lola Bell" userId="35829591-d54e-45a8-96eb-55b1106d1785" providerId="ADAL" clId="{C558A5A6-C37D-4EDB-99AC-62DF5AD109E7}" dt="2025-02-04T15:51:49.110" v="2060" actId="47"/>
        <pc:sldMkLst>
          <pc:docMk/>
          <pc:sldMk cId="1191879925" sldId="273"/>
        </pc:sldMkLst>
      </pc:sldChg>
      <pc:sldChg chg="addSp delSp modSp new del mod">
        <pc:chgData name="Lola Bell" userId="35829591-d54e-45a8-96eb-55b1106d1785" providerId="ADAL" clId="{C558A5A6-C37D-4EDB-99AC-62DF5AD109E7}" dt="2025-02-04T15:19:18.170" v="1455" actId="47"/>
        <pc:sldMkLst>
          <pc:docMk/>
          <pc:sldMk cId="2299946208" sldId="273"/>
        </pc:sldMkLst>
      </pc:sldChg>
      <pc:sldChg chg="modSp new del mod">
        <pc:chgData name="Lola Bell" userId="35829591-d54e-45a8-96eb-55b1106d1785" providerId="ADAL" clId="{C558A5A6-C37D-4EDB-99AC-62DF5AD109E7}" dt="2025-02-04T14:31:53.981" v="1160" actId="47"/>
        <pc:sldMkLst>
          <pc:docMk/>
          <pc:sldMk cId="3465001162" sldId="273"/>
        </pc:sldMkLst>
      </pc:sldChg>
      <pc:sldChg chg="new del">
        <pc:chgData name="Lola Bell" userId="35829591-d54e-45a8-96eb-55b1106d1785" providerId="ADAL" clId="{C558A5A6-C37D-4EDB-99AC-62DF5AD109E7}" dt="2025-02-04T15:07:58.440" v="1445" actId="47"/>
        <pc:sldMkLst>
          <pc:docMk/>
          <pc:sldMk cId="3803635888" sldId="273"/>
        </pc:sldMkLst>
      </pc:sldChg>
      <pc:sldChg chg="add del">
        <pc:chgData name="Lola Bell" userId="35829591-d54e-45a8-96eb-55b1106d1785" providerId="ADAL" clId="{C558A5A6-C37D-4EDB-99AC-62DF5AD109E7}" dt="2025-02-06T10:06:46.095" v="2314" actId="47"/>
        <pc:sldMkLst>
          <pc:docMk/>
          <pc:sldMk cId="4152131806" sldId="273"/>
        </pc:sldMkLst>
      </pc:sldChg>
      <pc:sldChg chg="ord">
        <pc:chgData name="Lola Bell" userId="35829591-d54e-45a8-96eb-55b1106d1785" providerId="ADAL" clId="{C558A5A6-C37D-4EDB-99AC-62DF5AD109E7}" dt="2025-02-21T09:28:02.122" v="2679"/>
        <pc:sldMkLst>
          <pc:docMk/>
          <pc:sldMk cId="3528532204" sldId="282"/>
        </pc:sldMkLst>
      </pc:sldChg>
      <pc:sldChg chg="addSp delSp modSp add del mod ord">
        <pc:chgData name="Lola Bell" userId="35829591-d54e-45a8-96eb-55b1106d1785" providerId="ADAL" clId="{C558A5A6-C37D-4EDB-99AC-62DF5AD109E7}" dt="2025-02-21T09:29:00.434" v="2690"/>
        <pc:sldMkLst>
          <pc:docMk/>
          <pc:sldMk cId="1023021682" sldId="439"/>
        </pc:sldMkLst>
      </pc:sldChg>
    </pc:docChg>
  </pc:docChgLst>
</pc:chgInfo>
</file>

<file path=ppt/comments/modernComment_105_285A7A05.xml><?xml version="1.0" encoding="utf-8"?>
<p188:cmLst xmlns:a="http://schemas.openxmlformats.org/drawingml/2006/main" xmlns:r="http://schemas.openxmlformats.org/officeDocument/2006/relationships" xmlns:p188="http://schemas.microsoft.com/office/powerpoint/2018/8/main">
  <p188:cm id="{E6A368FC-EB2F-4E45-8C67-DDC80A054F76}" authorId="{508ECCCE-36FD-540D-80E2-F017AF8091D8}" created="2025-08-05T08:55:04.728">
    <pc:sldMkLst xmlns:pc="http://schemas.microsoft.com/office/powerpoint/2013/main/command">
      <pc:docMk/>
      <pc:sldMk cId="677018117" sldId="261"/>
    </pc:sldMkLst>
    <p188:txBody>
      <a:bodyPr/>
      <a:lstStyle/>
      <a:p>
        <a:r>
          <a:rPr lang="en-US"/>
          <a:t>Where is this fact from? Do most women blame themselves in 2025?</a:t>
        </a:r>
      </a:p>
    </p188:txBody>
  </p188:cm>
</p188:cmLst>
</file>

<file path=ppt/comments/modernComment_108_45631AE7.xml><?xml version="1.0" encoding="utf-8"?>
<p188:cmLst xmlns:a="http://schemas.openxmlformats.org/drawingml/2006/main" xmlns:r="http://schemas.openxmlformats.org/officeDocument/2006/relationships" xmlns:p188="http://schemas.microsoft.com/office/powerpoint/2018/8/main">
  <p188:cm id="{9EC97613-54D9-4ABC-B142-8822FB0787AF}" authorId="{508ECCCE-36FD-540D-80E2-F017AF8091D8}" created="2025-08-05T08:42:03.416">
    <ac:deMkLst xmlns:ac="http://schemas.microsoft.com/office/drawing/2013/main/command">
      <pc:docMk xmlns:pc="http://schemas.microsoft.com/office/powerpoint/2013/main/command"/>
      <pc:sldMk xmlns:pc="http://schemas.microsoft.com/office/powerpoint/2013/main/command" cId="1164122855" sldId="264"/>
      <ac:spMk id="3" creationId="{F57226DD-75EF-3BAF-6600-C96DEE0769FC}"/>
    </ac:deMkLst>
    <p188:txBody>
      <a:bodyPr/>
      <a:lstStyle/>
      <a:p>
        <a:r>
          <a:rPr lang="en-GB"/>
          <a:t>[@Alice O'Dwyer] not sure on the advice on this one - can’t imagine anyone actually doing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D8A68-B195-4535-BB29-2ABD1045075F}"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AC5A0-2288-470C-BFBE-8A9BC6CF7FF2}" type="slidenum">
              <a:rPr lang="en-GB" smtClean="0"/>
              <a:t>‹#›</a:t>
            </a:fld>
            <a:endParaRPr lang="en-GB"/>
          </a:p>
        </p:txBody>
      </p:sp>
    </p:spTree>
    <p:extLst>
      <p:ext uri="{BB962C8B-B14F-4D97-AF65-F5344CB8AC3E}">
        <p14:creationId xmlns:p14="http://schemas.microsoft.com/office/powerpoint/2010/main" val="214740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F66E6-F0B1-4828-8650-6D4A0300AA5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779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C1EC-1B63-94F9-ACB7-ECE1487847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8C76E0-9E11-019B-71FA-49DBA0FFF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8AA5D2-CC17-1764-97F6-DB223DDCBACB}"/>
              </a:ext>
            </a:extLst>
          </p:cNvPr>
          <p:cNvSpPr>
            <a:spLocks noGrp="1"/>
          </p:cNvSpPr>
          <p:nvPr>
            <p:ph type="dt" sz="half" idx="10"/>
          </p:nvPr>
        </p:nvSpPr>
        <p:spPr/>
        <p:txBody>
          <a:bodyPr/>
          <a:lstStyle/>
          <a:p>
            <a:fld id="{B1E31C06-78E6-4035-BE81-ADE035AE782E}" type="datetime1">
              <a:rPr lang="en-GB" smtClean="0"/>
              <a:t>17/09/2025</a:t>
            </a:fld>
            <a:endParaRPr lang="en-GB"/>
          </a:p>
        </p:txBody>
      </p:sp>
      <p:sp>
        <p:nvSpPr>
          <p:cNvPr id="5" name="Footer Placeholder 4">
            <a:extLst>
              <a:ext uri="{FF2B5EF4-FFF2-40B4-BE49-F238E27FC236}">
                <a16:creationId xmlns:a16="http://schemas.microsoft.com/office/drawing/2014/main" id="{EFBAF3BF-3B28-5020-C04D-20D30FE48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F4133-0D7E-5B69-DF85-2FE670722F3F}"/>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233554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9709-8537-AEF1-6790-9D13DA4793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117EC2-2300-4470-0EBF-5F72B1377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184179-7F92-657F-A766-884B92AD6774}"/>
              </a:ext>
            </a:extLst>
          </p:cNvPr>
          <p:cNvSpPr>
            <a:spLocks noGrp="1"/>
          </p:cNvSpPr>
          <p:nvPr>
            <p:ph type="dt" sz="half" idx="10"/>
          </p:nvPr>
        </p:nvSpPr>
        <p:spPr/>
        <p:txBody>
          <a:bodyPr/>
          <a:lstStyle/>
          <a:p>
            <a:fld id="{E097E0AA-DFF4-4610-86A6-CA06C936BFF1}" type="datetime1">
              <a:rPr lang="en-GB" smtClean="0"/>
              <a:t>17/09/2025</a:t>
            </a:fld>
            <a:endParaRPr lang="en-GB"/>
          </a:p>
        </p:txBody>
      </p:sp>
      <p:sp>
        <p:nvSpPr>
          <p:cNvPr id="5" name="Footer Placeholder 4">
            <a:extLst>
              <a:ext uri="{FF2B5EF4-FFF2-40B4-BE49-F238E27FC236}">
                <a16:creationId xmlns:a16="http://schemas.microsoft.com/office/drawing/2014/main" id="{C878BAA6-C10F-5273-6F29-40CB0399A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EDCBBA-FF9C-D7C1-7480-B3E5AD8B8934}"/>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108225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B15E6-C726-C122-A22D-F6C1A172EE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F1DEB4-8DD4-88B5-C767-8407C9796B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D550C9-003A-879E-64FC-109CF7B2B95F}"/>
              </a:ext>
            </a:extLst>
          </p:cNvPr>
          <p:cNvSpPr>
            <a:spLocks noGrp="1"/>
          </p:cNvSpPr>
          <p:nvPr>
            <p:ph type="dt" sz="half" idx="10"/>
          </p:nvPr>
        </p:nvSpPr>
        <p:spPr/>
        <p:txBody>
          <a:bodyPr/>
          <a:lstStyle/>
          <a:p>
            <a:fld id="{FDEDB586-ABD4-4A8D-A387-DB3AE12C0E02}" type="datetime1">
              <a:rPr lang="en-GB" smtClean="0"/>
              <a:t>17/09/2025</a:t>
            </a:fld>
            <a:endParaRPr lang="en-GB"/>
          </a:p>
        </p:txBody>
      </p:sp>
      <p:sp>
        <p:nvSpPr>
          <p:cNvPr id="5" name="Footer Placeholder 4">
            <a:extLst>
              <a:ext uri="{FF2B5EF4-FFF2-40B4-BE49-F238E27FC236}">
                <a16:creationId xmlns:a16="http://schemas.microsoft.com/office/drawing/2014/main" id="{AC0A97D5-E9AD-93E7-90A3-84C92EBE9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28981-5435-98A4-6CB3-BC270D9CB34B}"/>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389003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E49C-0975-A218-2C31-CB2A165D0C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3BF2FA-33EF-0E93-3059-F5D0C6BBC4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A9786A-DDE0-72BA-5892-8FA9B2EF6708}"/>
              </a:ext>
            </a:extLst>
          </p:cNvPr>
          <p:cNvSpPr>
            <a:spLocks noGrp="1"/>
          </p:cNvSpPr>
          <p:nvPr>
            <p:ph type="dt" sz="half" idx="10"/>
          </p:nvPr>
        </p:nvSpPr>
        <p:spPr/>
        <p:txBody>
          <a:bodyPr/>
          <a:lstStyle/>
          <a:p>
            <a:fld id="{4801E643-B2CF-43F2-AE47-C25D5A6826C9}" type="datetime1">
              <a:rPr lang="en-GB" smtClean="0"/>
              <a:t>17/09/2025</a:t>
            </a:fld>
            <a:endParaRPr lang="en-GB"/>
          </a:p>
        </p:txBody>
      </p:sp>
      <p:sp>
        <p:nvSpPr>
          <p:cNvPr id="5" name="Footer Placeholder 4">
            <a:extLst>
              <a:ext uri="{FF2B5EF4-FFF2-40B4-BE49-F238E27FC236}">
                <a16:creationId xmlns:a16="http://schemas.microsoft.com/office/drawing/2014/main" id="{AB7634B2-6382-05D9-E76D-0A73EDC1F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C1E66D-9B3F-C6A8-0305-9BA71E0D60F8}"/>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34116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0FC-8DEA-F5C7-F5E9-A93CF2E61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2589DB-D45B-0798-289C-4885296235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888634-1336-636A-1D47-884711B522DE}"/>
              </a:ext>
            </a:extLst>
          </p:cNvPr>
          <p:cNvSpPr>
            <a:spLocks noGrp="1"/>
          </p:cNvSpPr>
          <p:nvPr>
            <p:ph type="dt" sz="half" idx="10"/>
          </p:nvPr>
        </p:nvSpPr>
        <p:spPr/>
        <p:txBody>
          <a:bodyPr/>
          <a:lstStyle/>
          <a:p>
            <a:fld id="{145F62AF-CA31-4A29-993B-D2C580E4D705}" type="datetime1">
              <a:rPr lang="en-GB" smtClean="0"/>
              <a:t>17/09/2025</a:t>
            </a:fld>
            <a:endParaRPr lang="en-GB"/>
          </a:p>
        </p:txBody>
      </p:sp>
      <p:sp>
        <p:nvSpPr>
          <p:cNvPr id="5" name="Footer Placeholder 4">
            <a:extLst>
              <a:ext uri="{FF2B5EF4-FFF2-40B4-BE49-F238E27FC236}">
                <a16:creationId xmlns:a16="http://schemas.microsoft.com/office/drawing/2014/main" id="{C867FAB9-B997-6B5F-3338-86AA9208A6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79B74-4392-8227-F021-33D8AE0FFF9D}"/>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90061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90D4-869F-4576-3DB4-41184D6C13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B44F9B-43FF-0550-7FAE-BFF0B0388A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B7B1DB-DE57-25FF-1DA5-CD638EED71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E37F66-0559-E28E-1B44-A3ED926B4C13}"/>
              </a:ext>
            </a:extLst>
          </p:cNvPr>
          <p:cNvSpPr>
            <a:spLocks noGrp="1"/>
          </p:cNvSpPr>
          <p:nvPr>
            <p:ph type="dt" sz="half" idx="10"/>
          </p:nvPr>
        </p:nvSpPr>
        <p:spPr/>
        <p:txBody>
          <a:bodyPr/>
          <a:lstStyle/>
          <a:p>
            <a:fld id="{C517BA43-ED6D-402B-A9D1-CE31EF116D4E}" type="datetime1">
              <a:rPr lang="en-GB" smtClean="0"/>
              <a:t>17/09/2025</a:t>
            </a:fld>
            <a:endParaRPr lang="en-GB"/>
          </a:p>
        </p:txBody>
      </p:sp>
      <p:sp>
        <p:nvSpPr>
          <p:cNvPr id="6" name="Footer Placeholder 5">
            <a:extLst>
              <a:ext uri="{FF2B5EF4-FFF2-40B4-BE49-F238E27FC236}">
                <a16:creationId xmlns:a16="http://schemas.microsoft.com/office/drawing/2014/main" id="{B9445E50-EA55-919E-93F0-833BAABE04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C57849-F6E8-1B74-C44C-C0E56FCB4B1B}"/>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106508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9715-2DC3-3042-9CFE-EF2805F801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482AE0-AC2B-C2CE-1BA6-5D2C88AAC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89614-295F-6588-C85C-3B8AD7C996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AA6025-B2F4-52AD-225B-70C97D2FB5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5B8C9D-97E3-7D24-7431-163279A3A8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63044B-A60D-495D-4317-F2CA9E5F9531}"/>
              </a:ext>
            </a:extLst>
          </p:cNvPr>
          <p:cNvSpPr>
            <a:spLocks noGrp="1"/>
          </p:cNvSpPr>
          <p:nvPr>
            <p:ph type="dt" sz="half" idx="10"/>
          </p:nvPr>
        </p:nvSpPr>
        <p:spPr/>
        <p:txBody>
          <a:bodyPr/>
          <a:lstStyle/>
          <a:p>
            <a:fld id="{E426AB81-06EB-4331-A062-62E417F820E7}" type="datetime1">
              <a:rPr lang="en-GB" smtClean="0"/>
              <a:t>17/09/2025</a:t>
            </a:fld>
            <a:endParaRPr lang="en-GB"/>
          </a:p>
        </p:txBody>
      </p:sp>
      <p:sp>
        <p:nvSpPr>
          <p:cNvPr id="8" name="Footer Placeholder 7">
            <a:extLst>
              <a:ext uri="{FF2B5EF4-FFF2-40B4-BE49-F238E27FC236}">
                <a16:creationId xmlns:a16="http://schemas.microsoft.com/office/drawing/2014/main" id="{0D8DA5EB-DAE1-1B2A-7763-CC9E560FB5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3ED6CC-7B92-A044-EF16-30CD001C5527}"/>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1848295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8646-CC4B-9F5D-335B-3229E11159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22E349-E001-CCF2-ED48-84A24729604F}"/>
              </a:ext>
            </a:extLst>
          </p:cNvPr>
          <p:cNvSpPr>
            <a:spLocks noGrp="1"/>
          </p:cNvSpPr>
          <p:nvPr>
            <p:ph type="dt" sz="half" idx="10"/>
          </p:nvPr>
        </p:nvSpPr>
        <p:spPr/>
        <p:txBody>
          <a:bodyPr/>
          <a:lstStyle/>
          <a:p>
            <a:fld id="{DAFCD7DE-3E36-4358-8F2C-8CD37CC2D910}" type="datetime1">
              <a:rPr lang="en-GB" smtClean="0"/>
              <a:t>17/09/2025</a:t>
            </a:fld>
            <a:endParaRPr lang="en-GB"/>
          </a:p>
        </p:txBody>
      </p:sp>
      <p:sp>
        <p:nvSpPr>
          <p:cNvPr id="4" name="Footer Placeholder 3">
            <a:extLst>
              <a:ext uri="{FF2B5EF4-FFF2-40B4-BE49-F238E27FC236}">
                <a16:creationId xmlns:a16="http://schemas.microsoft.com/office/drawing/2014/main" id="{4B2880C8-DB96-DE11-6291-0008F556D7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53302A-A538-9F28-214D-27AFC35E626F}"/>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163646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5DB21-2EC1-5FC6-0EC3-A0859A0B3FB5}"/>
              </a:ext>
            </a:extLst>
          </p:cNvPr>
          <p:cNvSpPr>
            <a:spLocks noGrp="1"/>
          </p:cNvSpPr>
          <p:nvPr>
            <p:ph type="dt" sz="half" idx="10"/>
          </p:nvPr>
        </p:nvSpPr>
        <p:spPr/>
        <p:txBody>
          <a:bodyPr/>
          <a:lstStyle/>
          <a:p>
            <a:fld id="{83605D31-112B-4E10-9D80-A6C4725E8B7F}" type="datetime1">
              <a:rPr lang="en-GB" smtClean="0"/>
              <a:t>17/09/2025</a:t>
            </a:fld>
            <a:endParaRPr lang="en-GB"/>
          </a:p>
        </p:txBody>
      </p:sp>
      <p:sp>
        <p:nvSpPr>
          <p:cNvPr id="3" name="Footer Placeholder 2">
            <a:extLst>
              <a:ext uri="{FF2B5EF4-FFF2-40B4-BE49-F238E27FC236}">
                <a16:creationId xmlns:a16="http://schemas.microsoft.com/office/drawing/2014/main" id="{A4795CAA-EDB3-7C7E-06F2-95E54B033B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288B39-FEEA-246A-3F51-A15EAD004BC0}"/>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36675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061A-44CD-B212-7644-98021C79B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159BD2-71E2-B567-2A5E-88DF2C401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B6CA53-A19D-403F-E9EB-1577E8F6D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0F772-484C-1111-DFDC-9AD2810C9441}"/>
              </a:ext>
            </a:extLst>
          </p:cNvPr>
          <p:cNvSpPr>
            <a:spLocks noGrp="1"/>
          </p:cNvSpPr>
          <p:nvPr>
            <p:ph type="dt" sz="half" idx="10"/>
          </p:nvPr>
        </p:nvSpPr>
        <p:spPr/>
        <p:txBody>
          <a:bodyPr/>
          <a:lstStyle/>
          <a:p>
            <a:fld id="{EAC11120-9278-42A3-AD7F-E1189C354FB2}" type="datetime1">
              <a:rPr lang="en-GB" smtClean="0"/>
              <a:t>17/09/2025</a:t>
            </a:fld>
            <a:endParaRPr lang="en-GB"/>
          </a:p>
        </p:txBody>
      </p:sp>
      <p:sp>
        <p:nvSpPr>
          <p:cNvPr id="6" name="Footer Placeholder 5">
            <a:extLst>
              <a:ext uri="{FF2B5EF4-FFF2-40B4-BE49-F238E27FC236}">
                <a16:creationId xmlns:a16="http://schemas.microsoft.com/office/drawing/2014/main" id="{67B3ABEA-57EB-BAF7-B5BA-4D20D60A5F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CE8B8C-3940-46ED-0AB8-64B45E641B99}"/>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114577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56F4-718B-7F69-0A67-B22C21017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8F520B-D7C0-592A-0ADA-A763B73ED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E5C551-4F43-04E4-82CE-3AB9231AE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EAB4BA-924D-A93D-1A14-A70D5BA56787}"/>
              </a:ext>
            </a:extLst>
          </p:cNvPr>
          <p:cNvSpPr>
            <a:spLocks noGrp="1"/>
          </p:cNvSpPr>
          <p:nvPr>
            <p:ph type="dt" sz="half" idx="10"/>
          </p:nvPr>
        </p:nvSpPr>
        <p:spPr/>
        <p:txBody>
          <a:bodyPr/>
          <a:lstStyle/>
          <a:p>
            <a:fld id="{F9469621-6352-49C8-81A6-B4E5335A7CD9}" type="datetime1">
              <a:rPr lang="en-GB" smtClean="0"/>
              <a:t>17/09/2025</a:t>
            </a:fld>
            <a:endParaRPr lang="en-GB"/>
          </a:p>
        </p:txBody>
      </p:sp>
      <p:sp>
        <p:nvSpPr>
          <p:cNvPr id="6" name="Footer Placeholder 5">
            <a:extLst>
              <a:ext uri="{FF2B5EF4-FFF2-40B4-BE49-F238E27FC236}">
                <a16:creationId xmlns:a16="http://schemas.microsoft.com/office/drawing/2014/main" id="{32BD7344-74FB-F4C1-F4F1-028650154D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6565EF-48B9-A7C0-4D29-4500261DF243}"/>
              </a:ext>
            </a:extLst>
          </p:cNvPr>
          <p:cNvSpPr>
            <a:spLocks noGrp="1"/>
          </p:cNvSpPr>
          <p:nvPr>
            <p:ph type="sldNum" sz="quarter" idx="12"/>
          </p:nvPr>
        </p:nvSpPr>
        <p:spPr/>
        <p:txBody>
          <a:bodyPr/>
          <a:lstStyle/>
          <a:p>
            <a:fld id="{99768FA2-EBA4-41AE-85D3-265E5B0077FA}" type="slidenum">
              <a:rPr lang="en-GB" smtClean="0"/>
              <a:t>‹#›</a:t>
            </a:fld>
            <a:endParaRPr lang="en-GB"/>
          </a:p>
        </p:txBody>
      </p:sp>
    </p:spTree>
    <p:extLst>
      <p:ext uri="{BB962C8B-B14F-4D97-AF65-F5344CB8AC3E}">
        <p14:creationId xmlns:p14="http://schemas.microsoft.com/office/powerpoint/2010/main" val="304972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BFF10-02F4-9854-1CB4-CDC5790CA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A9AA6-F859-236F-39C1-B7E222D60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CAD57-F150-5916-E170-FDBADEAEE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FBBC31-25E4-4427-ABF8-E1B05182E5EE}" type="datetime1">
              <a:rPr lang="en-GB" smtClean="0"/>
              <a:t>17/09/2025</a:t>
            </a:fld>
            <a:endParaRPr lang="en-GB"/>
          </a:p>
        </p:txBody>
      </p:sp>
      <p:sp>
        <p:nvSpPr>
          <p:cNvPr id="5" name="Footer Placeholder 4">
            <a:extLst>
              <a:ext uri="{FF2B5EF4-FFF2-40B4-BE49-F238E27FC236}">
                <a16:creationId xmlns:a16="http://schemas.microsoft.com/office/drawing/2014/main" id="{7EFA3217-E1E9-C3C9-EEBB-A02C0EFB1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AF92C7E-3EA3-A873-926F-E49D1ED05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8C296E"/>
                </a:solidFill>
                <a:latin typeface="Quicksand" panose="00000500000000000000" pitchFamily="2" charset="0"/>
              </a:defRPr>
            </a:lvl1pPr>
          </a:lstStyle>
          <a:p>
            <a:fld id="{99768FA2-EBA4-41AE-85D3-265E5B0077FA}" type="slidenum">
              <a:rPr lang="en-GB" smtClean="0"/>
              <a:pPr/>
              <a:t>‹#›</a:t>
            </a:fld>
            <a:endParaRPr lang="en-GB"/>
          </a:p>
        </p:txBody>
      </p:sp>
    </p:spTree>
    <p:extLst>
      <p:ext uri="{BB962C8B-B14F-4D97-AF65-F5344CB8AC3E}">
        <p14:creationId xmlns:p14="http://schemas.microsoft.com/office/powerpoint/2010/main" val="19774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il@notinourcommunity.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08_45631A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5_285A7A0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241856-3AE7-F204-089C-6F61AE4F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937" y="-1272809"/>
            <a:ext cx="8492066" cy="8492066"/>
          </a:xfrm>
          <a:prstGeom prst="rect">
            <a:avLst/>
          </a:prstGeom>
        </p:spPr>
      </p:pic>
      <p:sp>
        <p:nvSpPr>
          <p:cNvPr id="10" name="Rectangle 9">
            <a:extLst>
              <a:ext uri="{FF2B5EF4-FFF2-40B4-BE49-F238E27FC236}">
                <a16:creationId xmlns:a16="http://schemas.microsoft.com/office/drawing/2014/main" id="{36D4060C-F6DE-F0B6-90EE-2D7638A67888}"/>
              </a:ext>
            </a:extLst>
          </p:cNvPr>
          <p:cNvSpPr/>
          <p:nvPr/>
        </p:nvSpPr>
        <p:spPr>
          <a:xfrm>
            <a:off x="464010" y="9010"/>
            <a:ext cx="6343189" cy="6882856"/>
          </a:xfrm>
          <a:prstGeom prst="rect">
            <a:avLst/>
          </a:prstGeom>
          <a:solidFill>
            <a:srgbClr val="E8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7D3645-DA45-62A0-49A9-687B239FE968}"/>
              </a:ext>
            </a:extLst>
          </p:cNvPr>
          <p:cNvSpPr txBox="1"/>
          <p:nvPr/>
        </p:nvSpPr>
        <p:spPr>
          <a:xfrm>
            <a:off x="1126683" y="1582145"/>
            <a:ext cx="5034515" cy="2308324"/>
          </a:xfrm>
          <a:prstGeom prst="rect">
            <a:avLst/>
          </a:prstGeom>
          <a:noFill/>
        </p:spPr>
        <p:txBody>
          <a:bodyPr wrap="square">
            <a:spAutoFit/>
          </a:bodyPr>
          <a:lstStyle/>
          <a:p>
            <a:r>
              <a:rPr lang="en-GB" sz="4800" b="1">
                <a:latin typeface="Bahnschrift Condensed" panose="020B0502040204020203" pitchFamily="34" charset="0"/>
                <a:ea typeface="Aptos" panose="020B0004020202020204" pitchFamily="34" charset="0"/>
                <a:cs typeface="Aptos" panose="020B0004020202020204" pitchFamily="34" charset="0"/>
              </a:rPr>
              <a:t>This is a </a:t>
            </a:r>
            <a:r>
              <a:rPr lang="en-GB" sz="4800" b="1">
                <a:solidFill>
                  <a:srgbClr val="8C296E"/>
                </a:solidFill>
                <a:latin typeface="Bahnschrift Condensed" panose="020B0502040204020203" pitchFamily="34" charset="0"/>
                <a:ea typeface="Aptos" panose="020B0004020202020204" pitchFamily="34" charset="0"/>
                <a:cs typeface="Aptos" panose="020B0004020202020204" pitchFamily="34" charset="0"/>
              </a:rPr>
              <a:t>NEW</a:t>
            </a:r>
            <a:r>
              <a:rPr lang="en-GB" sz="4800" b="1">
                <a:solidFill>
                  <a:srgbClr val="A82660"/>
                </a:solidFill>
                <a:latin typeface="Bahnschrift Condensed" panose="020B0502040204020203" pitchFamily="34" charset="0"/>
                <a:ea typeface="Aptos" panose="020B0004020202020204" pitchFamily="34" charset="0"/>
                <a:cs typeface="Aptos" panose="020B0004020202020204" pitchFamily="34" charset="0"/>
              </a:rPr>
              <a:t> </a:t>
            </a:r>
          </a:p>
          <a:p>
            <a:r>
              <a:rPr lang="en-GB" sz="4800" b="1">
                <a:latin typeface="Bahnschrift Condensed" panose="020B0502040204020203" pitchFamily="34" charset="0"/>
                <a:ea typeface="Aptos" panose="020B0004020202020204" pitchFamily="34" charset="0"/>
                <a:cs typeface="Aptos" panose="020B0004020202020204" pitchFamily="34" charset="0"/>
              </a:rPr>
              <a:t>Not In Our Community resource being tested</a:t>
            </a:r>
            <a:endParaRPr lang="en-GB" sz="4800" b="1"/>
          </a:p>
        </p:txBody>
      </p:sp>
      <p:sp>
        <p:nvSpPr>
          <p:cNvPr id="5" name="Rounded Rectangle 7">
            <a:extLst>
              <a:ext uri="{FF2B5EF4-FFF2-40B4-BE49-F238E27FC236}">
                <a16:creationId xmlns:a16="http://schemas.microsoft.com/office/drawing/2014/main" id="{7396DFA9-8CBB-5936-C4BA-2406F1380FE9}"/>
              </a:ext>
            </a:extLst>
          </p:cNvPr>
          <p:cNvSpPr/>
          <p:nvPr/>
        </p:nvSpPr>
        <p:spPr>
          <a:xfrm>
            <a:off x="1061485" y="4757655"/>
            <a:ext cx="5099713" cy="14118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extBox 1">
            <a:extLst>
              <a:ext uri="{FF2B5EF4-FFF2-40B4-BE49-F238E27FC236}">
                <a16:creationId xmlns:a16="http://schemas.microsoft.com/office/drawing/2014/main" id="{765E96B8-9D4B-F47D-C9B9-86851B17A3DE}"/>
              </a:ext>
            </a:extLst>
          </p:cNvPr>
          <p:cNvSpPr txBox="1"/>
          <p:nvPr/>
        </p:nvSpPr>
        <p:spPr>
          <a:xfrm>
            <a:off x="1246909" y="4935378"/>
            <a:ext cx="4655127" cy="1261884"/>
          </a:xfrm>
          <a:prstGeom prst="rect">
            <a:avLst/>
          </a:prstGeom>
          <a:noFill/>
        </p:spPr>
        <p:txBody>
          <a:bodyPr wrap="square" rtlCol="0">
            <a:spAutoFit/>
          </a:bodyPr>
          <a:lstStyle/>
          <a:p>
            <a:pPr algn="l">
              <a:lnSpc>
                <a:spcPct val="80000"/>
              </a:lnSpc>
            </a:pPr>
            <a:r>
              <a:rPr lang="en-GB" sz="1200">
                <a:solidFill>
                  <a:schemeClr val="tx1"/>
                </a:solidFill>
                <a:latin typeface="Quicksand" panose="00000500000000000000" pitchFamily="2" charset="0"/>
                <a:ea typeface="Aptos" panose="020B0004020202020204" pitchFamily="34" charset="0"/>
                <a:cs typeface="Aptos" panose="020B0004020202020204" pitchFamily="34" charset="0"/>
              </a:rPr>
              <a:t>Feedback on what we can change or improve is very welcome. </a:t>
            </a:r>
          </a:p>
          <a:p>
            <a:pPr algn="l">
              <a:lnSpc>
                <a:spcPct val="80000"/>
              </a:lnSpc>
            </a:pPr>
            <a:br>
              <a:rPr lang="en-GB" sz="1200">
                <a:solidFill>
                  <a:schemeClr val="tx1"/>
                </a:solidFill>
                <a:latin typeface="Quicksand" panose="00000500000000000000" pitchFamily="2" charset="0"/>
                <a:ea typeface="Aptos" panose="020B0004020202020204" pitchFamily="34" charset="0"/>
                <a:cs typeface="Aptos" panose="020B0004020202020204" pitchFamily="34" charset="0"/>
              </a:rPr>
            </a:br>
            <a:r>
              <a:rPr lang="en-GB" sz="1200">
                <a:solidFill>
                  <a:schemeClr val="tx1"/>
                </a:solidFill>
                <a:latin typeface="Quicksand" panose="00000500000000000000" pitchFamily="2" charset="0"/>
                <a:ea typeface="Aptos" panose="020B0004020202020204" pitchFamily="34" charset="0"/>
                <a:cs typeface="Aptos" panose="020B0004020202020204" pitchFamily="34" charset="0"/>
              </a:rPr>
              <a:t>Please email </a:t>
            </a:r>
            <a:r>
              <a:rPr lang="en-GB" sz="1200" u="sng">
                <a:solidFill>
                  <a:srgbClr val="18B7EA"/>
                </a:solidFill>
                <a:latin typeface="Quicksand" panose="00000500000000000000" pitchFamily="2"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mail@notinourcommunity.org</a:t>
            </a:r>
            <a:r>
              <a:rPr lang="en-GB" sz="1200">
                <a:solidFill>
                  <a:srgbClr val="18B7EA"/>
                </a:solidFill>
                <a:latin typeface="Quicksand" panose="00000500000000000000" pitchFamily="2" charset="0"/>
                <a:ea typeface="Aptos" panose="020B0004020202020204" pitchFamily="34" charset="0"/>
                <a:cs typeface="Aptos" panose="020B0004020202020204" pitchFamily="34" charset="0"/>
              </a:rPr>
              <a:t> </a:t>
            </a:r>
            <a:r>
              <a:rPr lang="en-GB" sz="1200">
                <a:solidFill>
                  <a:schemeClr val="tx1"/>
                </a:solidFill>
                <a:latin typeface="Quicksand" panose="00000500000000000000" pitchFamily="2" charset="0"/>
                <a:ea typeface="Aptos" panose="020B0004020202020204" pitchFamily="34" charset="0"/>
                <a:cs typeface="Aptos" panose="020B0004020202020204" pitchFamily="34" charset="0"/>
              </a:rPr>
              <a:t>with comments or to a request a call.</a:t>
            </a:r>
            <a:br>
              <a:rPr lang="en-GB" sz="1600" b="1">
                <a:solidFill>
                  <a:schemeClr val="tx1"/>
                </a:solidFill>
                <a:latin typeface="Quicksand" panose="00000500000000000000" pitchFamily="2" charset="0"/>
                <a:ea typeface="Aptos" panose="020B0004020202020204" pitchFamily="34" charset="0"/>
                <a:cs typeface="Aptos" panose="020B0004020202020204" pitchFamily="34" charset="0"/>
              </a:rPr>
            </a:br>
            <a:r>
              <a:rPr lang="en-GB" sz="1600" b="1">
                <a:solidFill>
                  <a:schemeClr val="tx1"/>
                </a:solidFill>
                <a:latin typeface="Quicksand" panose="00000500000000000000" pitchFamily="2" charset="0"/>
                <a:ea typeface="Aptos" panose="020B0004020202020204" pitchFamily="34" charset="0"/>
                <a:cs typeface="Aptos" panose="020B0004020202020204" pitchFamily="34" charset="0"/>
              </a:rPr>
              <a:t> </a:t>
            </a:r>
            <a:br>
              <a:rPr lang="en-GB" sz="1600" b="1">
                <a:solidFill>
                  <a:schemeClr val="tx1"/>
                </a:solidFill>
                <a:latin typeface="Quicksand" panose="00000500000000000000" pitchFamily="2" charset="0"/>
                <a:ea typeface="Aptos" panose="020B0004020202020204" pitchFamily="34" charset="0"/>
                <a:cs typeface="Aptos" panose="020B0004020202020204" pitchFamily="34" charset="0"/>
              </a:rPr>
            </a:br>
            <a:r>
              <a:rPr lang="en-GB" sz="1600" b="1">
                <a:solidFill>
                  <a:schemeClr val="tx1"/>
                </a:solidFill>
                <a:latin typeface="Quicksand" panose="00000500000000000000" pitchFamily="2" charset="0"/>
                <a:ea typeface="Aptos" panose="020B0004020202020204" pitchFamily="34" charset="0"/>
                <a:cs typeface="Aptos" panose="020B0004020202020204" pitchFamily="34" charset="0"/>
              </a:rPr>
              <a:t>Thank you for your support.</a:t>
            </a:r>
            <a:endParaRPr lang="en-US" sz="1600" b="1">
              <a:solidFill>
                <a:schemeClr val="tx1"/>
              </a:solidFill>
              <a:latin typeface="Quicksand" panose="00000500000000000000" pitchFamily="2" charset="0"/>
              <a:ea typeface="Hiragino Maru Gothic Pro W4" panose="020F0400000000000000" pitchFamily="34" charset="-128"/>
              <a:cs typeface="Poppins" pitchFamily="2" charset="77"/>
            </a:endParaRPr>
          </a:p>
          <a:p>
            <a:endParaRPr lang="en-US" sz="1200"/>
          </a:p>
        </p:txBody>
      </p:sp>
      <p:pic>
        <p:nvPicPr>
          <p:cNvPr id="6" name="Picture 5" descr="A logo for a police and crime commission&#10;&#10;Description automatically generated">
            <a:extLst>
              <a:ext uri="{FF2B5EF4-FFF2-40B4-BE49-F238E27FC236}">
                <a16:creationId xmlns:a16="http://schemas.microsoft.com/office/drawing/2014/main" id="{C56B7CD0-6365-D4EA-F578-43B709307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4152" y="5548961"/>
            <a:ext cx="1209291" cy="855563"/>
          </a:xfrm>
          <a:prstGeom prst="rect">
            <a:avLst/>
          </a:prstGeom>
        </p:spPr>
      </p:pic>
      <p:pic>
        <p:nvPicPr>
          <p:cNvPr id="7" name="Picture 6" descr="A white badge with a blue and white circle with a crown and a red and white circle with a blue and white circle with a red crown on it&#10;&#10;Description automatically generated">
            <a:extLst>
              <a:ext uri="{FF2B5EF4-FFF2-40B4-BE49-F238E27FC236}">
                <a16:creationId xmlns:a16="http://schemas.microsoft.com/office/drawing/2014/main" id="{FBA5C795-EB23-0211-741D-09B76E7F33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267" y="5669429"/>
            <a:ext cx="469406" cy="614629"/>
          </a:xfrm>
          <a:prstGeom prst="rect">
            <a:avLst/>
          </a:prstGeom>
        </p:spPr>
      </p:pic>
      <p:pic>
        <p:nvPicPr>
          <p:cNvPr id="9" name="Picture 8" descr="Black arrows and text on a white background&#10;&#10;Description automatically generated">
            <a:extLst>
              <a:ext uri="{FF2B5EF4-FFF2-40B4-BE49-F238E27FC236}">
                <a16:creationId xmlns:a16="http://schemas.microsoft.com/office/drawing/2014/main" id="{D5ABB9EB-51F3-F79F-3E5A-9BCBA392A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4497" y="5669429"/>
            <a:ext cx="1228023" cy="568884"/>
          </a:xfrm>
          <a:prstGeom prst="rect">
            <a:avLst/>
          </a:prstGeom>
        </p:spPr>
      </p:pic>
    </p:spTree>
    <p:extLst>
      <p:ext uri="{BB962C8B-B14F-4D97-AF65-F5344CB8AC3E}">
        <p14:creationId xmlns:p14="http://schemas.microsoft.com/office/powerpoint/2010/main" val="102302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226DD-75EF-3BAF-6600-C96DEE0769FC}"/>
              </a:ext>
            </a:extLst>
          </p:cNvPr>
          <p:cNvSpPr>
            <a:spLocks noGrp="1"/>
          </p:cNvSpPr>
          <p:nvPr>
            <p:ph idx="1"/>
          </p:nvPr>
        </p:nvSpPr>
        <p:spPr>
          <a:xfrm>
            <a:off x="544009" y="1558302"/>
            <a:ext cx="6370879" cy="5014318"/>
          </a:xfrm>
        </p:spPr>
        <p:txBody>
          <a:bodyPr>
            <a:noAutofit/>
          </a:bodyPr>
          <a:lstStyle/>
          <a:p>
            <a:pPr marL="0" indent="0">
              <a:buNone/>
            </a:pPr>
            <a:r>
              <a:rPr lang="en-GB" sz="2000" kern="100">
                <a:effectLst/>
                <a:latin typeface="Aptos" panose="020B0004020202020204" pitchFamily="34" charset="0"/>
                <a:ea typeface="Aptos" panose="020B0004020202020204" pitchFamily="34" charset="0"/>
                <a:cs typeface="Times New Roman" panose="02020603050405020304" pitchFamily="18" charset="0"/>
              </a:rPr>
              <a:t> </a:t>
            </a:r>
            <a:endParaRPr lang="en-GB" sz="20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buNone/>
            </a:pPr>
            <a:r>
              <a:rPr lang="en-GB"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What did you come up with? </a:t>
            </a:r>
          </a:p>
          <a:p>
            <a:pPr marL="0" indent="0">
              <a:lnSpc>
                <a:spcPct val="120000"/>
              </a:lnSpc>
              <a:buNone/>
            </a:pPr>
            <a:endParaRPr lang="en-GB" sz="10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lnSpc>
                <a:spcPct val="120000"/>
              </a:lnSpc>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If there are people older than you on the bus you could quietly point out the situation to them and together encourage them to take a </a:t>
            </a:r>
            <a:r>
              <a:rPr lang="en-GB" sz="2000" kern="100">
                <a:latin typeface="Quicksand" panose="00000500000000000000" pitchFamily="2" charset="0"/>
                <a:ea typeface="Aptos" panose="020B0004020202020204" pitchFamily="34" charset="0"/>
                <a:cs typeface="Times New Roman" panose="02020603050405020304" pitchFamily="18" charset="0"/>
              </a:rPr>
              <a:t>different</a:t>
            </a:r>
            <a:r>
              <a:rPr lang="en-GB" sz="2000" kern="100">
                <a:effectLst/>
                <a:latin typeface="Quicksand" panose="00000500000000000000" pitchFamily="2" charset="0"/>
                <a:ea typeface="Aptos" panose="020B0004020202020204" pitchFamily="34" charset="0"/>
                <a:cs typeface="Times New Roman" panose="02020603050405020304" pitchFamily="18" charset="0"/>
              </a:rPr>
              <a:t> seat in a non-embarrassing or threatening way.</a:t>
            </a:r>
          </a:p>
          <a:p>
            <a:pPr marL="0" indent="0">
              <a:lnSpc>
                <a:spcPct val="120000"/>
              </a:lnSpc>
              <a:buNone/>
            </a:pPr>
            <a:r>
              <a:rPr lang="en-GB" sz="2000" b="1" kern="100">
                <a:effectLst/>
                <a:latin typeface="Quicksand" panose="00000500000000000000" pitchFamily="2" charset="0"/>
                <a:ea typeface="Aptos" panose="020B0004020202020204" pitchFamily="34" charset="0"/>
                <a:cs typeface="Times New Roman" panose="02020603050405020304" pitchFamily="18" charset="0"/>
              </a:rPr>
              <a:t>Try not to make a scene as this could make the situation dangerous.</a:t>
            </a:r>
            <a:endParaRPr lang="en-GB" sz="2000" kern="100">
              <a:latin typeface="Quicksand" panose="00000500000000000000" pitchFamily="2" charset="0"/>
              <a:ea typeface="Aptos" panose="020B0004020202020204" pitchFamily="34" charset="0"/>
              <a:cs typeface="Times New Roman" panose="02020603050405020304" pitchFamily="18" charset="0"/>
            </a:endParaRPr>
          </a:p>
          <a:p>
            <a:pPr marL="0" indent="0">
              <a:lnSpc>
                <a:spcPct val="120000"/>
              </a:lnSpc>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If you are unsure what to do the safest thing to do is to speak with </a:t>
            </a:r>
            <a:r>
              <a:rPr lang="en-GB" sz="2000" b="1" kern="100">
                <a:effectLst/>
                <a:latin typeface="Quicksand" panose="00000500000000000000" pitchFamily="2" charset="0"/>
                <a:ea typeface="Aptos" panose="020B0004020202020204" pitchFamily="34" charset="0"/>
                <a:cs typeface="Times New Roman" panose="02020603050405020304" pitchFamily="18" charset="0"/>
              </a:rPr>
              <a:t>the driver </a:t>
            </a:r>
            <a:r>
              <a:rPr lang="en-GB" sz="2000" kern="100">
                <a:effectLst/>
                <a:latin typeface="Quicksand" panose="00000500000000000000" pitchFamily="2" charset="0"/>
                <a:ea typeface="Aptos" panose="020B0004020202020204" pitchFamily="34" charset="0"/>
                <a:cs typeface="Times New Roman" panose="02020603050405020304" pitchFamily="18" charset="0"/>
              </a:rPr>
              <a:t>to make them aware (they are the authority).</a:t>
            </a:r>
          </a:p>
        </p:txBody>
      </p:sp>
      <p:sp>
        <p:nvSpPr>
          <p:cNvPr id="7" name="Rectangle 6">
            <a:extLst>
              <a:ext uri="{FF2B5EF4-FFF2-40B4-BE49-F238E27FC236}">
                <a16:creationId xmlns:a16="http://schemas.microsoft.com/office/drawing/2014/main" id="{B22D91BA-D096-3754-D9FF-76D4F0E57D1E}"/>
              </a:ext>
            </a:extLst>
          </p:cNvPr>
          <p:cNvSpPr/>
          <p:nvPr/>
        </p:nvSpPr>
        <p:spPr>
          <a:xfrm>
            <a:off x="8659069" y="0"/>
            <a:ext cx="3646516" cy="6858000"/>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966CE2-3AD6-0A6E-8708-304DCE3A9DA1}"/>
              </a:ext>
            </a:extLst>
          </p:cNvPr>
          <p:cNvSpPr txBox="1">
            <a:spLocks/>
          </p:cNvSpPr>
          <p:nvPr/>
        </p:nvSpPr>
        <p:spPr>
          <a:xfrm>
            <a:off x="544009" y="611517"/>
            <a:ext cx="7662443" cy="119771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300" b="1" kern="100">
                <a:solidFill>
                  <a:srgbClr val="8C296E"/>
                </a:solidFill>
                <a:latin typeface="Bahnschrift Condensed" panose="020B0502040204020203" pitchFamily="34" charset="0"/>
                <a:ea typeface="Aptos" panose="020B0004020202020204" pitchFamily="34" charset="0"/>
                <a:cs typeface="Times New Roman" panose="02020603050405020304" pitchFamily="18" charset="0"/>
              </a:rPr>
              <a:t>B)</a:t>
            </a:r>
            <a:r>
              <a:rPr lang="en-GB" sz="5300" i="1" kern="100">
                <a:solidFill>
                  <a:srgbClr val="8C296E"/>
                </a:solidFill>
                <a:latin typeface="Bahnschrift Condensed" panose="020B0502040204020203" pitchFamily="34" charset="0"/>
                <a:ea typeface="Aptos" panose="020B0004020202020204" pitchFamily="34" charset="0"/>
                <a:cs typeface="Times New Roman" panose="02020603050405020304" pitchFamily="18" charset="0"/>
              </a:rPr>
              <a:t> </a:t>
            </a:r>
            <a:r>
              <a:rPr lang="en-GB" sz="4800" kern="100">
                <a:latin typeface="Bahnschrift Condensed" panose="020B0502040204020203" pitchFamily="34" charset="0"/>
                <a:ea typeface="Aptos" panose="020B0004020202020204" pitchFamily="34" charset="0"/>
                <a:cs typeface="Times New Roman" panose="02020603050405020304" pitchFamily="18" charset="0"/>
              </a:rPr>
              <a:t>A boy or man sits next to a girl on the bus, even though there are empty seats.</a:t>
            </a:r>
            <a:endParaRPr lang="en-GB" sz="4800"/>
          </a:p>
        </p:txBody>
      </p:sp>
      <p:pic>
        <p:nvPicPr>
          <p:cNvPr id="4" name="Picture 3" descr="A person and person sitting on a bus&#10;&#10;Description automatically generated">
            <a:extLst>
              <a:ext uri="{FF2B5EF4-FFF2-40B4-BE49-F238E27FC236}">
                <a16:creationId xmlns:a16="http://schemas.microsoft.com/office/drawing/2014/main" id="{3032C632-D2E9-2F08-17EC-76915D0D52E4}"/>
              </a:ext>
            </a:extLst>
          </p:cNvPr>
          <p:cNvPicPr>
            <a:picLocks noChangeAspect="1"/>
          </p:cNvPicPr>
          <p:nvPr/>
        </p:nvPicPr>
        <p:blipFill rotWithShape="1">
          <a:blip r:embed="rId3"/>
          <a:srcRect l="2577" t="-435" r="21013" b="435"/>
          <a:stretch/>
        </p:blipFill>
        <p:spPr>
          <a:xfrm>
            <a:off x="7084404" y="1912535"/>
            <a:ext cx="5107596" cy="4145960"/>
          </a:xfrm>
          <a:prstGeom prst="rect">
            <a:avLst/>
          </a:prstGeom>
        </p:spPr>
      </p:pic>
      <p:sp>
        <p:nvSpPr>
          <p:cNvPr id="2" name="Rounded Rectangle 1">
            <a:extLst>
              <a:ext uri="{FF2B5EF4-FFF2-40B4-BE49-F238E27FC236}">
                <a16:creationId xmlns:a16="http://schemas.microsoft.com/office/drawing/2014/main" id="{A6869FFA-0E0E-657D-94E0-989C7A1FD196}"/>
              </a:ext>
            </a:extLst>
          </p:cNvPr>
          <p:cNvSpPr/>
          <p:nvPr/>
        </p:nvSpPr>
        <p:spPr>
          <a:xfrm>
            <a:off x="9331534" y="611517"/>
            <a:ext cx="2141990" cy="6895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1">
              <a:solidFill>
                <a:srgbClr val="A82660"/>
              </a:solidFill>
              <a:latin typeface="Bahnschrift Condensed" panose="020B0502040204020203" pitchFamily="34" charset="0"/>
            </a:endParaRPr>
          </a:p>
        </p:txBody>
      </p:sp>
      <p:sp>
        <p:nvSpPr>
          <p:cNvPr id="9" name="TextBox 8">
            <a:extLst>
              <a:ext uri="{FF2B5EF4-FFF2-40B4-BE49-F238E27FC236}">
                <a16:creationId xmlns:a16="http://schemas.microsoft.com/office/drawing/2014/main" id="{8764B6A4-C709-4500-0B18-8122C543A580}"/>
              </a:ext>
            </a:extLst>
          </p:cNvPr>
          <p:cNvSpPr txBox="1"/>
          <p:nvPr/>
        </p:nvSpPr>
        <p:spPr>
          <a:xfrm>
            <a:off x="9697425" y="750064"/>
            <a:ext cx="1597742" cy="400110"/>
          </a:xfrm>
          <a:prstGeom prst="rect">
            <a:avLst/>
          </a:prstGeom>
          <a:noFill/>
        </p:spPr>
        <p:txBody>
          <a:bodyPr wrap="square" rtlCol="0">
            <a:spAutoFit/>
          </a:bodyPr>
          <a:lstStyle/>
          <a:p>
            <a:r>
              <a:rPr lang="en-GB" sz="2000" b="1">
                <a:solidFill>
                  <a:srgbClr val="8C296E"/>
                </a:solidFill>
                <a:latin typeface="Bahnschrift Condensed" panose="020B0502040204020203" pitchFamily="34" charset="0"/>
              </a:rPr>
              <a:t>Click for hints</a:t>
            </a:r>
          </a:p>
        </p:txBody>
      </p:sp>
      <p:sp>
        <p:nvSpPr>
          <p:cNvPr id="6" name="Slide Number Placeholder 5">
            <a:extLst>
              <a:ext uri="{FF2B5EF4-FFF2-40B4-BE49-F238E27FC236}">
                <a16:creationId xmlns:a16="http://schemas.microsoft.com/office/drawing/2014/main" id="{F148A808-A4C4-D703-8069-89B2CB87E943}"/>
              </a:ext>
            </a:extLst>
          </p:cNvPr>
          <p:cNvSpPr>
            <a:spLocks noGrp="1"/>
          </p:cNvSpPr>
          <p:nvPr>
            <p:ph type="sldNum" sz="quarter" idx="12"/>
          </p:nvPr>
        </p:nvSpPr>
        <p:spPr/>
        <p:txBody>
          <a:bodyPr/>
          <a:lstStyle/>
          <a:p>
            <a:fld id="{99768FA2-EBA4-41AE-85D3-265E5B0077FA}" type="slidenum">
              <a:rPr lang="en-GB" smtClean="0">
                <a:solidFill>
                  <a:schemeClr val="bg1"/>
                </a:solidFill>
              </a:rPr>
              <a:t>10</a:t>
            </a:fld>
            <a:endParaRPr lang="en-GB">
              <a:solidFill>
                <a:schemeClr val="bg1"/>
              </a:solidFill>
            </a:endParaRPr>
          </a:p>
        </p:txBody>
      </p:sp>
    </p:spTree>
    <p:extLst>
      <p:ext uri="{BB962C8B-B14F-4D97-AF65-F5344CB8AC3E}">
        <p14:creationId xmlns:p14="http://schemas.microsoft.com/office/powerpoint/2010/main" val="11641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6E6F46-9155-FD66-D609-93048673537F}"/>
              </a:ext>
            </a:extLst>
          </p:cNvPr>
          <p:cNvSpPr/>
          <p:nvPr/>
        </p:nvSpPr>
        <p:spPr>
          <a:xfrm>
            <a:off x="8794866" y="0"/>
            <a:ext cx="3646516" cy="6858000"/>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14BD76-CC1A-4ABD-83F4-3493180533C6}"/>
              </a:ext>
            </a:extLst>
          </p:cNvPr>
          <p:cNvSpPr>
            <a:spLocks noGrp="1"/>
          </p:cNvSpPr>
          <p:nvPr>
            <p:ph idx="1"/>
          </p:nvPr>
        </p:nvSpPr>
        <p:spPr>
          <a:xfrm>
            <a:off x="416689" y="1543785"/>
            <a:ext cx="6285635" cy="4812565"/>
          </a:xfrm>
        </p:spPr>
        <p:txBody>
          <a:bodyPr>
            <a:normAutofit fontScale="92500" lnSpcReduction="10000"/>
          </a:bodyPr>
          <a:lstStyle/>
          <a:p>
            <a:pPr marL="0" indent="0">
              <a:buNone/>
            </a:pPr>
            <a:r>
              <a:rPr lang="en-GB" sz="1800" kern="100">
                <a:effectLst/>
                <a:latin typeface="Quicksand" panose="00000500000000000000" pitchFamily="2" charset="0"/>
                <a:ea typeface="Aptos" panose="020B0004020202020204" pitchFamily="34" charset="0"/>
                <a:cs typeface="Times New Roman" panose="02020603050405020304" pitchFamily="18" charset="0"/>
              </a:rPr>
              <a:t> </a:t>
            </a:r>
          </a:p>
          <a:p>
            <a:pPr marL="0" indent="0">
              <a:buNone/>
            </a:pPr>
            <a:endParaRPr lang="en-GB" sz="20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buNone/>
            </a:pPr>
            <a:r>
              <a:rPr lang="en-GB" sz="22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What did you come up with?</a:t>
            </a:r>
          </a:p>
          <a:p>
            <a:pPr marL="0" indent="0">
              <a:buNone/>
            </a:pPr>
            <a:r>
              <a:rPr lang="en-GB" sz="2200" kern="100">
                <a:effectLst/>
                <a:latin typeface="Quicksand" panose="00000500000000000000" pitchFamily="2" charset="0"/>
                <a:ea typeface="Aptos" panose="020B0004020202020204" pitchFamily="34" charset="0"/>
                <a:cs typeface="Times New Roman" panose="02020603050405020304" pitchFamily="18" charset="0"/>
              </a:rPr>
              <a:t> </a:t>
            </a:r>
          </a:p>
          <a:p>
            <a:pPr marL="0" indent="0">
              <a:lnSpc>
                <a:spcPct val="120000"/>
              </a:lnSpc>
              <a:buNone/>
            </a:pPr>
            <a:r>
              <a:rPr lang="en-GB" sz="2200" kern="100">
                <a:effectLst/>
                <a:latin typeface="Quicksand" panose="00000500000000000000" pitchFamily="2" charset="0"/>
                <a:ea typeface="Aptos" panose="020B0004020202020204" pitchFamily="34" charset="0"/>
                <a:cs typeface="Times New Roman" panose="02020603050405020304" pitchFamily="18" charset="0"/>
              </a:rPr>
              <a:t>In a friendly way, ask the girl if she is OK. She might prefer to handle the situation herself by asking him not to speak with her or moving seats.</a:t>
            </a:r>
          </a:p>
          <a:p>
            <a:pPr marL="0" indent="0">
              <a:lnSpc>
                <a:spcPct val="120000"/>
              </a:lnSpc>
              <a:buNone/>
            </a:pPr>
            <a:endParaRPr lang="en-GB" sz="2200" kern="100">
              <a:latin typeface="Quicksand" panose="00000500000000000000" pitchFamily="2" charset="0"/>
              <a:ea typeface="Aptos" panose="020B0004020202020204" pitchFamily="34" charset="0"/>
              <a:cs typeface="Times New Roman" panose="02020603050405020304" pitchFamily="18" charset="0"/>
            </a:endParaRPr>
          </a:p>
          <a:p>
            <a:pPr marL="0" indent="0">
              <a:lnSpc>
                <a:spcPct val="120000"/>
              </a:lnSpc>
              <a:buNone/>
            </a:pPr>
            <a:r>
              <a:rPr lang="en-GB" sz="2200" kern="100">
                <a:effectLst/>
                <a:latin typeface="Quicksand" panose="00000500000000000000" pitchFamily="2" charset="0"/>
                <a:ea typeface="Aptos" panose="020B0004020202020204" pitchFamily="34" charset="0"/>
                <a:cs typeface="Times New Roman" panose="02020603050405020304" pitchFamily="18" charset="0"/>
              </a:rPr>
              <a:t>If the boy or man engages with you in an aggressive or concerning way the safest thing to do is to </a:t>
            </a:r>
            <a:r>
              <a:rPr lang="en-GB" sz="2200" b="1" kern="100">
                <a:effectLst/>
                <a:latin typeface="Quicksand" panose="00000500000000000000" pitchFamily="2" charset="0"/>
                <a:ea typeface="Aptos" panose="020B0004020202020204" pitchFamily="34" charset="0"/>
                <a:cs typeface="Times New Roman" panose="02020603050405020304" pitchFamily="18" charset="0"/>
              </a:rPr>
              <a:t>report this to the train conductor </a:t>
            </a:r>
            <a:r>
              <a:rPr lang="en-GB" sz="2200" kern="100">
                <a:effectLst/>
                <a:latin typeface="Quicksand" panose="00000500000000000000" pitchFamily="2" charset="0"/>
                <a:ea typeface="Aptos" panose="020B0004020202020204" pitchFamily="34" charset="0"/>
                <a:cs typeface="Times New Roman" panose="02020603050405020304" pitchFamily="18" charset="0"/>
              </a:rPr>
              <a:t>who has the authority and training to deal with the situation without it getting worse.</a:t>
            </a:r>
          </a:p>
        </p:txBody>
      </p:sp>
      <p:sp>
        <p:nvSpPr>
          <p:cNvPr id="9" name="Title 1">
            <a:extLst>
              <a:ext uri="{FF2B5EF4-FFF2-40B4-BE49-F238E27FC236}">
                <a16:creationId xmlns:a16="http://schemas.microsoft.com/office/drawing/2014/main" id="{D8F99C28-D5B6-62DD-D58D-936013398C99}"/>
              </a:ext>
            </a:extLst>
          </p:cNvPr>
          <p:cNvSpPr txBox="1">
            <a:spLocks/>
          </p:cNvSpPr>
          <p:nvPr/>
        </p:nvSpPr>
        <p:spPr>
          <a:xfrm>
            <a:off x="416689" y="519404"/>
            <a:ext cx="8104299" cy="159847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300" b="1">
                <a:solidFill>
                  <a:srgbClr val="8C296E"/>
                </a:solidFill>
                <a:latin typeface="Bahnschrift Condensed" panose="020B0502040204020203" pitchFamily="34" charset="0"/>
              </a:rPr>
              <a:t>C)</a:t>
            </a:r>
            <a:r>
              <a:rPr lang="en-GB" sz="5300" b="1">
                <a:solidFill>
                  <a:srgbClr val="A82660"/>
                </a:solidFill>
                <a:latin typeface="Bahnschrift Condensed" panose="020B0502040204020203" pitchFamily="34" charset="0"/>
              </a:rPr>
              <a:t> </a:t>
            </a:r>
            <a:r>
              <a:rPr lang="en-GB" kern="100">
                <a:latin typeface="Bahnschrift Condensed" panose="020B0502040204020203" pitchFamily="34" charset="0"/>
                <a:cs typeface="Times New Roman" panose="02020603050405020304" pitchFamily="18" charset="0"/>
              </a:rPr>
              <a:t>On a train, a</a:t>
            </a:r>
            <a:r>
              <a:rPr lang="en-GB" kern="100">
                <a:latin typeface="Bahnschrift Condensed" panose="020B0502040204020203" pitchFamily="34" charset="0"/>
                <a:ea typeface="Aptos" panose="020B0004020202020204" pitchFamily="34" charset="0"/>
                <a:cs typeface="Times New Roman" panose="02020603050405020304" pitchFamily="18" charset="0"/>
              </a:rPr>
              <a:t> boy or man keeps making comments to a girl, even though she doesn’t want to talk to him.</a:t>
            </a:r>
            <a:endParaRPr lang="en-GB"/>
          </a:p>
        </p:txBody>
      </p:sp>
      <p:pic>
        <p:nvPicPr>
          <p:cNvPr id="4" name="Picture 3" descr="A person holding a phone and pointing at another person&#10;&#10;AI-generated content may be incorrect.">
            <a:extLst>
              <a:ext uri="{FF2B5EF4-FFF2-40B4-BE49-F238E27FC236}">
                <a16:creationId xmlns:a16="http://schemas.microsoft.com/office/drawing/2014/main" id="{7849751E-5EB9-7A0B-F577-8FC24FF1EF1A}"/>
              </a:ext>
            </a:extLst>
          </p:cNvPr>
          <p:cNvPicPr>
            <a:picLocks noChangeAspect="1"/>
          </p:cNvPicPr>
          <p:nvPr/>
        </p:nvPicPr>
        <p:blipFill rotWithShape="1">
          <a:blip r:embed="rId2">
            <a:extLst>
              <a:ext uri="{28A0092B-C50C-407E-A947-70E740481C1C}">
                <a14:useLocalDpi xmlns:a14="http://schemas.microsoft.com/office/drawing/2010/main" val="0"/>
              </a:ext>
            </a:extLst>
          </a:blip>
          <a:srcRect l="2651" t="857" r="14515" b="-857"/>
          <a:stretch/>
        </p:blipFill>
        <p:spPr>
          <a:xfrm>
            <a:off x="7084404" y="1947779"/>
            <a:ext cx="5356978" cy="4110716"/>
          </a:xfrm>
          <a:prstGeom prst="rect">
            <a:avLst/>
          </a:prstGeom>
        </p:spPr>
      </p:pic>
      <p:sp>
        <p:nvSpPr>
          <p:cNvPr id="6" name="Rounded Rectangle 5">
            <a:extLst>
              <a:ext uri="{FF2B5EF4-FFF2-40B4-BE49-F238E27FC236}">
                <a16:creationId xmlns:a16="http://schemas.microsoft.com/office/drawing/2014/main" id="{25238A07-9A49-2F1C-AA51-983C21754BEF}"/>
              </a:ext>
            </a:extLst>
          </p:cNvPr>
          <p:cNvSpPr/>
          <p:nvPr/>
        </p:nvSpPr>
        <p:spPr>
          <a:xfrm>
            <a:off x="9414663" y="629139"/>
            <a:ext cx="2141990" cy="6895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1">
              <a:solidFill>
                <a:srgbClr val="A82660"/>
              </a:solidFill>
              <a:latin typeface="Bahnschrift Condensed" panose="020B0502040204020203" pitchFamily="34" charset="0"/>
            </a:endParaRPr>
          </a:p>
        </p:txBody>
      </p:sp>
      <p:sp>
        <p:nvSpPr>
          <p:cNvPr id="7" name="TextBox 6">
            <a:extLst>
              <a:ext uri="{FF2B5EF4-FFF2-40B4-BE49-F238E27FC236}">
                <a16:creationId xmlns:a16="http://schemas.microsoft.com/office/drawing/2014/main" id="{F23E1801-420C-35B7-E38E-EAA7FC234F34}"/>
              </a:ext>
            </a:extLst>
          </p:cNvPr>
          <p:cNvSpPr txBox="1"/>
          <p:nvPr/>
        </p:nvSpPr>
        <p:spPr>
          <a:xfrm>
            <a:off x="9780554" y="767686"/>
            <a:ext cx="1597742" cy="400110"/>
          </a:xfrm>
          <a:prstGeom prst="rect">
            <a:avLst/>
          </a:prstGeom>
          <a:noFill/>
        </p:spPr>
        <p:txBody>
          <a:bodyPr wrap="square" rtlCol="0">
            <a:spAutoFit/>
          </a:bodyPr>
          <a:lstStyle/>
          <a:p>
            <a:r>
              <a:rPr lang="en-GB" sz="2000" b="1">
                <a:solidFill>
                  <a:srgbClr val="8C296E"/>
                </a:solidFill>
                <a:latin typeface="Bahnschrift Condensed" panose="020B0502040204020203" pitchFamily="34" charset="0"/>
              </a:rPr>
              <a:t>Click for hints</a:t>
            </a:r>
          </a:p>
        </p:txBody>
      </p:sp>
      <p:sp>
        <p:nvSpPr>
          <p:cNvPr id="8" name="Slide Number Placeholder 7">
            <a:extLst>
              <a:ext uri="{FF2B5EF4-FFF2-40B4-BE49-F238E27FC236}">
                <a16:creationId xmlns:a16="http://schemas.microsoft.com/office/drawing/2014/main" id="{4367D9E4-449B-2F5F-D60F-6F75A1F5D59F}"/>
              </a:ext>
            </a:extLst>
          </p:cNvPr>
          <p:cNvSpPr>
            <a:spLocks noGrp="1"/>
          </p:cNvSpPr>
          <p:nvPr>
            <p:ph type="sldNum" sz="quarter" idx="12"/>
          </p:nvPr>
        </p:nvSpPr>
        <p:spPr/>
        <p:txBody>
          <a:bodyPr/>
          <a:lstStyle/>
          <a:p>
            <a:fld id="{99768FA2-EBA4-41AE-85D3-265E5B0077FA}" type="slidenum">
              <a:rPr lang="en-GB" smtClean="0">
                <a:solidFill>
                  <a:schemeClr val="bg1"/>
                </a:solidFill>
              </a:rPr>
              <a:t>11</a:t>
            </a:fld>
            <a:endParaRPr lang="en-GB">
              <a:solidFill>
                <a:schemeClr val="bg1"/>
              </a:solidFill>
            </a:endParaRPr>
          </a:p>
        </p:txBody>
      </p:sp>
    </p:spTree>
    <p:extLst>
      <p:ext uri="{BB962C8B-B14F-4D97-AF65-F5344CB8AC3E}">
        <p14:creationId xmlns:p14="http://schemas.microsoft.com/office/powerpoint/2010/main" val="163026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981838-9BF0-E633-5B78-CF33115A012A}"/>
              </a:ext>
            </a:extLst>
          </p:cNvPr>
          <p:cNvSpPr/>
          <p:nvPr/>
        </p:nvSpPr>
        <p:spPr>
          <a:xfrm>
            <a:off x="8545484" y="0"/>
            <a:ext cx="3646516" cy="6858000"/>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CA7250-56DB-7AEB-2265-86E0D326B068}"/>
              </a:ext>
            </a:extLst>
          </p:cNvPr>
          <p:cNvSpPr>
            <a:spLocks noGrp="1"/>
          </p:cNvSpPr>
          <p:nvPr>
            <p:ph idx="1"/>
          </p:nvPr>
        </p:nvSpPr>
        <p:spPr>
          <a:xfrm>
            <a:off x="599767" y="1461830"/>
            <a:ext cx="5953433" cy="4894519"/>
          </a:xfrm>
        </p:spPr>
        <p:txBody>
          <a:bodyPr>
            <a:normAutofit fontScale="92500" lnSpcReduction="20000"/>
          </a:bodyPr>
          <a:lstStyle/>
          <a:p>
            <a:pPr marL="0" indent="0">
              <a:buNone/>
            </a:pPr>
            <a:endParaRPr lang="en-GB" sz="18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buNone/>
            </a:pPr>
            <a:endParaRPr lang="en-GB" sz="1700" kern="100">
              <a:latin typeface="Quicksand" panose="00000500000000000000" pitchFamily="2" charset="0"/>
              <a:ea typeface="Aptos" panose="020B0004020202020204" pitchFamily="34" charset="0"/>
              <a:cs typeface="Times New Roman" panose="02020603050405020304" pitchFamily="18" charset="0"/>
            </a:endParaRPr>
          </a:p>
          <a:p>
            <a:pPr marL="0" indent="0">
              <a:buNone/>
            </a:pPr>
            <a:r>
              <a:rPr lang="en-GB"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What did you come up with?</a:t>
            </a:r>
          </a:p>
          <a:p>
            <a:pPr marL="0" indent="0">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 </a:t>
            </a:r>
            <a:endParaRPr lang="en-GB" sz="2000" b="1" kern="100">
              <a:effectLst/>
              <a:latin typeface="Quicksand" panose="00000500000000000000" pitchFamily="2" charset="0"/>
              <a:ea typeface="Aptos" panose="020B0004020202020204" pitchFamily="34" charset="0"/>
              <a:cs typeface="Times New Roman" panose="02020603050405020304" pitchFamily="18" charset="0"/>
            </a:endParaRPr>
          </a:p>
          <a:p>
            <a:pPr marL="0" indent="0">
              <a:lnSpc>
                <a:spcPct val="120000"/>
              </a:lnSpc>
              <a:buNone/>
            </a:pPr>
            <a:r>
              <a:rPr lang="en-GB" sz="2000" b="1" kern="100">
                <a:effectLst/>
                <a:latin typeface="Quicksand" panose="00000500000000000000" pitchFamily="2" charset="0"/>
                <a:ea typeface="Aptos" panose="020B0004020202020204" pitchFamily="34" charset="0"/>
                <a:cs typeface="Times New Roman" panose="02020603050405020304" pitchFamily="18" charset="0"/>
              </a:rPr>
              <a:t>In these situations, calling out and reasoning with the offenders is unlikely to help the victim at the time.</a:t>
            </a:r>
          </a:p>
          <a:p>
            <a:pPr marL="0" indent="0">
              <a:lnSpc>
                <a:spcPct val="120000"/>
              </a:lnSpc>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 </a:t>
            </a:r>
          </a:p>
          <a:p>
            <a:pPr marL="0" indent="0">
              <a:lnSpc>
                <a:spcPct val="120000"/>
              </a:lnSpc>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If you witness sexual comments check in with the victim that they are OK. Show empathy and that you are sorry that this has happened to them. It is understandable that they might not want to talk to you, but by doing this you have shown that they are seen as a person, and </a:t>
            </a:r>
            <a:r>
              <a:rPr lang="en-GB" sz="2000" b="1" kern="100">
                <a:effectLst/>
                <a:latin typeface="Quicksand" panose="00000500000000000000" pitchFamily="2" charset="0"/>
                <a:ea typeface="Aptos" panose="020B0004020202020204" pitchFamily="34" charset="0"/>
                <a:cs typeface="Times New Roman" panose="02020603050405020304" pitchFamily="18" charset="0"/>
              </a:rPr>
              <a:t>it is not their fault.</a:t>
            </a:r>
          </a:p>
          <a:p>
            <a:endParaRPr lang="en-GB"/>
          </a:p>
        </p:txBody>
      </p:sp>
      <p:sp>
        <p:nvSpPr>
          <p:cNvPr id="5" name="Title 1">
            <a:extLst>
              <a:ext uri="{FF2B5EF4-FFF2-40B4-BE49-F238E27FC236}">
                <a16:creationId xmlns:a16="http://schemas.microsoft.com/office/drawing/2014/main" id="{F65777E7-B951-01B5-3012-0FB0BF5C2F02}"/>
              </a:ext>
            </a:extLst>
          </p:cNvPr>
          <p:cNvSpPr txBox="1">
            <a:spLocks/>
          </p:cNvSpPr>
          <p:nvPr/>
        </p:nvSpPr>
        <p:spPr>
          <a:xfrm>
            <a:off x="599767" y="491743"/>
            <a:ext cx="7691985" cy="14515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900" b="1" kern="100">
                <a:solidFill>
                  <a:srgbClr val="8C296E"/>
                </a:solidFill>
                <a:latin typeface="Bahnschrift Condensed" panose="020B0502040204020203" pitchFamily="34" charset="0"/>
                <a:ea typeface="Aptos" panose="020B0004020202020204" pitchFamily="34" charset="0"/>
                <a:cs typeface="Times New Roman" panose="02020603050405020304" pitchFamily="18" charset="0"/>
              </a:rPr>
              <a:t>D)</a:t>
            </a:r>
            <a:r>
              <a:rPr lang="en-GB" sz="4900" b="1" kern="100">
                <a:solidFill>
                  <a:srgbClr val="A82660"/>
                </a:solidFill>
                <a:latin typeface="Bahnschrift Condensed" panose="020B0502040204020203" pitchFamily="34" charset="0"/>
                <a:ea typeface="Aptos" panose="020B0004020202020204" pitchFamily="34" charset="0"/>
                <a:cs typeface="Times New Roman" panose="02020603050405020304" pitchFamily="18" charset="0"/>
              </a:rPr>
              <a:t> </a:t>
            </a:r>
            <a:r>
              <a:rPr lang="en-GB" sz="4100" kern="100">
                <a:latin typeface="Bahnschrift Condensed" panose="020B0502040204020203" pitchFamily="34" charset="0"/>
                <a:ea typeface="Aptos" panose="020B0004020202020204" pitchFamily="34" charset="0"/>
                <a:cs typeface="Times New Roman" panose="02020603050405020304" pitchFamily="18" charset="0"/>
              </a:rPr>
              <a:t>Some men in a car shout sexual comments to a girl (catcalling). </a:t>
            </a:r>
            <a:endParaRPr lang="en-GB" sz="4100"/>
          </a:p>
        </p:txBody>
      </p:sp>
      <p:pic>
        <p:nvPicPr>
          <p:cNvPr id="6" name="Picture 5" descr="A person looking out of a car window&#10;&#10;AI-generated content may be incorrect.">
            <a:extLst>
              <a:ext uri="{FF2B5EF4-FFF2-40B4-BE49-F238E27FC236}">
                <a16:creationId xmlns:a16="http://schemas.microsoft.com/office/drawing/2014/main" id="{D1EB81B1-0384-A205-0AD2-8852202649A4}"/>
              </a:ext>
            </a:extLst>
          </p:cNvPr>
          <p:cNvPicPr>
            <a:picLocks noChangeAspect="1"/>
          </p:cNvPicPr>
          <p:nvPr/>
        </p:nvPicPr>
        <p:blipFill rotWithShape="1">
          <a:blip r:embed="rId2">
            <a:extLst>
              <a:ext uri="{28A0092B-C50C-407E-A947-70E740481C1C}">
                <a14:useLocalDpi xmlns:a14="http://schemas.microsoft.com/office/drawing/2010/main" val="0"/>
              </a:ext>
            </a:extLst>
          </a:blip>
          <a:srcRect l="16760" t="316" r="13586" b="-316"/>
          <a:stretch/>
        </p:blipFill>
        <p:spPr>
          <a:xfrm>
            <a:off x="7084403" y="1947779"/>
            <a:ext cx="5107597" cy="4110716"/>
          </a:xfrm>
          <a:prstGeom prst="rect">
            <a:avLst/>
          </a:prstGeom>
        </p:spPr>
      </p:pic>
      <p:sp>
        <p:nvSpPr>
          <p:cNvPr id="2" name="Rounded Rectangle 1">
            <a:extLst>
              <a:ext uri="{FF2B5EF4-FFF2-40B4-BE49-F238E27FC236}">
                <a16:creationId xmlns:a16="http://schemas.microsoft.com/office/drawing/2014/main" id="{321BD5CB-443D-88B7-AF6C-EEBB49BCCD97}"/>
              </a:ext>
            </a:extLst>
          </p:cNvPr>
          <p:cNvSpPr/>
          <p:nvPr/>
        </p:nvSpPr>
        <p:spPr>
          <a:xfrm>
            <a:off x="9317679" y="629139"/>
            <a:ext cx="2141990" cy="6895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1">
              <a:solidFill>
                <a:srgbClr val="A82660"/>
              </a:solidFill>
              <a:latin typeface="Bahnschrift Condensed" panose="020B0502040204020203" pitchFamily="34" charset="0"/>
            </a:endParaRPr>
          </a:p>
        </p:txBody>
      </p:sp>
      <p:sp>
        <p:nvSpPr>
          <p:cNvPr id="4" name="TextBox 3">
            <a:extLst>
              <a:ext uri="{FF2B5EF4-FFF2-40B4-BE49-F238E27FC236}">
                <a16:creationId xmlns:a16="http://schemas.microsoft.com/office/drawing/2014/main" id="{255FE4BB-06B1-E911-6AB4-B83F6D345EEE}"/>
              </a:ext>
            </a:extLst>
          </p:cNvPr>
          <p:cNvSpPr txBox="1"/>
          <p:nvPr/>
        </p:nvSpPr>
        <p:spPr>
          <a:xfrm>
            <a:off x="9683570" y="767686"/>
            <a:ext cx="1597742" cy="400110"/>
          </a:xfrm>
          <a:prstGeom prst="rect">
            <a:avLst/>
          </a:prstGeom>
          <a:noFill/>
        </p:spPr>
        <p:txBody>
          <a:bodyPr wrap="square" rtlCol="0">
            <a:spAutoFit/>
          </a:bodyPr>
          <a:lstStyle/>
          <a:p>
            <a:r>
              <a:rPr lang="en-GB" sz="2000" b="1">
                <a:solidFill>
                  <a:srgbClr val="8C296E"/>
                </a:solidFill>
                <a:latin typeface="Bahnschrift Condensed" panose="020B0502040204020203" pitchFamily="34" charset="0"/>
              </a:rPr>
              <a:t>Click for hints</a:t>
            </a:r>
          </a:p>
        </p:txBody>
      </p:sp>
      <p:sp>
        <p:nvSpPr>
          <p:cNvPr id="9" name="Slide Number Placeholder 8">
            <a:extLst>
              <a:ext uri="{FF2B5EF4-FFF2-40B4-BE49-F238E27FC236}">
                <a16:creationId xmlns:a16="http://schemas.microsoft.com/office/drawing/2014/main" id="{5B403C17-BEEF-4D7D-7606-30D8EAF09013}"/>
              </a:ext>
            </a:extLst>
          </p:cNvPr>
          <p:cNvSpPr>
            <a:spLocks noGrp="1"/>
          </p:cNvSpPr>
          <p:nvPr>
            <p:ph type="sldNum" sz="quarter" idx="12"/>
          </p:nvPr>
        </p:nvSpPr>
        <p:spPr/>
        <p:txBody>
          <a:bodyPr/>
          <a:lstStyle/>
          <a:p>
            <a:fld id="{99768FA2-EBA4-41AE-85D3-265E5B0077FA}" type="slidenum">
              <a:rPr lang="en-GB" smtClean="0">
                <a:solidFill>
                  <a:schemeClr val="bg1"/>
                </a:solidFill>
              </a:rPr>
              <a:t>12</a:t>
            </a:fld>
            <a:endParaRPr lang="en-GB">
              <a:solidFill>
                <a:schemeClr val="bg1"/>
              </a:solidFill>
            </a:endParaRPr>
          </a:p>
        </p:txBody>
      </p:sp>
    </p:spTree>
    <p:extLst>
      <p:ext uri="{BB962C8B-B14F-4D97-AF65-F5344CB8AC3E}">
        <p14:creationId xmlns:p14="http://schemas.microsoft.com/office/powerpoint/2010/main" val="3274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E26F12-A0AD-723C-0F5F-06F74A518E3C}"/>
              </a:ext>
            </a:extLst>
          </p:cNvPr>
          <p:cNvSpPr/>
          <p:nvPr/>
        </p:nvSpPr>
        <p:spPr>
          <a:xfrm>
            <a:off x="8545484" y="0"/>
            <a:ext cx="3646516" cy="6858000"/>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07DE0A-C6C1-5FC1-6632-AA586FD5CF37}"/>
              </a:ext>
            </a:extLst>
          </p:cNvPr>
          <p:cNvSpPr>
            <a:spLocks noGrp="1"/>
          </p:cNvSpPr>
          <p:nvPr>
            <p:ph idx="1"/>
          </p:nvPr>
        </p:nvSpPr>
        <p:spPr>
          <a:xfrm>
            <a:off x="639097" y="1357138"/>
            <a:ext cx="6341806" cy="5291998"/>
          </a:xfrm>
        </p:spPr>
        <p:txBody>
          <a:bodyPr>
            <a:normAutofit fontScale="70000" lnSpcReduction="20000"/>
          </a:bodyPr>
          <a:lstStyle/>
          <a:p>
            <a:pPr marL="0" indent="0">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endParaRPr lang="en-GB" sz="13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buNone/>
            </a:pPr>
            <a:endParaRPr lang="en-GB" sz="1600" b="1" kern="100">
              <a:solidFill>
                <a:srgbClr val="A82660"/>
              </a:solidFill>
              <a:effectLst/>
              <a:latin typeface="Quicksand" panose="00000500000000000000" pitchFamily="2" charset="0"/>
              <a:ea typeface="Aptos" panose="020B0004020202020204" pitchFamily="34" charset="0"/>
              <a:cs typeface="Times New Roman" panose="02020603050405020304" pitchFamily="18" charset="0"/>
            </a:endParaRPr>
          </a:p>
          <a:p>
            <a:pPr marL="0" indent="0">
              <a:buNone/>
            </a:pPr>
            <a:r>
              <a:rPr lang="en-GB" sz="22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W</a:t>
            </a:r>
            <a:r>
              <a:rPr lang="en-GB" sz="24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hat did you come up with?</a:t>
            </a:r>
          </a:p>
          <a:p>
            <a:pPr marL="0" indent="0">
              <a:buNone/>
            </a:pPr>
            <a:endParaRPr lang="en-GB" sz="24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lnSpc>
                <a:spcPct val="120000"/>
              </a:lnSpc>
              <a:buNone/>
            </a:pPr>
            <a:r>
              <a:rPr lang="en-GB" sz="2400" kern="100">
                <a:effectLst/>
                <a:latin typeface="Quicksand" panose="00000500000000000000" pitchFamily="2" charset="0"/>
                <a:ea typeface="Aptos" panose="020B0004020202020204" pitchFamily="34" charset="0"/>
                <a:cs typeface="Times New Roman" panose="02020603050405020304" pitchFamily="18" charset="0"/>
              </a:rPr>
              <a:t>If an offender is present, it is important not to create more danger. If the victim gets away you can make sure they get away safely, if he pursues you can </a:t>
            </a:r>
            <a:r>
              <a:rPr lang="en-GB" sz="2400" b="1" kern="100">
                <a:effectLst/>
                <a:latin typeface="Quicksand" panose="00000500000000000000" pitchFamily="2" charset="0"/>
                <a:ea typeface="Aptos" panose="020B0004020202020204" pitchFamily="34" charset="0"/>
                <a:cs typeface="Times New Roman" panose="02020603050405020304" pitchFamily="18" charset="0"/>
              </a:rPr>
              <a:t>ask adults to help</a:t>
            </a:r>
            <a:r>
              <a:rPr lang="en-GB" sz="2400" kern="100">
                <a:effectLst/>
                <a:latin typeface="Quicksand" panose="00000500000000000000" pitchFamily="2" charset="0"/>
                <a:ea typeface="Aptos" panose="020B0004020202020204" pitchFamily="34" charset="0"/>
                <a:cs typeface="Times New Roman" panose="02020603050405020304" pitchFamily="18" charset="0"/>
              </a:rPr>
              <a:t> or </a:t>
            </a:r>
            <a:r>
              <a:rPr lang="en-GB" sz="2400" b="1" kern="100">
                <a:effectLst/>
                <a:latin typeface="Quicksand" panose="00000500000000000000" pitchFamily="2" charset="0"/>
                <a:ea typeface="Aptos" panose="020B0004020202020204" pitchFamily="34" charset="0"/>
                <a:cs typeface="Times New Roman" panose="02020603050405020304" pitchFamily="18" charset="0"/>
              </a:rPr>
              <a:t>call the police on 999 </a:t>
            </a:r>
            <a:r>
              <a:rPr lang="en-GB" sz="2400" kern="100">
                <a:effectLst/>
                <a:latin typeface="Quicksand" panose="00000500000000000000" pitchFamily="2" charset="0"/>
                <a:ea typeface="Aptos" panose="020B0004020202020204" pitchFamily="34" charset="0"/>
                <a:cs typeface="Times New Roman" panose="02020603050405020304" pitchFamily="18" charset="0"/>
              </a:rPr>
              <a:t>as </a:t>
            </a:r>
            <a:r>
              <a:rPr lang="en-GB" sz="2400" kern="100">
                <a:latin typeface="Quicksand" panose="00000500000000000000" pitchFamily="2" charset="0"/>
                <a:ea typeface="Aptos" panose="020B0004020202020204" pitchFamily="34" charset="0"/>
                <a:cs typeface="Times New Roman" panose="02020603050405020304" pitchFamily="18" charset="0"/>
              </a:rPr>
              <a:t>the girl</a:t>
            </a:r>
            <a:r>
              <a:rPr lang="en-GB" sz="2400" kern="100">
                <a:effectLst/>
                <a:latin typeface="Quicksand" panose="00000500000000000000" pitchFamily="2" charset="0"/>
                <a:ea typeface="Aptos" panose="020B0004020202020204" pitchFamily="34" charset="0"/>
                <a:cs typeface="Times New Roman" panose="02020603050405020304" pitchFamily="18" charset="0"/>
              </a:rPr>
              <a:t> could be in immediate danger.</a:t>
            </a:r>
          </a:p>
          <a:p>
            <a:pPr marL="0" indent="0">
              <a:lnSpc>
                <a:spcPct val="120000"/>
              </a:lnSpc>
              <a:buNone/>
            </a:pPr>
            <a:endParaRPr lang="en-GB" sz="24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lnSpc>
                <a:spcPct val="120000"/>
              </a:lnSpc>
              <a:buNone/>
            </a:pPr>
            <a:r>
              <a:rPr lang="en-GB" sz="2400">
                <a:latin typeface="Quicksand" panose="00000500000000000000" pitchFamily="2" charset="0"/>
              </a:rPr>
              <a:t>It's safer to get two or more adults involved, as a group is more likely to stop the situation before it gets worse.</a:t>
            </a:r>
          </a:p>
          <a:p>
            <a:pPr marL="0" indent="0">
              <a:lnSpc>
                <a:spcPct val="120000"/>
              </a:lnSpc>
              <a:buNone/>
            </a:pPr>
            <a:endParaRPr lang="en-GB" sz="2400">
              <a:latin typeface="Quicksand" panose="00000500000000000000" pitchFamily="2" charset="0"/>
            </a:endParaRPr>
          </a:p>
          <a:p>
            <a:pPr marL="0" indent="0">
              <a:lnSpc>
                <a:spcPct val="120000"/>
              </a:lnSpc>
              <a:buNone/>
            </a:pPr>
            <a:r>
              <a:rPr lang="en-GB" sz="2400">
                <a:latin typeface="Quicksand" panose="00000500000000000000" pitchFamily="2" charset="0"/>
              </a:rPr>
              <a:t>You don't have to handle everything yourself, but if you can help safely with others, it can make a big difference for someone in need.</a:t>
            </a:r>
          </a:p>
          <a:p>
            <a:pPr marL="0" indent="0">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AC652350-25EA-3EE2-8759-51C9A90340F6}"/>
              </a:ext>
            </a:extLst>
          </p:cNvPr>
          <p:cNvSpPr txBox="1">
            <a:spLocks/>
          </p:cNvSpPr>
          <p:nvPr/>
        </p:nvSpPr>
        <p:spPr>
          <a:xfrm>
            <a:off x="639097" y="541231"/>
            <a:ext cx="7623159" cy="14515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900" b="1" kern="100">
                <a:solidFill>
                  <a:srgbClr val="8C296E"/>
                </a:solidFill>
                <a:latin typeface="Bahnschrift Condensed" panose="020B0502040204020203" pitchFamily="34" charset="0"/>
                <a:ea typeface="Aptos" panose="020B0004020202020204" pitchFamily="34" charset="0"/>
                <a:cs typeface="Times New Roman" panose="02020603050405020304" pitchFamily="18" charset="0"/>
              </a:rPr>
              <a:t>E)</a:t>
            </a:r>
            <a:r>
              <a:rPr lang="en-GB" sz="4900" b="1" kern="100">
                <a:solidFill>
                  <a:srgbClr val="A82660"/>
                </a:solidFill>
                <a:latin typeface="Bahnschrift Condensed" panose="020B0502040204020203" pitchFamily="34" charset="0"/>
                <a:ea typeface="Aptos" panose="020B0004020202020204" pitchFamily="34" charset="0"/>
                <a:cs typeface="Times New Roman" panose="02020603050405020304" pitchFamily="18" charset="0"/>
              </a:rPr>
              <a:t> </a:t>
            </a:r>
            <a:r>
              <a:rPr lang="en-GB" sz="4100" kern="100">
                <a:latin typeface="Bahnschrift Condensed" panose="020B0502040204020203" pitchFamily="34" charset="0"/>
                <a:ea typeface="Aptos" panose="020B0004020202020204" pitchFamily="34" charset="0"/>
                <a:cs typeface="Times New Roman" panose="02020603050405020304" pitchFamily="18" charset="0"/>
              </a:rPr>
              <a:t>A man approaches a girl in the street and won’t let her past.</a:t>
            </a:r>
            <a:endParaRPr lang="en-GB" sz="4100"/>
          </a:p>
        </p:txBody>
      </p:sp>
      <p:pic>
        <p:nvPicPr>
          <p:cNvPr id="4" name="Picture 3" descr="A person and person walking on a street&#10;&#10;AI-generated content may be incorrect.">
            <a:extLst>
              <a:ext uri="{FF2B5EF4-FFF2-40B4-BE49-F238E27FC236}">
                <a16:creationId xmlns:a16="http://schemas.microsoft.com/office/drawing/2014/main" id="{B8C76E54-3D55-A506-0E03-3254B8759426}"/>
              </a:ext>
            </a:extLst>
          </p:cNvPr>
          <p:cNvPicPr>
            <a:picLocks noChangeAspect="1"/>
          </p:cNvPicPr>
          <p:nvPr/>
        </p:nvPicPr>
        <p:blipFill rotWithShape="1">
          <a:blip r:embed="rId2">
            <a:extLst>
              <a:ext uri="{28A0092B-C50C-407E-A947-70E740481C1C}">
                <a14:useLocalDpi xmlns:a14="http://schemas.microsoft.com/office/drawing/2010/main" val="0"/>
              </a:ext>
            </a:extLst>
          </a:blip>
          <a:srcRect l="23176" r="23176"/>
          <a:stretch/>
        </p:blipFill>
        <p:spPr>
          <a:xfrm rot="5400000">
            <a:off x="7582842" y="1449339"/>
            <a:ext cx="4110718" cy="5107597"/>
          </a:xfrm>
          <a:prstGeom prst="rect">
            <a:avLst/>
          </a:prstGeom>
        </p:spPr>
      </p:pic>
      <p:sp>
        <p:nvSpPr>
          <p:cNvPr id="2" name="Rounded Rectangle 1">
            <a:extLst>
              <a:ext uri="{FF2B5EF4-FFF2-40B4-BE49-F238E27FC236}">
                <a16:creationId xmlns:a16="http://schemas.microsoft.com/office/drawing/2014/main" id="{9FDE3CC0-E8E0-4FCF-B439-40CD798F09B4}"/>
              </a:ext>
            </a:extLst>
          </p:cNvPr>
          <p:cNvSpPr/>
          <p:nvPr/>
        </p:nvSpPr>
        <p:spPr>
          <a:xfrm>
            <a:off x="9317679" y="629139"/>
            <a:ext cx="2141990" cy="6895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1">
              <a:solidFill>
                <a:srgbClr val="A82660"/>
              </a:solidFill>
              <a:latin typeface="Bahnschrift Condensed" panose="020B0502040204020203" pitchFamily="34" charset="0"/>
            </a:endParaRPr>
          </a:p>
        </p:txBody>
      </p:sp>
      <p:sp>
        <p:nvSpPr>
          <p:cNvPr id="8" name="TextBox 7">
            <a:extLst>
              <a:ext uri="{FF2B5EF4-FFF2-40B4-BE49-F238E27FC236}">
                <a16:creationId xmlns:a16="http://schemas.microsoft.com/office/drawing/2014/main" id="{6406DF8A-A22A-17CA-8A8A-E61EBC7A688F}"/>
              </a:ext>
            </a:extLst>
          </p:cNvPr>
          <p:cNvSpPr txBox="1"/>
          <p:nvPr/>
        </p:nvSpPr>
        <p:spPr>
          <a:xfrm>
            <a:off x="9683570" y="767686"/>
            <a:ext cx="1597742" cy="400110"/>
          </a:xfrm>
          <a:prstGeom prst="rect">
            <a:avLst/>
          </a:prstGeom>
          <a:noFill/>
        </p:spPr>
        <p:txBody>
          <a:bodyPr wrap="square" rtlCol="0">
            <a:spAutoFit/>
          </a:bodyPr>
          <a:lstStyle/>
          <a:p>
            <a:r>
              <a:rPr lang="en-GB" sz="2000" b="1">
                <a:solidFill>
                  <a:srgbClr val="8C296E"/>
                </a:solidFill>
                <a:latin typeface="Bahnschrift Condensed" panose="020B0502040204020203" pitchFamily="34" charset="0"/>
              </a:rPr>
              <a:t>Click for hints</a:t>
            </a:r>
          </a:p>
        </p:txBody>
      </p:sp>
      <p:sp>
        <p:nvSpPr>
          <p:cNvPr id="9" name="Slide Number Placeholder 8">
            <a:extLst>
              <a:ext uri="{FF2B5EF4-FFF2-40B4-BE49-F238E27FC236}">
                <a16:creationId xmlns:a16="http://schemas.microsoft.com/office/drawing/2014/main" id="{0DE43AD3-73D5-3FC1-4B48-7FB7709F786F}"/>
              </a:ext>
            </a:extLst>
          </p:cNvPr>
          <p:cNvSpPr>
            <a:spLocks noGrp="1"/>
          </p:cNvSpPr>
          <p:nvPr>
            <p:ph type="sldNum" sz="quarter" idx="12"/>
          </p:nvPr>
        </p:nvSpPr>
        <p:spPr/>
        <p:txBody>
          <a:bodyPr/>
          <a:lstStyle/>
          <a:p>
            <a:fld id="{99768FA2-EBA4-41AE-85D3-265E5B0077FA}" type="slidenum">
              <a:rPr lang="en-GB" smtClean="0">
                <a:solidFill>
                  <a:schemeClr val="bg1"/>
                </a:solidFill>
              </a:rPr>
              <a:t>13</a:t>
            </a:fld>
            <a:endParaRPr lang="en-GB">
              <a:solidFill>
                <a:schemeClr val="bg1"/>
              </a:solidFill>
            </a:endParaRPr>
          </a:p>
        </p:txBody>
      </p:sp>
    </p:spTree>
    <p:extLst>
      <p:ext uri="{BB962C8B-B14F-4D97-AF65-F5344CB8AC3E}">
        <p14:creationId xmlns:p14="http://schemas.microsoft.com/office/powerpoint/2010/main" val="58044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s heads">
            <a:extLst>
              <a:ext uri="{FF2B5EF4-FFF2-40B4-BE49-F238E27FC236}">
                <a16:creationId xmlns:a16="http://schemas.microsoft.com/office/drawing/2014/main" id="{7961E948-3BDD-1F8E-5727-E9195FD3958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1994" b="11994"/>
          <a:stretch/>
        </p:blipFill>
        <p:spPr>
          <a:xfrm>
            <a:off x="0" y="10827"/>
            <a:ext cx="12192000" cy="6847173"/>
          </a:xfrm>
          <a:prstGeom prst="rect">
            <a:avLst/>
          </a:prstGeom>
        </p:spPr>
      </p:pic>
      <p:pic>
        <p:nvPicPr>
          <p:cNvPr id="8" name="Graphic 7">
            <a:extLst>
              <a:ext uri="{FF2B5EF4-FFF2-40B4-BE49-F238E27FC236}">
                <a16:creationId xmlns:a16="http://schemas.microsoft.com/office/drawing/2014/main" id="{500F1A1E-149A-7F13-4C65-344581FAF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295" y="249186"/>
            <a:ext cx="10043505" cy="1790806"/>
          </a:xfrm>
          <a:prstGeom prst="rect">
            <a:avLst/>
          </a:prstGeom>
        </p:spPr>
      </p:pic>
      <p:sp>
        <p:nvSpPr>
          <p:cNvPr id="3" name="Content Placeholder 2">
            <a:extLst>
              <a:ext uri="{FF2B5EF4-FFF2-40B4-BE49-F238E27FC236}">
                <a16:creationId xmlns:a16="http://schemas.microsoft.com/office/drawing/2014/main" id="{09DE097E-1D78-630F-64D5-C62DAE60B3DA}"/>
              </a:ext>
            </a:extLst>
          </p:cNvPr>
          <p:cNvSpPr>
            <a:spLocks noGrp="1"/>
          </p:cNvSpPr>
          <p:nvPr>
            <p:ph idx="1"/>
          </p:nvPr>
        </p:nvSpPr>
        <p:spPr>
          <a:xfrm>
            <a:off x="1209373" y="1782688"/>
            <a:ext cx="9347791" cy="4351338"/>
          </a:xfrm>
        </p:spPr>
        <p:txBody>
          <a:bodyPr/>
          <a:lstStyle/>
          <a:p>
            <a:pPr marL="0" indent="0" algn="ctr">
              <a:buNone/>
            </a:pPr>
            <a:endParaRPr lang="en-GB" sz="32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lgn="ctr">
              <a:lnSpc>
                <a:spcPct val="100000"/>
              </a:lnSpc>
              <a:buNone/>
            </a:pPr>
            <a:r>
              <a:rPr lang="en-GB" kern="100">
                <a:effectLst/>
                <a:latin typeface="Quicksand" panose="00000500000000000000" pitchFamily="2" charset="0"/>
                <a:ea typeface="Aptos" panose="020B0004020202020204" pitchFamily="34" charset="0"/>
                <a:cs typeface="Times New Roman" panose="02020603050405020304" pitchFamily="18" charset="0"/>
              </a:rPr>
              <a:t>Are there any other examples of </a:t>
            </a:r>
            <a:r>
              <a:rPr lang="en-GB"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sexual harassment </a:t>
            </a:r>
            <a:r>
              <a:rPr lang="en-GB" kern="100">
                <a:effectLst/>
                <a:latin typeface="Quicksand" panose="00000500000000000000" pitchFamily="2" charset="0"/>
                <a:ea typeface="Aptos" panose="020B0004020202020204" pitchFamily="34" charset="0"/>
                <a:cs typeface="Times New Roman" panose="02020603050405020304" pitchFamily="18" charset="0"/>
              </a:rPr>
              <a:t>that you</a:t>
            </a:r>
            <a:r>
              <a:rPr lang="en-GB" kern="100">
                <a:latin typeface="Quicksand" panose="00000500000000000000" pitchFamily="2" charset="0"/>
                <a:ea typeface="Aptos" panose="020B0004020202020204" pitchFamily="34" charset="0"/>
                <a:cs typeface="Times New Roman" panose="02020603050405020304" pitchFamily="18" charset="0"/>
              </a:rPr>
              <a:t> can</a:t>
            </a:r>
            <a:r>
              <a:rPr lang="en-GB" kern="100">
                <a:effectLst/>
                <a:latin typeface="Quicksand" panose="00000500000000000000" pitchFamily="2" charset="0"/>
                <a:ea typeface="Aptos" panose="020B0004020202020204" pitchFamily="34" charset="0"/>
                <a:cs typeface="Times New Roman" panose="02020603050405020304" pitchFamily="18" charset="0"/>
              </a:rPr>
              <a:t> think of?</a:t>
            </a:r>
            <a:br>
              <a:rPr lang="en-GB" sz="3200" kern="100">
                <a:effectLst/>
                <a:latin typeface="Bahnschrift Condensed" panose="020B0502040204020203" pitchFamily="34" charset="0"/>
                <a:ea typeface="Aptos" panose="020B0004020202020204" pitchFamily="34" charset="0"/>
                <a:cs typeface="Times New Roman" panose="02020603050405020304" pitchFamily="18" charset="0"/>
              </a:rPr>
            </a:br>
            <a:endParaRPr lang="en-GB" sz="1800" kern="100">
              <a:latin typeface="Aptos" panose="020B0004020202020204" pitchFamily="34" charset="0"/>
              <a:ea typeface="Aptos" panose="020B0004020202020204" pitchFamily="34" charset="0"/>
              <a:cs typeface="Times New Roman" panose="02020603050405020304" pitchFamily="18" charset="0"/>
            </a:endParaRPr>
          </a:p>
          <a:p>
            <a:pPr marL="0" indent="0" algn="ctr">
              <a:buNone/>
            </a:pPr>
            <a:r>
              <a:rPr lang="en-GB" sz="1800" kern="100">
                <a:latin typeface="Quicksand" panose="00000500000000000000" pitchFamily="2" charset="0"/>
                <a:ea typeface="Aptos" panose="020B0004020202020204" pitchFamily="34" charset="0"/>
                <a:cs typeface="Times New Roman" panose="02020603050405020304" pitchFamily="18" charset="0"/>
              </a:rPr>
              <a:t> </a:t>
            </a:r>
            <a:endParaRPr lang="en-GB" sz="1800" kern="100">
              <a:effectLst/>
              <a:latin typeface="Quicksand" panose="00000500000000000000" pitchFamily="2" charset="0"/>
              <a:ea typeface="Aptos" panose="020B0004020202020204" pitchFamily="34" charset="0"/>
              <a:cs typeface="Times New Roman" panose="02020603050405020304" pitchFamily="18" charset="0"/>
            </a:endParaRPr>
          </a:p>
          <a:p>
            <a:pPr algn="ctr"/>
            <a:endParaRPr lang="en-GB"/>
          </a:p>
        </p:txBody>
      </p:sp>
      <p:sp>
        <p:nvSpPr>
          <p:cNvPr id="5" name="Rounded Rectangle 13">
            <a:extLst>
              <a:ext uri="{FF2B5EF4-FFF2-40B4-BE49-F238E27FC236}">
                <a16:creationId xmlns:a16="http://schemas.microsoft.com/office/drawing/2014/main" id="{6F8F515F-87BB-C704-23BB-2B3AF3512C84}"/>
              </a:ext>
            </a:extLst>
          </p:cNvPr>
          <p:cNvSpPr/>
          <p:nvPr/>
        </p:nvSpPr>
        <p:spPr>
          <a:xfrm>
            <a:off x="1215736" y="3699346"/>
            <a:ext cx="4461164" cy="2339946"/>
          </a:xfrm>
          <a:prstGeom prst="round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kern="100">
                <a:solidFill>
                  <a:schemeClr val="bg1"/>
                </a:solidFill>
                <a:latin typeface="Quicksand" panose="00000500000000000000" pitchFamily="2" charset="0"/>
                <a:ea typeface="Aptos" panose="020B0004020202020204" pitchFamily="34" charset="0"/>
                <a:cs typeface="Times New Roman" panose="02020603050405020304" pitchFamily="18" charset="0"/>
              </a:rPr>
              <a:t>How could you help the victim?</a:t>
            </a:r>
          </a:p>
        </p:txBody>
      </p:sp>
      <p:sp>
        <p:nvSpPr>
          <p:cNvPr id="7" name="Rounded Rectangle 16">
            <a:extLst>
              <a:ext uri="{FF2B5EF4-FFF2-40B4-BE49-F238E27FC236}">
                <a16:creationId xmlns:a16="http://schemas.microsoft.com/office/drawing/2014/main" id="{8BCD0C5C-6A63-C382-318D-6CB6344E168A}"/>
              </a:ext>
            </a:extLst>
          </p:cNvPr>
          <p:cNvSpPr/>
          <p:nvPr/>
        </p:nvSpPr>
        <p:spPr>
          <a:xfrm>
            <a:off x="6096000" y="3699346"/>
            <a:ext cx="4461164" cy="2339946"/>
          </a:xfrm>
          <a:prstGeom prst="round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kern="100">
              <a:solidFill>
                <a:schemeClr val="bg1"/>
              </a:solidFill>
              <a:latin typeface="Quicksand" panose="00000500000000000000" pitchFamily="2" charset="0"/>
              <a:ea typeface="Aptos" panose="020B0004020202020204" pitchFamily="34" charset="0"/>
              <a:cs typeface="Times New Roman" panose="02020603050405020304" pitchFamily="18" charset="0"/>
            </a:endParaRPr>
          </a:p>
          <a:p>
            <a:pPr algn="ctr"/>
            <a:r>
              <a:rPr lang="en-GB" sz="3200" kern="100">
                <a:solidFill>
                  <a:schemeClr val="bg1"/>
                </a:solidFill>
                <a:latin typeface="Quicksand" panose="00000500000000000000" pitchFamily="2" charset="0"/>
                <a:ea typeface="Aptos" panose="020B0004020202020204" pitchFamily="34" charset="0"/>
                <a:cs typeface="Times New Roman" panose="02020603050405020304" pitchFamily="18" charset="0"/>
              </a:rPr>
              <a:t>How could you make sure you are safe?</a:t>
            </a:r>
          </a:p>
          <a:p>
            <a:pPr algn="ctr"/>
            <a:endParaRPr lang="en-US"/>
          </a:p>
        </p:txBody>
      </p:sp>
      <p:sp>
        <p:nvSpPr>
          <p:cNvPr id="6" name="Slide Number Placeholder 5">
            <a:extLst>
              <a:ext uri="{FF2B5EF4-FFF2-40B4-BE49-F238E27FC236}">
                <a16:creationId xmlns:a16="http://schemas.microsoft.com/office/drawing/2014/main" id="{36AD4627-7F92-ECB9-AA43-45CDBB7FB002}"/>
              </a:ext>
            </a:extLst>
          </p:cNvPr>
          <p:cNvSpPr>
            <a:spLocks noGrp="1"/>
          </p:cNvSpPr>
          <p:nvPr>
            <p:ph type="sldNum" sz="quarter" idx="12"/>
          </p:nvPr>
        </p:nvSpPr>
        <p:spPr/>
        <p:txBody>
          <a:bodyPr/>
          <a:lstStyle/>
          <a:p>
            <a:fld id="{99768FA2-EBA4-41AE-85D3-265E5B0077FA}" type="slidenum">
              <a:rPr lang="en-GB" smtClean="0"/>
              <a:t>14</a:t>
            </a:fld>
            <a:endParaRPr lang="en-GB"/>
          </a:p>
        </p:txBody>
      </p:sp>
    </p:spTree>
    <p:extLst>
      <p:ext uri="{BB962C8B-B14F-4D97-AF65-F5344CB8AC3E}">
        <p14:creationId xmlns:p14="http://schemas.microsoft.com/office/powerpoint/2010/main" val="204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F5F1-72BD-2E61-1700-50D5C61F0F3D}"/>
              </a:ext>
            </a:extLst>
          </p:cNvPr>
          <p:cNvSpPr>
            <a:spLocks noGrp="1"/>
          </p:cNvSpPr>
          <p:nvPr>
            <p:ph type="title"/>
          </p:nvPr>
        </p:nvSpPr>
        <p:spPr>
          <a:xfrm>
            <a:off x="6086304" y="540408"/>
            <a:ext cx="4076700" cy="1325563"/>
          </a:xfrm>
        </p:spPr>
        <p:txBody>
          <a:bodyPr>
            <a:noAutofit/>
          </a:bodyPr>
          <a:lstStyle/>
          <a:p>
            <a:r>
              <a:rPr lang="en-GB" b="1">
                <a:latin typeface="Bahnschrift Condensed" panose="020B0502040204020203" pitchFamily="34" charset="0"/>
              </a:rPr>
              <a:t>Getting more help</a:t>
            </a:r>
          </a:p>
        </p:txBody>
      </p:sp>
      <p:sp>
        <p:nvSpPr>
          <p:cNvPr id="3" name="Content Placeholder 2">
            <a:extLst>
              <a:ext uri="{FF2B5EF4-FFF2-40B4-BE49-F238E27FC236}">
                <a16:creationId xmlns:a16="http://schemas.microsoft.com/office/drawing/2014/main" id="{8553E8CE-80C9-C48C-6AAA-734693592BEE}"/>
              </a:ext>
            </a:extLst>
          </p:cNvPr>
          <p:cNvSpPr>
            <a:spLocks noGrp="1"/>
          </p:cNvSpPr>
          <p:nvPr>
            <p:ph idx="1"/>
          </p:nvPr>
        </p:nvSpPr>
        <p:spPr>
          <a:xfrm>
            <a:off x="6096000" y="1463267"/>
            <a:ext cx="5378325" cy="4893083"/>
          </a:xfrm>
        </p:spPr>
        <p:txBody>
          <a:bodyPr>
            <a:normAutofit lnSpcReduction="10000"/>
          </a:bodyPr>
          <a:lstStyle/>
          <a:p>
            <a:pPr marL="0" indent="0">
              <a:lnSpc>
                <a:spcPct val="115000"/>
              </a:lnSpc>
              <a:spcAft>
                <a:spcPts val="800"/>
              </a:spcAft>
              <a:buNone/>
            </a:pPr>
            <a:endParaRPr lang="en-GB" sz="18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Speak to an adult such as a</a:t>
            </a:r>
            <a:r>
              <a:rPr lang="en-GB" sz="2000"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 </a:t>
            </a:r>
            <a:r>
              <a:rPr lang="en-GB"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parent, teacher or another adult that you trust</a:t>
            </a:r>
            <a:r>
              <a:rPr lang="en-GB" sz="2000"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 </a:t>
            </a:r>
            <a:r>
              <a:rPr lang="en-GB" sz="2000" kern="100">
                <a:effectLst/>
                <a:latin typeface="Quicksand" panose="00000500000000000000" pitchFamily="2" charset="0"/>
                <a:ea typeface="Aptos" panose="020B0004020202020204" pitchFamily="34" charset="0"/>
                <a:cs typeface="Times New Roman" panose="02020603050405020304" pitchFamily="18" charset="0"/>
              </a:rPr>
              <a:t>about what has happened and what should be done to stop it from continuing.</a:t>
            </a:r>
          </a:p>
          <a:p>
            <a:pPr marL="0" indent="0">
              <a:lnSpc>
                <a:spcPct val="115000"/>
              </a:lnSpc>
              <a:spcAft>
                <a:spcPts val="800"/>
              </a:spcAft>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Some schools have people appointed to </a:t>
            </a:r>
            <a:r>
              <a:rPr lang="en-GB"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anti-bullying roles. </a:t>
            </a:r>
            <a:r>
              <a:rPr lang="en-GB" sz="2000" kern="100">
                <a:effectLst/>
                <a:latin typeface="Quicksand" panose="00000500000000000000" pitchFamily="2" charset="0"/>
                <a:ea typeface="Aptos" panose="020B0004020202020204" pitchFamily="34" charset="0"/>
                <a:cs typeface="Times New Roman" panose="02020603050405020304" pitchFamily="18" charset="0"/>
              </a:rPr>
              <a:t>If your school has one, that person could be a great person to seek guidance from.</a:t>
            </a:r>
          </a:p>
          <a:p>
            <a:pPr marL="0" indent="0">
              <a:lnSpc>
                <a:spcPct val="115000"/>
              </a:lnSpc>
              <a:spcAft>
                <a:spcPts val="800"/>
              </a:spcAft>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If you are being sexually harassed by an adult, it is extremely important that</a:t>
            </a:r>
            <a:r>
              <a:rPr lang="en-GB" sz="2000"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 </a:t>
            </a:r>
            <a:r>
              <a:rPr lang="en-GB"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you let another adult know right away.</a:t>
            </a:r>
          </a:p>
          <a:p>
            <a:endParaRPr lang="en-GB"/>
          </a:p>
        </p:txBody>
      </p:sp>
      <p:sp>
        <p:nvSpPr>
          <p:cNvPr id="4" name="Rectangle 3">
            <a:extLst>
              <a:ext uri="{FF2B5EF4-FFF2-40B4-BE49-F238E27FC236}">
                <a16:creationId xmlns:a16="http://schemas.microsoft.com/office/drawing/2014/main" id="{29BD8DD8-CD40-D931-2E62-CA56E283FADB}"/>
              </a:ext>
            </a:extLst>
          </p:cNvPr>
          <p:cNvSpPr/>
          <p:nvPr/>
        </p:nvSpPr>
        <p:spPr>
          <a:xfrm>
            <a:off x="0" y="0"/>
            <a:ext cx="5378325" cy="6858000"/>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FFBD408-A1A2-7D41-758A-D261EC4D8E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944" y="451713"/>
            <a:ext cx="5982212" cy="5784453"/>
          </a:xfrm>
          <a:prstGeom prst="rect">
            <a:avLst/>
          </a:prstGeom>
        </p:spPr>
      </p:pic>
      <p:sp>
        <p:nvSpPr>
          <p:cNvPr id="5" name="Slide Number Placeholder 4">
            <a:extLst>
              <a:ext uri="{FF2B5EF4-FFF2-40B4-BE49-F238E27FC236}">
                <a16:creationId xmlns:a16="http://schemas.microsoft.com/office/drawing/2014/main" id="{BE36E2AF-B470-5EF7-FD1F-A4ACA4610892}"/>
              </a:ext>
            </a:extLst>
          </p:cNvPr>
          <p:cNvSpPr>
            <a:spLocks noGrp="1"/>
          </p:cNvSpPr>
          <p:nvPr>
            <p:ph type="sldNum" sz="quarter" idx="12"/>
          </p:nvPr>
        </p:nvSpPr>
        <p:spPr/>
        <p:txBody>
          <a:bodyPr/>
          <a:lstStyle/>
          <a:p>
            <a:fld id="{99768FA2-EBA4-41AE-85D3-265E5B0077FA}" type="slidenum">
              <a:rPr lang="en-GB" smtClean="0"/>
              <a:t>15</a:t>
            </a:fld>
            <a:endParaRPr lang="en-GB"/>
          </a:p>
        </p:txBody>
      </p:sp>
    </p:spTree>
    <p:extLst>
      <p:ext uri="{BB962C8B-B14F-4D97-AF65-F5344CB8AC3E}">
        <p14:creationId xmlns:p14="http://schemas.microsoft.com/office/powerpoint/2010/main" val="372913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90A7-6905-B040-4B75-F5D8C800BC35}"/>
              </a:ext>
            </a:extLst>
          </p:cNvPr>
          <p:cNvSpPr>
            <a:spLocks noGrp="1"/>
          </p:cNvSpPr>
          <p:nvPr>
            <p:ph type="title"/>
          </p:nvPr>
        </p:nvSpPr>
        <p:spPr>
          <a:xfrm>
            <a:off x="6096000" y="599438"/>
            <a:ext cx="5014452" cy="1851611"/>
          </a:xfrm>
        </p:spPr>
        <p:txBody>
          <a:bodyPr>
            <a:normAutofit fontScale="90000"/>
          </a:bodyPr>
          <a:lstStyle/>
          <a:p>
            <a:br>
              <a:rPr lang="en-US" b="1" kern="100">
                <a:effectLst/>
                <a:latin typeface="Bahnschrift Condensed" panose="020B0502040204020203" pitchFamily="34" charset="0"/>
                <a:ea typeface="Aptos" panose="020B0004020202020204" pitchFamily="34" charset="0"/>
                <a:cs typeface="Times New Roman" panose="02020603050405020304" pitchFamily="18" charset="0"/>
              </a:rPr>
            </a:br>
            <a:r>
              <a:rPr lang="en-US" b="1" kern="100">
                <a:effectLst/>
                <a:latin typeface="Bahnschrift Condensed" panose="020B0502040204020203" pitchFamily="34" charset="0"/>
                <a:ea typeface="Aptos" panose="020B0004020202020204" pitchFamily="34" charset="0"/>
                <a:cs typeface="Times New Roman" panose="02020603050405020304" pitchFamily="18" charset="0"/>
              </a:rPr>
              <a:t>Before reporting it to your school, who else could you ask for help from?</a:t>
            </a:r>
            <a:br>
              <a:rPr lang="en-GB" sz="4000" kern="100">
                <a:effectLst/>
                <a:latin typeface="Bahnschrift Condensed" panose="020B0502040204020203" pitchFamily="34" charset="0"/>
                <a:ea typeface="Aptos" panose="020B0004020202020204" pitchFamily="34" charset="0"/>
                <a:cs typeface="Times New Roman" panose="02020603050405020304" pitchFamily="18" charset="0"/>
              </a:rPr>
            </a:br>
            <a:endParaRPr lang="en-GB" sz="4000">
              <a:latin typeface="Bahnschrift Condensed" panose="020B0502040204020203" pitchFamily="34" charset="0"/>
            </a:endParaRPr>
          </a:p>
        </p:txBody>
      </p:sp>
      <p:sp>
        <p:nvSpPr>
          <p:cNvPr id="3" name="Content Placeholder 2">
            <a:extLst>
              <a:ext uri="{FF2B5EF4-FFF2-40B4-BE49-F238E27FC236}">
                <a16:creationId xmlns:a16="http://schemas.microsoft.com/office/drawing/2014/main" id="{988BF58B-A3FB-B33C-254F-A060EDDC3472}"/>
              </a:ext>
            </a:extLst>
          </p:cNvPr>
          <p:cNvSpPr>
            <a:spLocks noGrp="1"/>
          </p:cNvSpPr>
          <p:nvPr>
            <p:ph idx="1"/>
          </p:nvPr>
        </p:nvSpPr>
        <p:spPr>
          <a:xfrm>
            <a:off x="6096000" y="2080233"/>
            <a:ext cx="5378325" cy="4351338"/>
          </a:xfrm>
        </p:spPr>
        <p:txBody>
          <a:bodyPr/>
          <a:lstStyle/>
          <a:p>
            <a:pPr marL="0" indent="0">
              <a:lnSpc>
                <a:spcPct val="115000"/>
              </a:lnSpc>
              <a:spcAft>
                <a:spcPts val="800"/>
              </a:spcAft>
              <a:buNone/>
            </a:pPr>
            <a:endParaRPr lang="en-GB" sz="18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Before you decide to report an issue with your school, if you can, let your </a:t>
            </a:r>
            <a:r>
              <a:rPr lang="en-GB"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parents or carers </a:t>
            </a:r>
            <a:r>
              <a:rPr lang="en-GB" sz="2000" kern="100">
                <a:effectLst/>
                <a:latin typeface="Quicksand" panose="00000500000000000000" pitchFamily="2" charset="0"/>
                <a:ea typeface="Aptos" panose="020B0004020202020204" pitchFamily="34" charset="0"/>
                <a:cs typeface="Times New Roman" panose="02020603050405020304" pitchFamily="18" charset="0"/>
              </a:rPr>
              <a:t>know what is going on. </a:t>
            </a:r>
          </a:p>
          <a:p>
            <a:pPr marL="0" indent="0">
              <a:lnSpc>
                <a:spcPct val="115000"/>
              </a:lnSpc>
              <a:spcAft>
                <a:spcPts val="800"/>
              </a:spcAft>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The school will likely contact your </a:t>
            </a:r>
            <a:r>
              <a:rPr lang="en-GB"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parents/carers </a:t>
            </a:r>
            <a:r>
              <a:rPr lang="en-GB" sz="2000" kern="100">
                <a:effectLst/>
                <a:latin typeface="Quicksand" panose="00000500000000000000" pitchFamily="2" charset="0"/>
                <a:ea typeface="Aptos" panose="020B0004020202020204" pitchFamily="34" charset="0"/>
                <a:cs typeface="Times New Roman" panose="02020603050405020304" pitchFamily="18" charset="0"/>
              </a:rPr>
              <a:t>after speaking with you.</a:t>
            </a:r>
          </a:p>
          <a:p>
            <a:pPr marL="0" indent="0">
              <a:lnSpc>
                <a:spcPct val="115000"/>
              </a:lnSpc>
              <a:spcAft>
                <a:spcPts val="800"/>
              </a:spcAft>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Ask them if they will help you speak to your teacher or other authority figure if you’re </a:t>
            </a:r>
            <a:r>
              <a:rPr lang="en-GB"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uncomfortable doing it alone</a:t>
            </a:r>
            <a:r>
              <a:rPr lang="en-GB" sz="2000"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a:t>
            </a:r>
          </a:p>
          <a:p>
            <a:endParaRPr lang="en-GB"/>
          </a:p>
        </p:txBody>
      </p:sp>
      <p:sp>
        <p:nvSpPr>
          <p:cNvPr id="4" name="Rectangle 3">
            <a:extLst>
              <a:ext uri="{FF2B5EF4-FFF2-40B4-BE49-F238E27FC236}">
                <a16:creationId xmlns:a16="http://schemas.microsoft.com/office/drawing/2014/main" id="{F94239ED-4C26-0900-192F-F37F1CA312ED}"/>
              </a:ext>
            </a:extLst>
          </p:cNvPr>
          <p:cNvSpPr/>
          <p:nvPr/>
        </p:nvSpPr>
        <p:spPr>
          <a:xfrm>
            <a:off x="0" y="0"/>
            <a:ext cx="5378325" cy="6858000"/>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C27DE28E-1643-F0F4-1C60-C5C5093508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944" y="451713"/>
            <a:ext cx="5982212" cy="5784453"/>
          </a:xfrm>
          <a:prstGeom prst="rect">
            <a:avLst/>
          </a:prstGeom>
        </p:spPr>
      </p:pic>
      <p:sp>
        <p:nvSpPr>
          <p:cNvPr id="7" name="Slide Number Placeholder 6">
            <a:extLst>
              <a:ext uri="{FF2B5EF4-FFF2-40B4-BE49-F238E27FC236}">
                <a16:creationId xmlns:a16="http://schemas.microsoft.com/office/drawing/2014/main" id="{860909C4-E7E4-ED6C-4585-155C713D33F4}"/>
              </a:ext>
            </a:extLst>
          </p:cNvPr>
          <p:cNvSpPr>
            <a:spLocks noGrp="1"/>
          </p:cNvSpPr>
          <p:nvPr>
            <p:ph type="sldNum" sz="quarter" idx="12"/>
          </p:nvPr>
        </p:nvSpPr>
        <p:spPr/>
        <p:txBody>
          <a:bodyPr/>
          <a:lstStyle/>
          <a:p>
            <a:fld id="{99768FA2-EBA4-41AE-85D3-265E5B0077FA}" type="slidenum">
              <a:rPr lang="en-GB" smtClean="0"/>
              <a:t>16</a:t>
            </a:fld>
            <a:endParaRPr lang="en-GB"/>
          </a:p>
        </p:txBody>
      </p:sp>
    </p:spTree>
    <p:extLst>
      <p:ext uri="{BB962C8B-B14F-4D97-AF65-F5344CB8AC3E}">
        <p14:creationId xmlns:p14="http://schemas.microsoft.com/office/powerpoint/2010/main" val="246204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80B0-F3B5-FD76-A387-3BCD4A00097C}"/>
              </a:ext>
            </a:extLst>
          </p:cNvPr>
          <p:cNvSpPr>
            <a:spLocks noGrp="1"/>
          </p:cNvSpPr>
          <p:nvPr>
            <p:ph type="title"/>
          </p:nvPr>
        </p:nvSpPr>
        <p:spPr>
          <a:xfrm>
            <a:off x="5960918" y="593725"/>
            <a:ext cx="5464166" cy="1325563"/>
          </a:xfrm>
        </p:spPr>
        <p:txBody>
          <a:bodyPr>
            <a:normAutofit fontScale="90000"/>
          </a:bodyPr>
          <a:lstStyle/>
          <a:p>
            <a:br>
              <a:rPr lang="en-US" sz="4400" b="1" kern="100">
                <a:effectLst/>
                <a:latin typeface="Bahnschrift Condensed" panose="020B0502040204020203" pitchFamily="34" charset="0"/>
                <a:ea typeface="Aptos" panose="020B0004020202020204" pitchFamily="34" charset="0"/>
                <a:cs typeface="Times New Roman" panose="02020603050405020304" pitchFamily="18" charset="0"/>
              </a:rPr>
            </a:br>
            <a:r>
              <a:rPr lang="en-US" sz="4400" b="1" kern="100">
                <a:effectLst/>
                <a:latin typeface="Bahnschrift Condensed" panose="020B0502040204020203" pitchFamily="34" charset="0"/>
                <a:ea typeface="Aptos" panose="020B0004020202020204" pitchFamily="34" charset="0"/>
                <a:cs typeface="Times New Roman" panose="02020603050405020304" pitchFamily="18" charset="0"/>
              </a:rPr>
              <a:t>If you are being harassed at school</a:t>
            </a:r>
            <a:br>
              <a:rPr lang="en-GB" sz="4400" kern="100">
                <a:effectLst/>
                <a:latin typeface="Bahnschrift Condensed" panose="020B0502040204020203" pitchFamily="34" charset="0"/>
                <a:ea typeface="Aptos" panose="020B0004020202020204" pitchFamily="34" charset="0"/>
                <a:cs typeface="Times New Roman" panose="02020603050405020304" pitchFamily="18" charset="0"/>
              </a:rPr>
            </a:br>
            <a:endParaRPr lang="en-GB">
              <a:latin typeface="Bahnschrift Condensed" panose="020B0502040204020203" pitchFamily="34" charset="0"/>
            </a:endParaRPr>
          </a:p>
        </p:txBody>
      </p:sp>
      <p:sp>
        <p:nvSpPr>
          <p:cNvPr id="3" name="Content Placeholder 2">
            <a:extLst>
              <a:ext uri="{FF2B5EF4-FFF2-40B4-BE49-F238E27FC236}">
                <a16:creationId xmlns:a16="http://schemas.microsoft.com/office/drawing/2014/main" id="{3C8B9755-67A5-2463-6112-600F84D4DEFF}"/>
              </a:ext>
            </a:extLst>
          </p:cNvPr>
          <p:cNvSpPr>
            <a:spLocks noGrp="1"/>
          </p:cNvSpPr>
          <p:nvPr>
            <p:ph idx="1"/>
          </p:nvPr>
        </p:nvSpPr>
        <p:spPr>
          <a:xfrm>
            <a:off x="5960918" y="2079767"/>
            <a:ext cx="5741518" cy="4351338"/>
          </a:xfrm>
        </p:spPr>
        <p:txBody>
          <a:bodyPr>
            <a:normAutofit fontScale="92500" lnSpcReduction="20000"/>
          </a:bodyPr>
          <a:lstStyle/>
          <a:p>
            <a:pPr>
              <a:lnSpc>
                <a:spcPct val="115000"/>
              </a:lnSpc>
              <a:spcAft>
                <a:spcPts val="800"/>
              </a:spcAft>
            </a:pPr>
            <a:r>
              <a:rPr lang="en-GB" sz="1800" kern="100">
                <a:effectLst/>
                <a:latin typeface="Quicksand" panose="00000500000000000000" pitchFamily="2" charset="0"/>
                <a:ea typeface="Aptos" panose="020B0004020202020204" pitchFamily="34" charset="0"/>
                <a:cs typeface="Times New Roman" panose="02020603050405020304" pitchFamily="18" charset="0"/>
              </a:rPr>
              <a:t>Speaking to a teacher is often the first step to reporting sexual harassment in a school environment. </a:t>
            </a:r>
          </a:p>
          <a:p>
            <a:pPr>
              <a:lnSpc>
                <a:spcPct val="115000"/>
              </a:lnSpc>
              <a:spcAft>
                <a:spcPts val="800"/>
              </a:spcAft>
            </a:pPr>
            <a:r>
              <a:rPr lang="en-GB" sz="1800" kern="100">
                <a:effectLst/>
                <a:latin typeface="Quicksand" panose="00000500000000000000" pitchFamily="2" charset="0"/>
                <a:ea typeface="Aptos" panose="020B0004020202020204" pitchFamily="34" charset="0"/>
                <a:cs typeface="Times New Roman" panose="02020603050405020304" pitchFamily="18" charset="0"/>
              </a:rPr>
              <a:t>If it is your teacher harassing you, speak to another teacher you trust, your </a:t>
            </a:r>
            <a:r>
              <a:rPr lang="en-GB" sz="18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Head of Year </a:t>
            </a:r>
            <a:r>
              <a:rPr lang="en-GB" sz="1800" kern="100">
                <a:effectLst/>
                <a:latin typeface="Quicksand" panose="00000500000000000000" pitchFamily="2" charset="0"/>
                <a:ea typeface="Aptos" panose="020B0004020202020204" pitchFamily="34" charset="0"/>
                <a:cs typeface="Times New Roman" panose="02020603050405020304" pitchFamily="18" charset="0"/>
              </a:rPr>
              <a:t>or </a:t>
            </a:r>
            <a:r>
              <a:rPr lang="en-GB" sz="18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Headteacher</a:t>
            </a:r>
            <a:r>
              <a:rPr lang="en-GB" sz="1800" kern="100">
                <a:effectLst/>
                <a:latin typeface="Quicksand" panose="00000500000000000000" pitchFamily="2"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a:effectLst/>
                <a:latin typeface="Quicksand" panose="00000500000000000000" pitchFamily="2" charset="0"/>
                <a:ea typeface="Aptos" panose="020B0004020202020204" pitchFamily="34" charset="0"/>
                <a:cs typeface="Times New Roman" panose="02020603050405020304" pitchFamily="18" charset="0"/>
              </a:rPr>
              <a:t>If you have been keeping a record of the harassment, bring that with you when you go to speak to the teacher.</a:t>
            </a:r>
          </a:p>
          <a:p>
            <a:pPr>
              <a:lnSpc>
                <a:spcPct val="115000"/>
              </a:lnSpc>
              <a:spcAft>
                <a:spcPts val="800"/>
              </a:spcAft>
            </a:pPr>
            <a:r>
              <a:rPr lang="en-GB" sz="1800" kern="100">
                <a:effectLst/>
                <a:latin typeface="Quicksand" panose="00000500000000000000" pitchFamily="2" charset="0"/>
                <a:ea typeface="Aptos" panose="020B0004020202020204" pitchFamily="34" charset="0"/>
                <a:cs typeface="Times New Roman" panose="02020603050405020304" pitchFamily="18" charset="0"/>
              </a:rPr>
              <a:t>Make sure you explain what you have already done to prevent the harassment from continuing.</a:t>
            </a:r>
          </a:p>
          <a:p>
            <a:pPr>
              <a:lnSpc>
                <a:spcPct val="115000"/>
              </a:lnSpc>
              <a:spcAft>
                <a:spcPts val="800"/>
              </a:spcAft>
            </a:pPr>
            <a:r>
              <a:rPr lang="en-GB" sz="1800" kern="100">
                <a:effectLst/>
                <a:latin typeface="Quicksand" panose="00000500000000000000" pitchFamily="2" charset="0"/>
                <a:ea typeface="Aptos" panose="020B0004020202020204" pitchFamily="34" charset="0"/>
                <a:cs typeface="Times New Roman" panose="02020603050405020304" pitchFamily="18" charset="0"/>
              </a:rPr>
              <a:t>The school will have a sexual harassment policy if the person harassing is at your school or college. </a:t>
            </a:r>
          </a:p>
          <a:p>
            <a:pPr marL="0" indent="0">
              <a:buNone/>
            </a:pPr>
            <a:endParaRPr lang="en-GB"/>
          </a:p>
        </p:txBody>
      </p:sp>
      <p:sp>
        <p:nvSpPr>
          <p:cNvPr id="4" name="Rectangle 3">
            <a:extLst>
              <a:ext uri="{FF2B5EF4-FFF2-40B4-BE49-F238E27FC236}">
                <a16:creationId xmlns:a16="http://schemas.microsoft.com/office/drawing/2014/main" id="{227D274C-A73B-FE41-2939-8D47BD9750D6}"/>
              </a:ext>
            </a:extLst>
          </p:cNvPr>
          <p:cNvSpPr/>
          <p:nvPr/>
        </p:nvSpPr>
        <p:spPr>
          <a:xfrm>
            <a:off x="0" y="0"/>
            <a:ext cx="5378325" cy="6858000"/>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5AF05010-29E9-2E95-44FB-ABD63400A7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944" y="451713"/>
            <a:ext cx="5982212" cy="5784453"/>
          </a:xfrm>
          <a:prstGeom prst="rect">
            <a:avLst/>
          </a:prstGeom>
        </p:spPr>
      </p:pic>
      <p:sp>
        <p:nvSpPr>
          <p:cNvPr id="7" name="Slide Number Placeholder 6">
            <a:extLst>
              <a:ext uri="{FF2B5EF4-FFF2-40B4-BE49-F238E27FC236}">
                <a16:creationId xmlns:a16="http://schemas.microsoft.com/office/drawing/2014/main" id="{A7BE5BF7-CA68-9C5C-EF85-B30558699EAA}"/>
              </a:ext>
            </a:extLst>
          </p:cNvPr>
          <p:cNvSpPr>
            <a:spLocks noGrp="1"/>
          </p:cNvSpPr>
          <p:nvPr>
            <p:ph type="sldNum" sz="quarter" idx="12"/>
          </p:nvPr>
        </p:nvSpPr>
        <p:spPr/>
        <p:txBody>
          <a:bodyPr/>
          <a:lstStyle/>
          <a:p>
            <a:fld id="{99768FA2-EBA4-41AE-85D3-265E5B0077FA}" type="slidenum">
              <a:rPr lang="en-GB" smtClean="0"/>
              <a:t>17</a:t>
            </a:fld>
            <a:endParaRPr lang="en-GB"/>
          </a:p>
        </p:txBody>
      </p:sp>
    </p:spTree>
    <p:extLst>
      <p:ext uri="{BB962C8B-B14F-4D97-AF65-F5344CB8AC3E}">
        <p14:creationId xmlns:p14="http://schemas.microsoft.com/office/powerpoint/2010/main" val="100586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758A1-03A5-84BF-9B60-0D4B24FE320E}"/>
              </a:ext>
            </a:extLst>
          </p:cNvPr>
          <p:cNvSpPr>
            <a:spLocks noGrp="1"/>
          </p:cNvSpPr>
          <p:nvPr>
            <p:ph idx="1"/>
          </p:nvPr>
        </p:nvSpPr>
        <p:spPr>
          <a:xfrm>
            <a:off x="6095999" y="2187574"/>
            <a:ext cx="5442857" cy="4351338"/>
          </a:xfrm>
        </p:spPr>
        <p:txBody>
          <a:bodyPr>
            <a:normAutofit/>
          </a:bodyPr>
          <a:lstStyle/>
          <a:p>
            <a:pPr>
              <a:lnSpc>
                <a:spcPct val="115000"/>
              </a:lnSpc>
              <a:spcAft>
                <a:spcPts val="800"/>
              </a:spcAft>
            </a:pPr>
            <a:r>
              <a:rPr lang="en-GB" sz="2000" kern="100">
                <a:effectLst/>
                <a:latin typeface="Quicksand" panose="00000500000000000000" pitchFamily="2" charset="0"/>
                <a:ea typeface="Aptos" panose="020B0004020202020204" pitchFamily="34" charset="0"/>
                <a:cs typeface="Times New Roman" panose="02020603050405020304" pitchFamily="18" charset="0"/>
              </a:rPr>
              <a:t>Where possible find someone in a position of authority, such as someone working, security or a police officer.</a:t>
            </a:r>
          </a:p>
          <a:p>
            <a:pPr>
              <a:lnSpc>
                <a:spcPct val="115000"/>
              </a:lnSpc>
              <a:spcAft>
                <a:spcPts val="800"/>
              </a:spcAft>
            </a:pPr>
            <a:r>
              <a:rPr lang="en-GB" sz="2000" kern="100">
                <a:effectLst/>
                <a:latin typeface="Quicksand" panose="00000500000000000000" pitchFamily="2" charset="0"/>
                <a:ea typeface="Aptos" panose="020B0004020202020204" pitchFamily="34" charset="0"/>
                <a:cs typeface="Times New Roman" panose="02020603050405020304" pitchFamily="18" charset="0"/>
              </a:rPr>
              <a:t>If a situation poses immediate danger </a:t>
            </a:r>
            <a:r>
              <a:rPr lang="en-GB" sz="2000" b="1" kern="100">
                <a:effectLst/>
                <a:latin typeface="Quicksand" panose="00000500000000000000" pitchFamily="2" charset="0"/>
                <a:ea typeface="Aptos" panose="020B0004020202020204" pitchFamily="34" charset="0"/>
                <a:cs typeface="Times New Roman" panose="02020603050405020304" pitchFamily="18" charset="0"/>
              </a:rPr>
              <a:t>call 999</a:t>
            </a:r>
            <a:r>
              <a:rPr lang="en-GB" sz="2000" kern="100">
                <a:effectLst/>
                <a:latin typeface="Quicksand" panose="00000500000000000000" pitchFamily="2" charset="0"/>
                <a:ea typeface="Aptos" panose="020B0004020202020204" pitchFamily="34" charset="0"/>
                <a:cs typeface="Times New Roman" panose="02020603050405020304" pitchFamily="18" charset="0"/>
              </a:rPr>
              <a:t>.</a:t>
            </a:r>
            <a:endParaRPr lang="en-GB" sz="2000" b="1" kern="100">
              <a:latin typeface="Quicksand" panose="00000500000000000000"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US"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For less urgent and anonymous advice</a:t>
            </a:r>
            <a:endParaRPr lang="en-GB" sz="2000"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endParaRPr>
          </a:p>
          <a:p>
            <a:pPr>
              <a:lnSpc>
                <a:spcPct val="115000"/>
              </a:lnSpc>
              <a:spcAft>
                <a:spcPts val="800"/>
              </a:spcAft>
            </a:pPr>
            <a:r>
              <a:rPr lang="en-US" sz="2000" b="1" kern="100">
                <a:effectLst/>
                <a:latin typeface="Quicksand" panose="00000500000000000000" pitchFamily="2" charset="0"/>
                <a:ea typeface="Aptos" panose="020B0004020202020204" pitchFamily="34" charset="0"/>
                <a:cs typeface="Times New Roman" panose="02020603050405020304" pitchFamily="18" charset="0"/>
              </a:rPr>
              <a:t>Childline:</a:t>
            </a:r>
            <a:r>
              <a:rPr lang="en-US" sz="2000" kern="100">
                <a:effectLst/>
                <a:latin typeface="Quicksand" panose="00000500000000000000" pitchFamily="2" charset="0"/>
                <a:ea typeface="Aptos" panose="020B0004020202020204" pitchFamily="34" charset="0"/>
                <a:cs typeface="Times New Roman" panose="02020603050405020304" pitchFamily="18" charset="0"/>
              </a:rPr>
              <a:t> call 0800 1111, or sign up so you can online chat (9am - midnight)</a:t>
            </a:r>
            <a:endParaRPr lang="en-GB" sz="20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buNone/>
            </a:pPr>
            <a:endParaRPr lang="en-GB"/>
          </a:p>
        </p:txBody>
      </p:sp>
      <p:sp>
        <p:nvSpPr>
          <p:cNvPr id="4" name="Rectangle 3">
            <a:extLst>
              <a:ext uri="{FF2B5EF4-FFF2-40B4-BE49-F238E27FC236}">
                <a16:creationId xmlns:a16="http://schemas.microsoft.com/office/drawing/2014/main" id="{257CF12E-CE03-43E2-5830-2E0A33E0B16C}"/>
              </a:ext>
            </a:extLst>
          </p:cNvPr>
          <p:cNvSpPr/>
          <p:nvPr/>
        </p:nvSpPr>
        <p:spPr>
          <a:xfrm>
            <a:off x="-47298" y="-24938"/>
            <a:ext cx="5378325" cy="6858000"/>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BBB1F-E749-0CD4-BEBD-D9D2D9DB9905}"/>
              </a:ext>
            </a:extLst>
          </p:cNvPr>
          <p:cNvSpPr>
            <a:spLocks noGrp="1"/>
          </p:cNvSpPr>
          <p:nvPr>
            <p:ph type="title"/>
          </p:nvPr>
        </p:nvSpPr>
        <p:spPr>
          <a:xfrm>
            <a:off x="6095999" y="787600"/>
            <a:ext cx="4444182" cy="1325563"/>
          </a:xfrm>
        </p:spPr>
        <p:txBody>
          <a:bodyPr>
            <a:normAutofit/>
          </a:bodyPr>
          <a:lstStyle/>
          <a:p>
            <a:r>
              <a:rPr lang="en-GB" b="1">
                <a:latin typeface="Bahnschrift Condensed" panose="020B0502040204020203" pitchFamily="34" charset="0"/>
              </a:rPr>
              <a:t>Sexual harassment outside of school</a:t>
            </a:r>
          </a:p>
        </p:txBody>
      </p:sp>
      <p:pic>
        <p:nvPicPr>
          <p:cNvPr id="5" name="Graphic 4">
            <a:extLst>
              <a:ext uri="{FF2B5EF4-FFF2-40B4-BE49-F238E27FC236}">
                <a16:creationId xmlns:a16="http://schemas.microsoft.com/office/drawing/2014/main" id="{A5D07B6A-FD6C-F241-247A-9A49BAD958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944" y="451713"/>
            <a:ext cx="5982212" cy="5784453"/>
          </a:xfrm>
          <a:prstGeom prst="rect">
            <a:avLst/>
          </a:prstGeom>
        </p:spPr>
      </p:pic>
    </p:spTree>
    <p:extLst>
      <p:ext uri="{BB962C8B-B14F-4D97-AF65-F5344CB8AC3E}">
        <p14:creationId xmlns:p14="http://schemas.microsoft.com/office/powerpoint/2010/main" val="316219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F6FA43-C3FD-84A9-A88A-6155097B4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937" y="-1283476"/>
            <a:ext cx="8492066" cy="8492066"/>
          </a:xfrm>
          <a:prstGeom prst="rect">
            <a:avLst/>
          </a:prstGeom>
        </p:spPr>
      </p:pic>
      <p:sp>
        <p:nvSpPr>
          <p:cNvPr id="12" name="Rectangle 11">
            <a:extLst>
              <a:ext uri="{FF2B5EF4-FFF2-40B4-BE49-F238E27FC236}">
                <a16:creationId xmlns:a16="http://schemas.microsoft.com/office/drawing/2014/main" id="{1B985F3E-2FDC-9C63-8E86-85BB45930AB6}"/>
              </a:ext>
            </a:extLst>
          </p:cNvPr>
          <p:cNvSpPr/>
          <p:nvPr/>
        </p:nvSpPr>
        <p:spPr>
          <a:xfrm>
            <a:off x="464010" y="-24856"/>
            <a:ext cx="6343189" cy="6882856"/>
          </a:xfrm>
          <a:prstGeom prst="rect">
            <a:avLst/>
          </a:prstGeom>
          <a:solidFill>
            <a:srgbClr val="EF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90329-F958-15B8-4B5B-3E23525D41DF}"/>
              </a:ext>
            </a:extLst>
          </p:cNvPr>
          <p:cNvSpPr>
            <a:spLocks noGrp="1"/>
          </p:cNvSpPr>
          <p:nvPr>
            <p:ph type="ctrTitle"/>
          </p:nvPr>
        </p:nvSpPr>
        <p:spPr>
          <a:xfrm>
            <a:off x="1046997" y="2270053"/>
            <a:ext cx="5638801" cy="3231240"/>
          </a:xfrm>
        </p:spPr>
        <p:txBody>
          <a:bodyPr>
            <a:noAutofit/>
          </a:bodyPr>
          <a:lstStyle/>
          <a:p>
            <a:pPr algn="l"/>
            <a:r>
              <a:rPr lang="en-GB" sz="5400" b="1" kern="100">
                <a:latin typeface="Bahnschrift Condensed"/>
                <a:ea typeface="Aptos" panose="020B0004020202020204" pitchFamily="34" charset="0"/>
                <a:cs typeface="Times New Roman"/>
              </a:rPr>
              <a:t>Prevent </a:t>
            </a:r>
            <a:r>
              <a:rPr lang="en-GB" sz="5400" b="1" kern="100">
                <a:effectLst/>
                <a:latin typeface="Bahnschrift Condensed"/>
                <a:ea typeface="Aptos" panose="020B0004020202020204" pitchFamily="34" charset="0"/>
                <a:cs typeface="Times New Roman"/>
              </a:rPr>
              <a:t>and </a:t>
            </a:r>
            <a:r>
              <a:rPr lang="en-GB" sz="5400" b="1" kern="100">
                <a:latin typeface="Bahnschrift Condensed"/>
                <a:ea typeface="Aptos" panose="020B0004020202020204" pitchFamily="34" charset="0"/>
                <a:cs typeface="Times New Roman"/>
              </a:rPr>
              <a:t>Protect </a:t>
            </a:r>
            <a:br>
              <a:rPr lang="en-GB" sz="5400" b="1" kern="100">
                <a:latin typeface="Bahnschrift Condensed"/>
                <a:ea typeface="Aptos" panose="020B0004020202020204" pitchFamily="34" charset="0"/>
                <a:cs typeface="Times New Roman"/>
              </a:rPr>
            </a:br>
            <a:r>
              <a:rPr lang="en-GB" sz="5400" b="1" kern="100">
                <a:latin typeface="Bahnschrift Condensed"/>
                <a:ea typeface="Aptos" panose="020B0004020202020204" pitchFamily="34" charset="0"/>
                <a:cs typeface="Times New Roman"/>
              </a:rPr>
              <a:t>Women &amp; Girls </a:t>
            </a:r>
            <a:r>
              <a:rPr lang="en-GB" sz="5400" b="1" kern="100">
                <a:effectLst/>
                <a:latin typeface="Bahnschrift Condensed"/>
                <a:ea typeface="Aptos" panose="020B0004020202020204" pitchFamily="34" charset="0"/>
                <a:cs typeface="Times New Roman"/>
              </a:rPr>
              <a:t>against </a:t>
            </a:r>
            <a:br>
              <a:rPr lang="en-GB" sz="5400" b="1" kern="100">
                <a:latin typeface="Bahnschrift Condensed"/>
                <a:ea typeface="Aptos" panose="020B0004020202020204" pitchFamily="34" charset="0"/>
                <a:cs typeface="Times New Roman"/>
              </a:rPr>
            </a:br>
            <a:r>
              <a:rPr lang="en-GB" sz="5400" b="1" kern="100">
                <a:latin typeface="Bahnschrift Condensed"/>
                <a:ea typeface="Aptos" panose="020B0004020202020204" pitchFamily="34" charset="0"/>
                <a:cs typeface="Times New Roman"/>
              </a:rPr>
              <a:t>Sexual Harassment</a:t>
            </a:r>
            <a:br>
              <a:rPr lang="en-GB" sz="5400" b="1" kern="100">
                <a:latin typeface="Bahnschrift Condensed"/>
                <a:ea typeface="Aptos" panose="020B0004020202020204" pitchFamily="34" charset="0"/>
                <a:cs typeface="Times New Roman"/>
              </a:rPr>
            </a:br>
            <a:br>
              <a:rPr lang="en-GB" sz="4400" b="1" kern="100">
                <a:effectLst/>
                <a:latin typeface="Bahnschrift Condensed" panose="020B0502040204020203" pitchFamily="34" charset="0"/>
                <a:ea typeface="Aptos" panose="020B0004020202020204" pitchFamily="34" charset="0"/>
                <a:cs typeface="Times New Roman" panose="02020603050405020304" pitchFamily="18" charset="0"/>
              </a:rPr>
            </a:br>
            <a:br>
              <a:rPr lang="en-GB" sz="4400" kern="100">
                <a:effectLst/>
                <a:latin typeface="Aptos" panose="020B0004020202020204" pitchFamily="34" charset="0"/>
                <a:ea typeface="Aptos" panose="020B0004020202020204" pitchFamily="34" charset="0"/>
                <a:cs typeface="Times New Roman" panose="02020603050405020304" pitchFamily="18" charset="0"/>
              </a:rPr>
            </a:br>
            <a:endParaRPr lang="en-GB" sz="4400"/>
          </a:p>
        </p:txBody>
      </p:sp>
      <p:sp>
        <p:nvSpPr>
          <p:cNvPr id="5" name="Rounded Rectangle 7">
            <a:extLst>
              <a:ext uri="{FF2B5EF4-FFF2-40B4-BE49-F238E27FC236}">
                <a16:creationId xmlns:a16="http://schemas.microsoft.com/office/drawing/2014/main" id="{841BAB45-7D35-FAD7-E14C-00DF46C5373D}"/>
              </a:ext>
            </a:extLst>
          </p:cNvPr>
          <p:cNvSpPr/>
          <p:nvPr/>
        </p:nvSpPr>
        <p:spPr>
          <a:xfrm>
            <a:off x="942438" y="4675391"/>
            <a:ext cx="5402944" cy="16086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80000"/>
              </a:lnSpc>
            </a:pPr>
            <a:endParaRPr lang="en-US"/>
          </a:p>
        </p:txBody>
      </p:sp>
      <p:pic>
        <p:nvPicPr>
          <p:cNvPr id="3" name="Picture 2" descr="A logo for a police and crime commission&#10;&#10;Description automatically generated">
            <a:extLst>
              <a:ext uri="{FF2B5EF4-FFF2-40B4-BE49-F238E27FC236}">
                <a16:creationId xmlns:a16="http://schemas.microsoft.com/office/drawing/2014/main" id="{DBDC67D8-FC40-FB94-0891-CC7780E7A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152" y="5548961"/>
            <a:ext cx="1209291" cy="855563"/>
          </a:xfrm>
          <a:prstGeom prst="rect">
            <a:avLst/>
          </a:prstGeom>
        </p:spPr>
      </p:pic>
      <p:pic>
        <p:nvPicPr>
          <p:cNvPr id="4" name="Picture 3" descr="A white badge with a blue and white circle with a crown and a red and white circle with a blue and white circle with a red crown on it&#10;&#10;Description automatically generated">
            <a:extLst>
              <a:ext uri="{FF2B5EF4-FFF2-40B4-BE49-F238E27FC236}">
                <a16:creationId xmlns:a16="http://schemas.microsoft.com/office/drawing/2014/main" id="{4495289E-7233-B948-42DC-58BFF312C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267" y="5669429"/>
            <a:ext cx="469406" cy="614629"/>
          </a:xfrm>
          <a:prstGeom prst="rect">
            <a:avLst/>
          </a:prstGeom>
        </p:spPr>
      </p:pic>
      <p:pic>
        <p:nvPicPr>
          <p:cNvPr id="6" name="Picture 5" descr="Black arrows and text on a white background&#10;&#10;Description automatically generated">
            <a:extLst>
              <a:ext uri="{FF2B5EF4-FFF2-40B4-BE49-F238E27FC236}">
                <a16:creationId xmlns:a16="http://schemas.microsoft.com/office/drawing/2014/main" id="{FB215B6B-EBA2-D051-F601-8206AA085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4497" y="5669429"/>
            <a:ext cx="1228023" cy="568884"/>
          </a:xfrm>
          <a:prstGeom prst="rect">
            <a:avLst/>
          </a:prstGeom>
        </p:spPr>
      </p:pic>
      <p:sp>
        <p:nvSpPr>
          <p:cNvPr id="8" name="TextBox 7">
            <a:extLst>
              <a:ext uri="{FF2B5EF4-FFF2-40B4-BE49-F238E27FC236}">
                <a16:creationId xmlns:a16="http://schemas.microsoft.com/office/drawing/2014/main" id="{C23A616D-9833-DA70-BD36-B3C23AC86F01}"/>
              </a:ext>
            </a:extLst>
          </p:cNvPr>
          <p:cNvSpPr txBox="1"/>
          <p:nvPr/>
        </p:nvSpPr>
        <p:spPr>
          <a:xfrm>
            <a:off x="1211538" y="4994154"/>
            <a:ext cx="4884462" cy="1027974"/>
          </a:xfrm>
          <a:prstGeom prst="rect">
            <a:avLst/>
          </a:prstGeom>
          <a:noFill/>
        </p:spPr>
        <p:txBody>
          <a:bodyPr wrap="square" lIns="91440" tIns="45720" rIns="91440" bIns="45720" rtlCol="0" anchor="t">
            <a:spAutoFit/>
          </a:bodyPr>
          <a:lstStyle/>
          <a:p>
            <a:pPr algn="l">
              <a:lnSpc>
                <a:spcPct val="80000"/>
              </a:lnSpc>
            </a:pPr>
            <a:r>
              <a:rPr lang="en-US" sz="2000" b="1">
                <a:solidFill>
                  <a:srgbClr val="8C296E"/>
                </a:solidFill>
                <a:latin typeface="Quicksand" pitchFamily="2" charset="77"/>
                <a:ea typeface="Hiragino Maru Gothic Pro W4" panose="020F0400000000000000" pitchFamily="34" charset="-128"/>
                <a:cs typeface="Poppins" pitchFamily="2" charset="77"/>
              </a:rPr>
              <a:t>Recommended for: </a:t>
            </a:r>
          </a:p>
          <a:p>
            <a:pPr algn="l">
              <a:lnSpc>
                <a:spcPct val="80000"/>
              </a:lnSpc>
            </a:pPr>
            <a:r>
              <a:rPr lang="en-US" sz="1400">
                <a:latin typeface="Quicksand"/>
                <a:cs typeface="Poppins"/>
              </a:rPr>
              <a:t>Key stage 3 and 4</a:t>
            </a:r>
            <a:br>
              <a:rPr lang="en-US" sz="1400">
                <a:latin typeface="Quicksand" pitchFamily="2" charset="77"/>
                <a:cs typeface="Poppins" pitchFamily="2" charset="77"/>
              </a:rPr>
            </a:br>
            <a:endParaRPr lang="en-US" sz="1400">
              <a:latin typeface="Quicksand" pitchFamily="2" charset="77"/>
              <a:cs typeface="Poppins" pitchFamily="2" charset="77"/>
            </a:endParaRPr>
          </a:p>
          <a:p>
            <a:pPr algn="l">
              <a:lnSpc>
                <a:spcPct val="80000"/>
              </a:lnSpc>
            </a:pPr>
            <a:r>
              <a:rPr lang="en-US" sz="1400" b="1">
                <a:latin typeface="Quicksand"/>
                <a:cs typeface="Poppins"/>
              </a:rPr>
              <a:t>Warning: </a:t>
            </a:r>
            <a:r>
              <a:rPr lang="en-US" sz="1400">
                <a:latin typeface="Quicksand"/>
                <a:cs typeface="Poppins"/>
              </a:rPr>
              <a:t>contains content some viewers might find upsetting</a:t>
            </a:r>
          </a:p>
        </p:txBody>
      </p:sp>
      <p:sp>
        <p:nvSpPr>
          <p:cNvPr id="10" name="TextBox 9">
            <a:extLst>
              <a:ext uri="{FF2B5EF4-FFF2-40B4-BE49-F238E27FC236}">
                <a16:creationId xmlns:a16="http://schemas.microsoft.com/office/drawing/2014/main" id="{8B9CE097-4D50-233E-BFF8-7264EDA9688E}"/>
              </a:ext>
            </a:extLst>
          </p:cNvPr>
          <p:cNvSpPr txBox="1"/>
          <p:nvPr/>
        </p:nvSpPr>
        <p:spPr>
          <a:xfrm>
            <a:off x="1046997" y="3639784"/>
            <a:ext cx="6096000" cy="461665"/>
          </a:xfrm>
          <a:prstGeom prst="rect">
            <a:avLst/>
          </a:prstGeom>
          <a:noFill/>
        </p:spPr>
        <p:txBody>
          <a:bodyPr wrap="square">
            <a:spAutoFit/>
          </a:bodyPr>
          <a:lstStyle/>
          <a:p>
            <a:r>
              <a:rPr lang="en-GB" sz="2400" b="1" kern="100">
                <a:solidFill>
                  <a:srgbClr val="8C296E"/>
                </a:solidFill>
                <a:effectLst/>
                <a:latin typeface="Bahnschrift Condensed" panose="020B0502040204020203" pitchFamily="34" charset="0"/>
                <a:ea typeface="Aptos" panose="020B0004020202020204" pitchFamily="34" charset="0"/>
                <a:cs typeface="Times New Roman" panose="02020603050405020304" pitchFamily="18" charset="0"/>
              </a:rPr>
              <a:t>Part 2</a:t>
            </a:r>
            <a:endParaRPr lang="en-US" sz="2400">
              <a:solidFill>
                <a:srgbClr val="8C296E"/>
              </a:solidFill>
            </a:endParaRPr>
          </a:p>
        </p:txBody>
      </p:sp>
      <p:sp>
        <p:nvSpPr>
          <p:cNvPr id="7" name="Slide Number Placeholder 6">
            <a:extLst>
              <a:ext uri="{FF2B5EF4-FFF2-40B4-BE49-F238E27FC236}">
                <a16:creationId xmlns:a16="http://schemas.microsoft.com/office/drawing/2014/main" id="{AE642B90-A9F8-B98D-A667-48B44964CE60}"/>
              </a:ext>
            </a:extLst>
          </p:cNvPr>
          <p:cNvSpPr>
            <a:spLocks noGrp="1"/>
          </p:cNvSpPr>
          <p:nvPr>
            <p:ph type="sldNum" sz="quarter" idx="12"/>
          </p:nvPr>
        </p:nvSpPr>
        <p:spPr/>
        <p:txBody>
          <a:bodyPr/>
          <a:lstStyle/>
          <a:p>
            <a:fld id="{99768FA2-EBA4-41AE-85D3-265E5B0077FA}" type="slidenum">
              <a:rPr lang="en-GB" smtClean="0"/>
              <a:t>2</a:t>
            </a:fld>
            <a:endParaRPr lang="en-GB"/>
          </a:p>
        </p:txBody>
      </p:sp>
    </p:spTree>
    <p:extLst>
      <p:ext uri="{BB962C8B-B14F-4D97-AF65-F5344CB8AC3E}">
        <p14:creationId xmlns:p14="http://schemas.microsoft.com/office/powerpoint/2010/main" val="265458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CE14D92-BAB3-51F7-8071-0F95A4481E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6436" y="581848"/>
            <a:ext cx="6658224" cy="3119264"/>
          </a:xfrm>
          <a:prstGeom prst="rect">
            <a:avLst/>
          </a:prstGeom>
        </p:spPr>
      </p:pic>
      <p:sp>
        <p:nvSpPr>
          <p:cNvPr id="3" name="Content Placeholder 2">
            <a:extLst>
              <a:ext uri="{FF2B5EF4-FFF2-40B4-BE49-F238E27FC236}">
                <a16:creationId xmlns:a16="http://schemas.microsoft.com/office/drawing/2014/main" id="{DC606E8B-21A9-C744-0F36-6C5B37FC0BCB}"/>
              </a:ext>
            </a:extLst>
          </p:cNvPr>
          <p:cNvSpPr>
            <a:spLocks noGrp="1"/>
          </p:cNvSpPr>
          <p:nvPr>
            <p:ph idx="1"/>
          </p:nvPr>
        </p:nvSpPr>
        <p:spPr>
          <a:xfrm>
            <a:off x="4914594" y="3576304"/>
            <a:ext cx="7255431" cy="2514232"/>
          </a:xfrm>
        </p:spPr>
        <p:txBody>
          <a:bodyPr vert="horz" lIns="91440" tIns="45720" rIns="91440" bIns="45720" rtlCol="0" anchor="t">
            <a:noAutofit/>
          </a:bodyPr>
          <a:lstStyle/>
          <a:p>
            <a:pPr marL="0" indent="0">
              <a:lnSpc>
                <a:spcPct val="120000"/>
              </a:lnSpc>
              <a:buNone/>
            </a:pPr>
            <a:endParaRPr lang="en-GB" sz="2000" kern="100">
              <a:effectLst/>
              <a:latin typeface="Quicksand" panose="00000500000000000000" pitchFamily="2" charset="0"/>
              <a:ea typeface="Aptos" panose="020B0004020202020204" pitchFamily="34" charset="0"/>
              <a:cs typeface="Times New Roman" panose="02020603050405020304" pitchFamily="18" charset="0"/>
            </a:endParaRPr>
          </a:p>
          <a:p>
            <a:pPr marL="0" lvl="0" indent="0">
              <a:lnSpc>
                <a:spcPct val="120000"/>
              </a:lnSpc>
              <a:buNone/>
            </a:pPr>
            <a:r>
              <a:rPr lang="en-GB" sz="1800" kern="100">
                <a:effectLst/>
                <a:latin typeface="Quicksand"/>
                <a:ea typeface="Aptos" panose="020B0004020202020204" pitchFamily="34" charset="0"/>
                <a:cs typeface="Times New Roman"/>
              </a:rPr>
              <a:t>1. What is sexual harassment?</a:t>
            </a:r>
          </a:p>
          <a:p>
            <a:pPr marL="342900" lvl="0" indent="-342900">
              <a:lnSpc>
                <a:spcPct val="120000"/>
              </a:lnSpc>
              <a:buFont typeface="Aptos" panose="020B0004020202020204" pitchFamily="34" charset="0"/>
              <a:buChar char="-"/>
            </a:pPr>
            <a:r>
              <a:rPr lang="en-GB" sz="1800" kern="100">
                <a:effectLst/>
                <a:latin typeface="Quicksand"/>
                <a:ea typeface="Aptos" panose="020B0004020202020204" pitchFamily="34" charset="0"/>
                <a:cs typeface="Times New Roman"/>
              </a:rPr>
              <a:t>Why focus on harassment of girls and women? </a:t>
            </a:r>
          </a:p>
          <a:p>
            <a:pPr marL="0" lvl="0" indent="0">
              <a:lnSpc>
                <a:spcPct val="120000"/>
              </a:lnSpc>
              <a:buNone/>
            </a:pPr>
            <a:r>
              <a:rPr lang="en-GB" sz="1800" kern="100">
                <a:effectLst/>
                <a:latin typeface="Quicksand"/>
                <a:ea typeface="Aptos" panose="020B0004020202020204" pitchFamily="34" charset="0"/>
                <a:cs typeface="Times New Roman"/>
              </a:rPr>
              <a:t>2. Why is sexual harassment such a big problem?</a:t>
            </a:r>
          </a:p>
          <a:p>
            <a:pPr marL="0" lvl="0" indent="0">
              <a:lnSpc>
                <a:spcPct val="120000"/>
              </a:lnSpc>
              <a:buNone/>
            </a:pPr>
            <a:r>
              <a:rPr lang="en-GB" sz="1800" kern="100">
                <a:effectLst/>
                <a:latin typeface="Quicksand"/>
                <a:ea typeface="Aptos" panose="020B0004020202020204" pitchFamily="34" charset="0"/>
                <a:cs typeface="Times New Roman"/>
              </a:rPr>
              <a:t>3. What can we do to safely challenge sexual harassment? </a:t>
            </a:r>
          </a:p>
          <a:p>
            <a:pPr marL="0" indent="0">
              <a:lnSpc>
                <a:spcPct val="120000"/>
              </a:lnSpc>
              <a:buNone/>
            </a:pPr>
            <a:r>
              <a:rPr lang="en-GB" sz="1800" kern="100">
                <a:effectLst/>
                <a:latin typeface="Quicksand"/>
                <a:ea typeface="Aptos" panose="020B0004020202020204" pitchFamily="34" charset="0"/>
                <a:cs typeface="Times New Roman"/>
              </a:rPr>
              <a:t>4. </a:t>
            </a:r>
            <a:r>
              <a:rPr lang="en-GB" sz="1800" kern="100">
                <a:latin typeface="Quicksand"/>
                <a:ea typeface="Aptos" panose="020B0004020202020204" pitchFamily="34" charset="0"/>
                <a:cs typeface="Times New Roman"/>
              </a:rPr>
              <a:t>How to get more</a:t>
            </a:r>
            <a:r>
              <a:rPr lang="en-GB" sz="1800" kern="100">
                <a:effectLst/>
                <a:latin typeface="Quicksand"/>
                <a:ea typeface="Aptos" panose="020B0004020202020204" pitchFamily="34" charset="0"/>
                <a:cs typeface="Times New Roman"/>
              </a:rPr>
              <a:t> help. </a:t>
            </a:r>
          </a:p>
          <a:p>
            <a:endParaRPr lang="en-GB" sz="2400"/>
          </a:p>
        </p:txBody>
      </p:sp>
      <p:sp>
        <p:nvSpPr>
          <p:cNvPr id="4" name="Rectangle 3">
            <a:extLst>
              <a:ext uri="{FF2B5EF4-FFF2-40B4-BE49-F238E27FC236}">
                <a16:creationId xmlns:a16="http://schemas.microsoft.com/office/drawing/2014/main" id="{9A5B54DC-2163-DD72-F944-802C208BAD4D}"/>
              </a:ext>
            </a:extLst>
          </p:cNvPr>
          <p:cNvSpPr/>
          <p:nvPr/>
        </p:nvSpPr>
        <p:spPr>
          <a:xfrm>
            <a:off x="0" y="0"/>
            <a:ext cx="3921071" cy="6882856"/>
          </a:xfrm>
          <a:prstGeom prst="rect">
            <a:avLst/>
          </a:prstGeom>
          <a:solidFill>
            <a:srgbClr val="8C296E"/>
          </a:solidFill>
          <a:ln>
            <a:solidFill>
              <a:srgbClr val="8C2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26600-2B97-91B6-20FC-A6C46C207E4B}"/>
              </a:ext>
            </a:extLst>
          </p:cNvPr>
          <p:cNvSpPr>
            <a:spLocks noGrp="1"/>
          </p:cNvSpPr>
          <p:nvPr>
            <p:ph type="title"/>
          </p:nvPr>
        </p:nvSpPr>
        <p:spPr>
          <a:xfrm>
            <a:off x="576236" y="2766218"/>
            <a:ext cx="4140200" cy="1325563"/>
          </a:xfrm>
        </p:spPr>
        <p:txBody>
          <a:bodyPr>
            <a:noAutofit/>
          </a:bodyPr>
          <a:lstStyle/>
          <a:p>
            <a:r>
              <a:rPr lang="en-GB" sz="5400" b="1">
                <a:solidFill>
                  <a:schemeClr val="bg1"/>
                </a:solidFill>
                <a:latin typeface="Bahnschrift Condensed"/>
              </a:rPr>
              <a:t>Learning Outcomes</a:t>
            </a:r>
            <a:endParaRPr lang="en-GB" sz="5400" b="1">
              <a:solidFill>
                <a:schemeClr val="bg1"/>
              </a:solidFill>
              <a:latin typeface="Bahnschrift Condensed" panose="020B0502040204020203" pitchFamily="34" charset="0"/>
            </a:endParaRPr>
          </a:p>
        </p:txBody>
      </p:sp>
      <p:sp>
        <p:nvSpPr>
          <p:cNvPr id="6" name="Slide Number Placeholder 5">
            <a:extLst>
              <a:ext uri="{FF2B5EF4-FFF2-40B4-BE49-F238E27FC236}">
                <a16:creationId xmlns:a16="http://schemas.microsoft.com/office/drawing/2014/main" id="{4A610F2C-9A5C-34C6-0AB9-EB98C6A0AA58}"/>
              </a:ext>
            </a:extLst>
          </p:cNvPr>
          <p:cNvSpPr>
            <a:spLocks noGrp="1"/>
          </p:cNvSpPr>
          <p:nvPr>
            <p:ph type="sldNum" sz="quarter" idx="12"/>
          </p:nvPr>
        </p:nvSpPr>
        <p:spPr/>
        <p:txBody>
          <a:bodyPr/>
          <a:lstStyle/>
          <a:p>
            <a:fld id="{99768FA2-EBA4-41AE-85D3-265E5B0077FA}" type="slidenum">
              <a:rPr lang="en-GB" smtClean="0"/>
              <a:t>3</a:t>
            </a:fld>
            <a:endParaRPr lang="en-GB"/>
          </a:p>
        </p:txBody>
      </p:sp>
    </p:spTree>
    <p:extLst>
      <p:ext uri="{BB962C8B-B14F-4D97-AF65-F5344CB8AC3E}">
        <p14:creationId xmlns:p14="http://schemas.microsoft.com/office/powerpoint/2010/main" val="332503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FAF4858-3331-78EB-62A1-F7708930D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9077" y="3226763"/>
            <a:ext cx="4322154" cy="3350761"/>
          </a:xfrm>
          <a:prstGeom prst="rect">
            <a:avLst/>
          </a:prstGeom>
        </p:spPr>
      </p:pic>
      <p:sp>
        <p:nvSpPr>
          <p:cNvPr id="3" name="Rectangle 2">
            <a:extLst>
              <a:ext uri="{FF2B5EF4-FFF2-40B4-BE49-F238E27FC236}">
                <a16:creationId xmlns:a16="http://schemas.microsoft.com/office/drawing/2014/main" id="{D8120445-7D25-88CB-28C6-0431278A5FE4}"/>
              </a:ext>
            </a:extLst>
          </p:cNvPr>
          <p:cNvSpPr/>
          <p:nvPr/>
        </p:nvSpPr>
        <p:spPr>
          <a:xfrm>
            <a:off x="0" y="0"/>
            <a:ext cx="8436250" cy="6868841"/>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15B1B-500E-E75D-5036-2E382672C98F}"/>
              </a:ext>
            </a:extLst>
          </p:cNvPr>
          <p:cNvSpPr>
            <a:spLocks noGrp="1"/>
          </p:cNvSpPr>
          <p:nvPr>
            <p:ph type="title"/>
          </p:nvPr>
        </p:nvSpPr>
        <p:spPr>
          <a:xfrm>
            <a:off x="618067" y="1024996"/>
            <a:ext cx="10515600" cy="1325563"/>
          </a:xfrm>
        </p:spPr>
        <p:txBody>
          <a:bodyPr>
            <a:normAutofit/>
          </a:bodyPr>
          <a:lstStyle/>
          <a:p>
            <a:r>
              <a:rPr lang="en-GB" sz="5400" b="1">
                <a:solidFill>
                  <a:schemeClr val="bg1"/>
                </a:solidFill>
                <a:latin typeface="Bahnschrift Condensed"/>
              </a:rPr>
              <a:t>Session Expectations </a:t>
            </a:r>
          </a:p>
        </p:txBody>
      </p:sp>
      <p:sp>
        <p:nvSpPr>
          <p:cNvPr id="4" name="Content Placeholder 2">
            <a:extLst>
              <a:ext uri="{FF2B5EF4-FFF2-40B4-BE49-F238E27FC236}">
                <a16:creationId xmlns:a16="http://schemas.microsoft.com/office/drawing/2014/main" id="{C86094C9-554A-E83B-5787-332697E87CE6}"/>
              </a:ext>
            </a:extLst>
          </p:cNvPr>
          <p:cNvSpPr txBox="1">
            <a:spLocks noGrp="1"/>
          </p:cNvSpPr>
          <p:nvPr>
            <p:ph idx="1"/>
          </p:nvPr>
        </p:nvSpPr>
        <p:spPr>
          <a:xfrm>
            <a:off x="838200" y="2350559"/>
            <a:ext cx="7340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solidFill>
                  <a:schemeClr val="bg1"/>
                </a:solidFill>
                <a:latin typeface="Quicksand"/>
                <a:cs typeface="Poppins"/>
              </a:rPr>
              <a:t>No personal questions or comments.</a:t>
            </a:r>
          </a:p>
          <a:p>
            <a:pPr marL="514350" indent="-514350">
              <a:buFont typeface="+mj-lt"/>
              <a:buAutoNum type="arabicPeriod"/>
            </a:pPr>
            <a:r>
              <a:rPr lang="en-US">
                <a:solidFill>
                  <a:schemeClr val="bg1"/>
                </a:solidFill>
                <a:latin typeface="Quicksand"/>
                <a:cs typeface="Poppins"/>
              </a:rPr>
              <a:t>Listen to each other.</a:t>
            </a:r>
          </a:p>
          <a:p>
            <a:pPr marL="514350" indent="-514350">
              <a:buFont typeface="+mj-lt"/>
              <a:buAutoNum type="arabicPeriod"/>
            </a:pPr>
            <a:r>
              <a:rPr lang="en-US">
                <a:solidFill>
                  <a:schemeClr val="bg1"/>
                </a:solidFill>
                <a:latin typeface="Quicksand"/>
                <a:cs typeface="Poppins"/>
              </a:rPr>
              <a:t>Treat each other with respect, even if you disagree.</a:t>
            </a:r>
          </a:p>
          <a:p>
            <a:pPr marL="514350" indent="-514350">
              <a:buFont typeface="+mj-lt"/>
              <a:buAutoNum type="arabicPeriod"/>
            </a:pPr>
            <a:r>
              <a:rPr lang="en-US">
                <a:solidFill>
                  <a:schemeClr val="bg1"/>
                </a:solidFill>
                <a:latin typeface="Quicksand"/>
                <a:cs typeface="Poppins"/>
              </a:rPr>
              <a:t>Engage with and try to enjoy the learning.</a:t>
            </a:r>
          </a:p>
        </p:txBody>
      </p:sp>
      <p:sp>
        <p:nvSpPr>
          <p:cNvPr id="11" name="Rounded Rectangle 12">
            <a:extLst>
              <a:ext uri="{FF2B5EF4-FFF2-40B4-BE49-F238E27FC236}">
                <a16:creationId xmlns:a16="http://schemas.microsoft.com/office/drawing/2014/main" id="{45ADCFC4-A987-8306-CA0F-F479F7651C86}"/>
              </a:ext>
            </a:extLst>
          </p:cNvPr>
          <p:cNvSpPr/>
          <p:nvPr/>
        </p:nvSpPr>
        <p:spPr>
          <a:xfrm>
            <a:off x="8901199" y="480447"/>
            <a:ext cx="2876224" cy="712922"/>
          </a:xfrm>
          <a:prstGeom prst="round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Quicksand" pitchFamily="2" charset="77"/>
              <a:cs typeface="Poppins" pitchFamily="2" charset="77"/>
            </a:endParaRPr>
          </a:p>
          <a:p>
            <a:pPr algn="ctr"/>
            <a:r>
              <a:rPr lang="en-US" b="1">
                <a:solidFill>
                  <a:schemeClr val="bg1"/>
                </a:solidFill>
                <a:latin typeface="Quicksand" pitchFamily="2" charset="77"/>
                <a:cs typeface="Poppins" pitchFamily="2" charset="77"/>
              </a:rPr>
              <a:t>Trigger warning!</a:t>
            </a:r>
          </a:p>
          <a:p>
            <a:pPr algn="ctr"/>
            <a:endParaRPr lang="en-US"/>
          </a:p>
        </p:txBody>
      </p:sp>
      <p:sp>
        <p:nvSpPr>
          <p:cNvPr id="13" name="TextBox 12">
            <a:extLst>
              <a:ext uri="{FF2B5EF4-FFF2-40B4-BE49-F238E27FC236}">
                <a16:creationId xmlns:a16="http://schemas.microsoft.com/office/drawing/2014/main" id="{1E3D148F-01B1-5815-4830-1B418CA10509}"/>
              </a:ext>
            </a:extLst>
          </p:cNvPr>
          <p:cNvSpPr txBox="1"/>
          <p:nvPr/>
        </p:nvSpPr>
        <p:spPr>
          <a:xfrm>
            <a:off x="7198826" y="1430046"/>
            <a:ext cx="6098582" cy="1938992"/>
          </a:xfrm>
          <a:prstGeom prst="rect">
            <a:avLst/>
          </a:prstGeom>
          <a:noFill/>
        </p:spPr>
        <p:txBody>
          <a:bodyPr wrap="square">
            <a:spAutoFit/>
          </a:bodyPr>
          <a:lstStyle/>
          <a:p>
            <a:pPr marL="0" indent="0" algn="ctr">
              <a:buNone/>
            </a:pPr>
            <a:r>
              <a:rPr lang="en-US" sz="2000" b="1">
                <a:latin typeface="Quicksand" pitchFamily="2" charset="77"/>
                <a:cs typeface="Poppins" pitchFamily="2" charset="77"/>
              </a:rPr>
              <a:t>  Content on sexual </a:t>
            </a:r>
          </a:p>
          <a:p>
            <a:pPr marL="0" indent="0" algn="ctr">
              <a:buNone/>
            </a:pPr>
            <a:r>
              <a:rPr lang="en-US" sz="2000" b="1">
                <a:latin typeface="Quicksand" pitchFamily="2" charset="77"/>
                <a:cs typeface="Poppins" pitchFamily="2" charset="77"/>
              </a:rPr>
              <a:t>harassment </a:t>
            </a:r>
          </a:p>
          <a:p>
            <a:pPr marL="0" indent="0" algn="ctr">
              <a:buNone/>
            </a:pPr>
            <a:endParaRPr lang="en-GB" sz="2000" b="1">
              <a:latin typeface="Poppins" pitchFamily="2" charset="77"/>
              <a:cs typeface="Poppins" pitchFamily="2" charset="77"/>
            </a:endParaRPr>
          </a:p>
          <a:p>
            <a:pPr marL="0" indent="0" algn="ctr">
              <a:buNone/>
            </a:pPr>
            <a:r>
              <a:rPr lang="en-US" sz="2000">
                <a:latin typeface="Quicksand" pitchFamily="2" charset="77"/>
                <a:cs typeface="Poppins" pitchFamily="2" charset="77"/>
              </a:rPr>
              <a:t>If any content causes </a:t>
            </a:r>
          </a:p>
          <a:p>
            <a:pPr marL="0" indent="0" algn="ctr">
              <a:buNone/>
            </a:pPr>
            <a:r>
              <a:rPr lang="en-US" sz="2000">
                <a:latin typeface="Quicksand" pitchFamily="2" charset="77"/>
                <a:cs typeface="Poppins" pitchFamily="2" charset="77"/>
              </a:rPr>
              <a:t>distress, a safe place to </a:t>
            </a:r>
          </a:p>
          <a:p>
            <a:pPr marL="0" indent="0" algn="ctr">
              <a:buNone/>
            </a:pPr>
            <a:r>
              <a:rPr lang="en-US" sz="2000">
                <a:latin typeface="Quicksand" pitchFamily="2" charset="77"/>
                <a:cs typeface="Poppins" pitchFamily="2" charset="77"/>
              </a:rPr>
              <a:t>go is…</a:t>
            </a:r>
          </a:p>
        </p:txBody>
      </p:sp>
      <p:sp>
        <p:nvSpPr>
          <p:cNvPr id="6" name="TextBox 5">
            <a:extLst>
              <a:ext uri="{FF2B5EF4-FFF2-40B4-BE49-F238E27FC236}">
                <a16:creationId xmlns:a16="http://schemas.microsoft.com/office/drawing/2014/main" id="{ADF8BA2A-B8BE-2654-4DA7-5641529E77EF}"/>
              </a:ext>
            </a:extLst>
          </p:cNvPr>
          <p:cNvSpPr txBox="1"/>
          <p:nvPr/>
        </p:nvSpPr>
        <p:spPr>
          <a:xfrm>
            <a:off x="9950638" y="3979257"/>
            <a:ext cx="914400" cy="369332"/>
          </a:xfrm>
          <a:prstGeom prst="rect">
            <a:avLst/>
          </a:prstGeom>
          <a:noFill/>
        </p:spPr>
        <p:txBody>
          <a:bodyPr wrap="square" rtlCol="0">
            <a:spAutoFit/>
          </a:bodyPr>
          <a:lstStyle/>
          <a:p>
            <a:r>
              <a:rPr lang="en-GB" b="1">
                <a:latin typeface="UniformExtraCondensed Black*"/>
              </a:rPr>
              <a:t>RULES</a:t>
            </a:r>
          </a:p>
        </p:txBody>
      </p:sp>
      <p:sp>
        <p:nvSpPr>
          <p:cNvPr id="5" name="Slide Number Placeholder 4">
            <a:extLst>
              <a:ext uri="{FF2B5EF4-FFF2-40B4-BE49-F238E27FC236}">
                <a16:creationId xmlns:a16="http://schemas.microsoft.com/office/drawing/2014/main" id="{D89DE1CB-DD10-3491-F1D9-3C73D831B81E}"/>
              </a:ext>
            </a:extLst>
          </p:cNvPr>
          <p:cNvSpPr>
            <a:spLocks noGrp="1"/>
          </p:cNvSpPr>
          <p:nvPr>
            <p:ph type="sldNum" sz="quarter" idx="12"/>
          </p:nvPr>
        </p:nvSpPr>
        <p:spPr>
          <a:xfrm>
            <a:off x="-1790699" y="6356350"/>
            <a:ext cx="2743200" cy="365125"/>
          </a:xfrm>
        </p:spPr>
        <p:txBody>
          <a:bodyPr/>
          <a:lstStyle/>
          <a:p>
            <a:fld id="{99768FA2-EBA4-41AE-85D3-265E5B0077FA}" type="slidenum">
              <a:rPr lang="en-GB" smtClean="0">
                <a:solidFill>
                  <a:schemeClr val="bg1"/>
                </a:solidFill>
              </a:rPr>
              <a:t>4</a:t>
            </a:fld>
            <a:endParaRPr lang="en-GB">
              <a:solidFill>
                <a:schemeClr val="bg1"/>
              </a:solidFill>
            </a:endParaRPr>
          </a:p>
        </p:txBody>
      </p:sp>
    </p:spTree>
    <p:extLst>
      <p:ext uri="{BB962C8B-B14F-4D97-AF65-F5344CB8AC3E}">
        <p14:creationId xmlns:p14="http://schemas.microsoft.com/office/powerpoint/2010/main" val="167624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B9306-516D-0A3B-C3A1-47D3B8939D62}"/>
              </a:ext>
            </a:extLst>
          </p:cNvPr>
          <p:cNvSpPr/>
          <p:nvPr/>
        </p:nvSpPr>
        <p:spPr>
          <a:xfrm>
            <a:off x="0" y="0"/>
            <a:ext cx="3921071" cy="6882856"/>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C4A4645-F3B8-AA52-93E6-133600170ACF}"/>
              </a:ext>
            </a:extLst>
          </p:cNvPr>
          <p:cNvSpPr>
            <a:spLocks noGrp="1"/>
          </p:cNvSpPr>
          <p:nvPr>
            <p:ph type="title"/>
          </p:nvPr>
        </p:nvSpPr>
        <p:spPr>
          <a:xfrm>
            <a:off x="601235" y="2778646"/>
            <a:ext cx="3084309" cy="1325563"/>
          </a:xfrm>
        </p:spPr>
        <p:txBody>
          <a:bodyPr>
            <a:noAutofit/>
          </a:bodyPr>
          <a:lstStyle/>
          <a:p>
            <a:r>
              <a:rPr lang="en-GB" sz="5400" b="1">
                <a:solidFill>
                  <a:schemeClr val="bg1"/>
                </a:solidFill>
                <a:latin typeface="Bahnschrift Condensed" panose="020B0502040204020203" pitchFamily="34" charset="0"/>
              </a:rPr>
              <a:t>Let’s recap -  </a:t>
            </a:r>
            <a:r>
              <a:rPr lang="en-GB" sz="3200" b="1">
                <a:solidFill>
                  <a:schemeClr val="bg1"/>
                </a:solidFill>
                <a:latin typeface="Bahnschrift Condensed" panose="020B0502040204020203" pitchFamily="34" charset="0"/>
              </a:rPr>
              <a:t>Part 1</a:t>
            </a:r>
            <a:endParaRPr lang="en-GB" sz="5400" b="1">
              <a:solidFill>
                <a:schemeClr val="bg1"/>
              </a:solidFill>
              <a:latin typeface="Bahnschrift Condensed" panose="020B0502040204020203" pitchFamily="34" charset="0"/>
            </a:endParaRPr>
          </a:p>
        </p:txBody>
      </p:sp>
      <p:sp>
        <p:nvSpPr>
          <p:cNvPr id="13" name="TextBox 12">
            <a:extLst>
              <a:ext uri="{FF2B5EF4-FFF2-40B4-BE49-F238E27FC236}">
                <a16:creationId xmlns:a16="http://schemas.microsoft.com/office/drawing/2014/main" id="{CAF64CAC-E592-825F-6BE6-6677466C45B0}"/>
              </a:ext>
            </a:extLst>
          </p:cNvPr>
          <p:cNvSpPr txBox="1"/>
          <p:nvPr/>
        </p:nvSpPr>
        <p:spPr>
          <a:xfrm>
            <a:off x="4285300" y="744950"/>
            <a:ext cx="7305465" cy="5016758"/>
          </a:xfrm>
          <a:prstGeom prst="rect">
            <a:avLst/>
          </a:prstGeom>
          <a:noFill/>
        </p:spPr>
        <p:txBody>
          <a:bodyPr wrap="square">
            <a:spAutoFit/>
          </a:bodyPr>
          <a:lstStyle/>
          <a:p>
            <a:pPr marL="342900" indent="-342900">
              <a:buFont typeface="Arial" panose="020B0604020202020204" pitchFamily="34" charset="0"/>
              <a:buChar char="•"/>
            </a:pPr>
            <a:r>
              <a:rPr lang="en-GB" sz="1600" b="1">
                <a:solidFill>
                  <a:srgbClr val="8C296E"/>
                </a:solidFill>
                <a:latin typeface="Quicksand" panose="00000500000000000000" pitchFamily="2" charset="0"/>
              </a:rPr>
              <a:t>What is Sexual Harassment?</a:t>
            </a:r>
            <a:br>
              <a:rPr lang="en-GB" sz="1600">
                <a:latin typeface="Quicksand" panose="00000500000000000000" pitchFamily="2" charset="0"/>
              </a:rPr>
            </a:br>
            <a:r>
              <a:rPr lang="en-GB" sz="1600">
                <a:latin typeface="Quicksand" panose="00000500000000000000" pitchFamily="2" charset="0"/>
              </a:rPr>
              <a:t>Unwanted behaviour that makes someone feel upset, scared, or embarrassed. This could be verbal (e.g. sexual jokes), physical (e.g. unwanted touching), or visual (e.g. sending explicit images).</a:t>
            </a:r>
          </a:p>
          <a:p>
            <a:pPr marL="342900" indent="-342900">
              <a:buFont typeface="Arial" panose="020B0604020202020204" pitchFamily="34" charset="0"/>
              <a:buChar char="•"/>
            </a:pPr>
            <a:endParaRPr lang="en-GB" sz="1600">
              <a:latin typeface="Quicksand" panose="00000500000000000000" pitchFamily="2" charset="0"/>
            </a:endParaRPr>
          </a:p>
          <a:p>
            <a:pPr marL="342900" indent="-342900">
              <a:buFont typeface="Arial" panose="020B0604020202020204" pitchFamily="34" charset="0"/>
              <a:buChar char="•"/>
            </a:pPr>
            <a:r>
              <a:rPr lang="en-GB" sz="1600" b="1">
                <a:solidFill>
                  <a:srgbClr val="8C296E"/>
                </a:solidFill>
                <a:latin typeface="Quicksand" panose="00000500000000000000" pitchFamily="2" charset="0"/>
              </a:rPr>
              <a:t>Why is Sexual Harassment a Problem?</a:t>
            </a:r>
            <a:br>
              <a:rPr lang="en-GB" sz="1600">
                <a:latin typeface="Quicksand" panose="00000500000000000000" pitchFamily="2" charset="0"/>
              </a:rPr>
            </a:br>
            <a:r>
              <a:rPr lang="en-GB" sz="1600">
                <a:latin typeface="Quicksand" panose="00000500000000000000" pitchFamily="2" charset="0"/>
              </a:rPr>
              <a:t>Many young people experience it. </a:t>
            </a:r>
            <a:r>
              <a:rPr lang="en-GB" sz="1600" b="1">
                <a:latin typeface="Quicksand" panose="00000500000000000000" pitchFamily="2" charset="0"/>
              </a:rPr>
              <a:t>27% of teenage girls </a:t>
            </a:r>
            <a:r>
              <a:rPr lang="en-GB" sz="1600">
                <a:latin typeface="Quicksand" panose="00000500000000000000" pitchFamily="2" charset="0"/>
              </a:rPr>
              <a:t>face harassment. It makes victims feel unsafe and lowers self-esteem. It's linked to bigger issues like sexist attitudes and violence against women and girls.</a:t>
            </a:r>
          </a:p>
          <a:p>
            <a:pPr marL="342900" indent="-342900">
              <a:buFont typeface="Arial" panose="020B0604020202020204" pitchFamily="34" charset="0"/>
              <a:buChar char="•"/>
            </a:pPr>
            <a:endParaRPr lang="en-GB" sz="1600">
              <a:solidFill>
                <a:srgbClr val="A82660"/>
              </a:solidFill>
              <a:latin typeface="Quicksand" panose="00000500000000000000" pitchFamily="2" charset="0"/>
            </a:endParaRPr>
          </a:p>
          <a:p>
            <a:pPr marL="342900" indent="-342900">
              <a:buFont typeface="Arial" panose="020B0604020202020204" pitchFamily="34" charset="0"/>
              <a:buChar char="•"/>
            </a:pPr>
            <a:r>
              <a:rPr lang="en-GB" sz="1600" b="1">
                <a:solidFill>
                  <a:srgbClr val="8C296E"/>
                </a:solidFill>
                <a:latin typeface="Quicksand" panose="00000500000000000000" pitchFamily="2" charset="0"/>
              </a:rPr>
              <a:t>Why Does This Matter?</a:t>
            </a:r>
            <a:br>
              <a:rPr lang="en-GB" sz="1600">
                <a:latin typeface="Quicksand" panose="00000500000000000000" pitchFamily="2" charset="0"/>
              </a:rPr>
            </a:br>
            <a:r>
              <a:rPr lang="en-GB" sz="1600">
                <a:latin typeface="Quicksand" panose="00000500000000000000" pitchFamily="2" charset="0"/>
              </a:rPr>
              <a:t>Challenging harassment makes schools and communities safer. Ignoring or laughing along means you're part of the problem. Speaking up helps to support victims and creates change.</a:t>
            </a:r>
          </a:p>
          <a:p>
            <a:endParaRPr lang="en-GB" sz="1600">
              <a:solidFill>
                <a:srgbClr val="A82660"/>
              </a:solidFill>
              <a:latin typeface="Quicksand" panose="00000500000000000000" pitchFamily="2" charset="0"/>
            </a:endParaRPr>
          </a:p>
          <a:p>
            <a:pPr marL="342900" indent="-342900">
              <a:buFont typeface="Arial" panose="020B0604020202020204" pitchFamily="34" charset="0"/>
              <a:buChar char="•"/>
            </a:pPr>
            <a:r>
              <a:rPr lang="en-GB" sz="1600" b="1">
                <a:solidFill>
                  <a:srgbClr val="8C296E"/>
                </a:solidFill>
                <a:latin typeface="Quicksand" panose="00000500000000000000" pitchFamily="2" charset="0"/>
              </a:rPr>
              <a:t>How Can We Challenge It?</a:t>
            </a:r>
            <a:br>
              <a:rPr lang="en-GB" sz="1600">
                <a:latin typeface="Quicksand" panose="00000500000000000000" pitchFamily="2" charset="0"/>
              </a:rPr>
            </a:br>
            <a:r>
              <a:rPr lang="en-GB" sz="1600">
                <a:latin typeface="Quicksand" panose="00000500000000000000" pitchFamily="2" charset="0"/>
              </a:rPr>
              <a:t>Can you remember what the letters of C.A.R.E. stand for? </a:t>
            </a:r>
          </a:p>
          <a:p>
            <a:r>
              <a:rPr lang="en-GB" sz="1600">
                <a:latin typeface="Quicksand" panose="00000500000000000000" pitchFamily="2" charset="0"/>
              </a:rPr>
              <a:t>				   </a:t>
            </a:r>
          </a:p>
          <a:p>
            <a:endParaRPr lang="en-GB" sz="1600">
              <a:latin typeface="Quicksand" panose="00000500000000000000" pitchFamily="2" charset="0"/>
            </a:endParaRPr>
          </a:p>
        </p:txBody>
      </p:sp>
      <p:sp>
        <p:nvSpPr>
          <p:cNvPr id="2" name="Rounded Rectangle 12">
            <a:extLst>
              <a:ext uri="{FF2B5EF4-FFF2-40B4-BE49-F238E27FC236}">
                <a16:creationId xmlns:a16="http://schemas.microsoft.com/office/drawing/2014/main" id="{50AD8867-8B60-EC0F-DC00-2F308E5111CE}"/>
              </a:ext>
            </a:extLst>
          </p:cNvPr>
          <p:cNvSpPr/>
          <p:nvPr/>
        </p:nvSpPr>
        <p:spPr>
          <a:xfrm>
            <a:off x="4415231" y="5643428"/>
            <a:ext cx="3671801" cy="712922"/>
          </a:xfrm>
          <a:prstGeom prst="round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latin typeface="Quicksand" panose="00000500000000000000" pitchFamily="2" charset="0"/>
              </a:rPr>
              <a:t>(Answers on next slide) </a:t>
            </a:r>
            <a:r>
              <a:rPr lang="en-US" sz="1700" b="1">
                <a:latin typeface="Quicksand" panose="00000500000000000000" pitchFamily="2" charset="0"/>
                <a:sym typeface="Wingdings" panose="05000000000000000000" pitchFamily="2" charset="2"/>
              </a:rPr>
              <a:t></a:t>
            </a:r>
            <a:endParaRPr lang="en-US" sz="1700" b="1">
              <a:latin typeface="Quicksand" panose="00000500000000000000" pitchFamily="2" charset="0"/>
            </a:endParaRPr>
          </a:p>
        </p:txBody>
      </p:sp>
      <p:sp>
        <p:nvSpPr>
          <p:cNvPr id="4" name="Slide Number Placeholder 3">
            <a:extLst>
              <a:ext uri="{FF2B5EF4-FFF2-40B4-BE49-F238E27FC236}">
                <a16:creationId xmlns:a16="http://schemas.microsoft.com/office/drawing/2014/main" id="{4FCBE6DD-B9C1-2499-E431-D975C40F000E}"/>
              </a:ext>
            </a:extLst>
          </p:cNvPr>
          <p:cNvSpPr>
            <a:spLocks noGrp="1"/>
          </p:cNvSpPr>
          <p:nvPr>
            <p:ph type="sldNum" sz="quarter" idx="12"/>
          </p:nvPr>
        </p:nvSpPr>
        <p:spPr/>
        <p:txBody>
          <a:bodyPr/>
          <a:lstStyle/>
          <a:p>
            <a:fld id="{99768FA2-EBA4-41AE-85D3-265E5B0077FA}" type="slidenum">
              <a:rPr lang="en-GB" smtClean="0"/>
              <a:t>5</a:t>
            </a:fld>
            <a:endParaRPr lang="en-GB"/>
          </a:p>
        </p:txBody>
      </p:sp>
    </p:spTree>
    <p:extLst>
      <p:ext uri="{BB962C8B-B14F-4D97-AF65-F5344CB8AC3E}">
        <p14:creationId xmlns:p14="http://schemas.microsoft.com/office/powerpoint/2010/main" val="32422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and person walking on a bridge&#10;&#10;Description automatically generated">
            <a:extLst>
              <a:ext uri="{FF2B5EF4-FFF2-40B4-BE49-F238E27FC236}">
                <a16:creationId xmlns:a16="http://schemas.microsoft.com/office/drawing/2014/main" id="{54E1FA78-2F79-D693-D3AD-DE967E12C81A}"/>
              </a:ext>
            </a:extLst>
          </p:cNvPr>
          <p:cNvPicPr>
            <a:picLocks noChangeAspect="1"/>
          </p:cNvPicPr>
          <p:nvPr/>
        </p:nvPicPr>
        <p:blipFill rotWithShape="1">
          <a:blip r:embed="rId3">
            <a:alphaModFix amt="11000"/>
          </a:blip>
          <a:srcRect t="4391" b="4391"/>
          <a:stretch/>
        </p:blipFill>
        <p:spPr>
          <a:xfrm>
            <a:off x="0" y="0"/>
            <a:ext cx="12192000" cy="6858000"/>
          </a:xfrm>
          <a:prstGeom prst="rect">
            <a:avLst/>
          </a:prstGeom>
        </p:spPr>
      </p:pic>
      <p:sp>
        <p:nvSpPr>
          <p:cNvPr id="5" name="TextBox 4">
            <a:extLst>
              <a:ext uri="{FF2B5EF4-FFF2-40B4-BE49-F238E27FC236}">
                <a16:creationId xmlns:a16="http://schemas.microsoft.com/office/drawing/2014/main" id="{E769FEEB-F708-4260-E761-D97A415E212E}"/>
              </a:ext>
            </a:extLst>
          </p:cNvPr>
          <p:cNvSpPr txBox="1"/>
          <p:nvPr/>
        </p:nvSpPr>
        <p:spPr>
          <a:xfrm>
            <a:off x="3362364" y="313568"/>
            <a:ext cx="5467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prstClr val="black"/>
                </a:solidFill>
                <a:effectLst/>
                <a:uLnTx/>
                <a:uFillTx/>
                <a:latin typeface="Bahnschrift Condensed" panose="020B0502040204020203" pitchFamily="34" charset="0"/>
                <a:ea typeface="+mn-ea"/>
                <a:cs typeface="+mn-cs"/>
              </a:rPr>
              <a:t>Take C.A.R.E</a:t>
            </a:r>
            <a:r>
              <a:rPr kumimoji="0" lang="en-GB" b="0" i="0" u="none" strike="noStrike" kern="1200" cap="none" spc="0" normalizeH="0" baseline="0" noProof="0">
                <a:ln>
                  <a:noFill/>
                </a:ln>
                <a:solidFill>
                  <a:prstClr val="black"/>
                </a:solidFill>
                <a:effectLst/>
                <a:uLnTx/>
                <a:uFillTx/>
                <a:latin typeface="Aptos" panose="02110004020202020204"/>
                <a:ea typeface="+mn-ea"/>
                <a:cs typeface="+mn-cs"/>
              </a:rPr>
              <a:t> </a:t>
            </a:r>
          </a:p>
        </p:txBody>
      </p:sp>
      <p:sp>
        <p:nvSpPr>
          <p:cNvPr id="6" name="TextBox 5">
            <a:extLst>
              <a:ext uri="{FF2B5EF4-FFF2-40B4-BE49-F238E27FC236}">
                <a16:creationId xmlns:a16="http://schemas.microsoft.com/office/drawing/2014/main" id="{047003CB-24C2-D475-6023-7489B8E05D4A}"/>
              </a:ext>
            </a:extLst>
          </p:cNvPr>
          <p:cNvSpPr txBox="1"/>
          <p:nvPr/>
        </p:nvSpPr>
        <p:spPr>
          <a:xfrm>
            <a:off x="-1067962" y="1303671"/>
            <a:ext cx="5879690"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8C296E"/>
                </a:solidFill>
                <a:effectLst/>
                <a:uLnTx/>
                <a:uFillTx/>
                <a:latin typeface="Bahnschrift Condensed" panose="020B0502040204020203" pitchFamily="34" charset="0"/>
                <a:ea typeface="+mn-ea"/>
                <a:cs typeface="+mn-cs"/>
              </a:rPr>
              <a:t>C</a:t>
            </a:r>
            <a:r>
              <a:rPr kumimoji="0" lang="en-GB" sz="2800" b="1" i="0" u="none" strike="noStrike" kern="1200" cap="none" spc="0" normalizeH="0" baseline="0" noProof="0">
                <a:ln>
                  <a:noFill/>
                </a:ln>
                <a:solidFill>
                  <a:srgbClr val="8C296E"/>
                </a:solidFill>
                <a:effectLst/>
                <a:uLnTx/>
                <a:uFillTx/>
                <a:latin typeface="Bahnschrift Condensed" panose="020B0502040204020203" pitchFamily="34" charset="0"/>
                <a:ea typeface="+mn-ea"/>
                <a:cs typeface="+mn-cs"/>
              </a:rPr>
              <a:t>all it 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A82660"/>
                </a:solidFill>
                <a:effectLst/>
                <a:uLnTx/>
                <a:uFillTx/>
                <a:latin typeface="Bahnschrift Condensed" panose="020B0502040204020203" pitchFamily="34" charset="0"/>
                <a:ea typeface="+mn-ea"/>
                <a:cs typeface="+mn-cs"/>
              </a:rPr>
              <a:t>   </a:t>
            </a:r>
            <a:r>
              <a:rPr kumimoji="0" lang="en-GB" sz="8000" b="1" i="0" u="none" strike="noStrike" kern="1200" cap="none" spc="0" normalizeH="0" baseline="0" noProof="0">
                <a:ln>
                  <a:noFill/>
                </a:ln>
                <a:solidFill>
                  <a:srgbClr val="8C296E"/>
                </a:solidFill>
                <a:effectLst/>
                <a:uLnTx/>
                <a:uFillTx/>
                <a:latin typeface="Bahnschrift Condensed" panose="020B0502040204020203" pitchFamily="34" charset="0"/>
                <a:ea typeface="+mn-ea"/>
                <a:cs typeface="+mn-cs"/>
              </a:rPr>
              <a:t>A</a:t>
            </a:r>
            <a:r>
              <a:rPr kumimoji="0" lang="en-GB" sz="2800" b="1" i="0" u="none" strike="noStrike" kern="1200" cap="none" spc="0" normalizeH="0" baseline="0" noProof="0">
                <a:ln>
                  <a:noFill/>
                </a:ln>
                <a:solidFill>
                  <a:srgbClr val="8C296E"/>
                </a:solidFill>
                <a:effectLst/>
                <a:uLnTx/>
                <a:uFillTx/>
                <a:latin typeface="Bahnschrift Condensed" panose="020B0502040204020203" pitchFamily="34" charset="0"/>
                <a:ea typeface="+mn-ea"/>
                <a:cs typeface="+mn-cs"/>
              </a:rPr>
              <a:t>sk authorities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8C296E"/>
                </a:solidFill>
                <a:effectLst/>
                <a:uLnTx/>
                <a:uFillTx/>
                <a:latin typeface="Bahnschrift Condensed" panose="020B0502040204020203" pitchFamily="34" charset="0"/>
                <a:ea typeface="+mn-ea"/>
                <a:cs typeface="+mn-cs"/>
              </a:rPr>
              <a:t>    R</a:t>
            </a:r>
            <a:r>
              <a:rPr kumimoji="0" lang="en-GB" sz="2800" b="1" i="0" u="none" strike="noStrike" kern="1200" cap="none" spc="0" normalizeH="0" baseline="0" noProof="0">
                <a:ln>
                  <a:noFill/>
                </a:ln>
                <a:solidFill>
                  <a:srgbClr val="8C296E"/>
                </a:solidFill>
                <a:effectLst/>
                <a:uLnTx/>
                <a:uFillTx/>
                <a:latin typeface="Bahnschrift Condensed" panose="020B0502040204020203" pitchFamily="34" charset="0"/>
                <a:ea typeface="+mn-ea"/>
                <a:cs typeface="+mn-cs"/>
              </a:rPr>
              <a:t>emain present!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8C296E"/>
                </a:solidFill>
                <a:effectLst/>
                <a:uLnTx/>
                <a:uFillTx/>
                <a:latin typeface="Bahnschrift Condensed" panose="020B0502040204020203" pitchFamily="34" charset="0"/>
                <a:ea typeface="+mn-ea"/>
                <a:cs typeface="+mn-cs"/>
              </a:rPr>
              <a:t>  E</a:t>
            </a:r>
            <a:r>
              <a:rPr kumimoji="0" lang="en-GB" sz="2800" b="1" i="0" u="none" strike="noStrike" kern="1200" cap="none" spc="0" normalizeH="0" baseline="0" noProof="0">
                <a:ln>
                  <a:noFill/>
                </a:ln>
                <a:solidFill>
                  <a:srgbClr val="8C296E"/>
                </a:solidFill>
                <a:effectLst/>
                <a:uLnTx/>
                <a:uFillTx/>
                <a:latin typeface="Bahnschrift Condensed" panose="020B0502040204020203" pitchFamily="34" charset="0"/>
                <a:ea typeface="+mn-ea"/>
                <a:cs typeface="+mn-cs"/>
              </a:rPr>
              <a:t>nlist others!</a:t>
            </a:r>
          </a:p>
        </p:txBody>
      </p:sp>
      <p:sp>
        <p:nvSpPr>
          <p:cNvPr id="20" name="Rounded Rectangle 4">
            <a:extLst>
              <a:ext uri="{FF2B5EF4-FFF2-40B4-BE49-F238E27FC236}">
                <a16:creationId xmlns:a16="http://schemas.microsoft.com/office/drawing/2014/main" id="{158732AF-AF37-4607-7CC7-4CD3651C6E76}"/>
              </a:ext>
            </a:extLst>
          </p:cNvPr>
          <p:cNvSpPr/>
          <p:nvPr/>
        </p:nvSpPr>
        <p:spPr>
          <a:xfrm>
            <a:off x="3841955" y="1551487"/>
            <a:ext cx="7612982" cy="10792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Quicksand" panose="000005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Quicksand" panose="000005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Quicksand" panose="00000500000000000000"/>
                <a:ea typeface="+mn-ea"/>
                <a:cs typeface="+mn-cs"/>
              </a:rPr>
              <a:t>If you feel safe, call out the behaviour by asking if the person needs help or telling the perpetrator: </a:t>
            </a:r>
            <a:r>
              <a:rPr kumimoji="0" lang="en-GB" sz="1600" b="1" i="0" u="none" strike="noStrike" kern="1200" cap="none" spc="0" normalizeH="0" baseline="0" noProof="0">
                <a:ln>
                  <a:noFill/>
                </a:ln>
                <a:solidFill>
                  <a:prstClr val="black"/>
                </a:solidFill>
                <a:effectLst/>
                <a:uLnTx/>
                <a:uFillTx/>
                <a:latin typeface="Quicksand" panose="00000500000000000000"/>
                <a:ea typeface="+mn-ea"/>
                <a:cs typeface="+mn-cs"/>
              </a:rPr>
              <a:t>“That’s not OK.” </a:t>
            </a:r>
            <a:r>
              <a:rPr kumimoji="0" lang="en-GB" sz="1600" b="0" i="0" u="none" strike="noStrike" kern="1200" cap="none" spc="0" normalizeH="0" baseline="0" noProof="0">
                <a:ln>
                  <a:noFill/>
                </a:ln>
                <a:solidFill>
                  <a:prstClr val="black"/>
                </a:solidFill>
                <a:effectLst/>
                <a:uLnTx/>
                <a:uFillTx/>
                <a:latin typeface="Quicksand" panose="00000500000000000000"/>
                <a:ea typeface="+mn-ea"/>
                <a:cs typeface="+mn-cs"/>
              </a:rPr>
              <a:t>You can also ‘call it in’ later to see if the person is alright or let the wrongdoer know their behaviour was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ounded Rectangle 4">
            <a:extLst>
              <a:ext uri="{FF2B5EF4-FFF2-40B4-BE49-F238E27FC236}">
                <a16:creationId xmlns:a16="http://schemas.microsoft.com/office/drawing/2014/main" id="{0E167E7B-93AA-1DF3-505C-458DEDA0C7B0}"/>
              </a:ext>
            </a:extLst>
          </p:cNvPr>
          <p:cNvSpPr/>
          <p:nvPr/>
        </p:nvSpPr>
        <p:spPr>
          <a:xfrm>
            <a:off x="3841954" y="2732768"/>
            <a:ext cx="7612983" cy="10792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Quicksand" panose="000005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Quicksand" panose="00000500000000000000"/>
                <a:ea typeface="+mn-ea"/>
                <a:cs typeface="+mn-cs"/>
              </a:rPr>
              <a:t>Tell a teacher or another adult what happened. If you or others are in danger and no help is around, </a:t>
            </a:r>
            <a:r>
              <a:rPr kumimoji="0" lang="en-GB" sz="1600" b="1" i="0" u="none" strike="noStrike" kern="1200" cap="none" spc="0" normalizeH="0" baseline="0" noProof="0">
                <a:ln>
                  <a:noFill/>
                </a:ln>
                <a:solidFill>
                  <a:prstClr val="black"/>
                </a:solidFill>
                <a:effectLst/>
                <a:uLnTx/>
                <a:uFillTx/>
                <a:latin typeface="Quicksand" panose="00000500000000000000"/>
                <a:ea typeface="+mn-ea"/>
                <a:cs typeface="+mn-cs"/>
              </a:rPr>
              <a:t>call 999.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ounded Rectangle 4">
            <a:extLst>
              <a:ext uri="{FF2B5EF4-FFF2-40B4-BE49-F238E27FC236}">
                <a16:creationId xmlns:a16="http://schemas.microsoft.com/office/drawing/2014/main" id="{82880D5B-569C-2F82-D806-BFA87E0ADC7B}"/>
              </a:ext>
            </a:extLst>
          </p:cNvPr>
          <p:cNvSpPr/>
          <p:nvPr/>
        </p:nvSpPr>
        <p:spPr>
          <a:xfrm>
            <a:off x="3841954" y="3914049"/>
            <a:ext cx="7612983" cy="10792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Quicksand" panose="000005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Quicksand" panose="00000500000000000000"/>
                <a:ea typeface="+mn-ea"/>
                <a:cs typeface="+mn-cs"/>
              </a:rPr>
              <a:t>If it's safe, stay at the scene—having people around can help. If you feel confident, create a distraction, like asking for the time.</a:t>
            </a:r>
            <a:endParaRPr kumimoji="0" lang="en-GB" sz="1600" b="0" i="0" u="none" strike="noStrike" kern="1200" cap="none" spc="0" normalizeH="0" baseline="0" noProof="0">
              <a:ln>
                <a:noFill/>
              </a:ln>
              <a:solidFill>
                <a:prstClr val="white"/>
              </a:solidFill>
              <a:effectLst/>
              <a:uLnTx/>
              <a:uFillTx/>
              <a:latin typeface="Quicksand" panose="000005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ounded Rectangle 4">
            <a:extLst>
              <a:ext uri="{FF2B5EF4-FFF2-40B4-BE49-F238E27FC236}">
                <a16:creationId xmlns:a16="http://schemas.microsoft.com/office/drawing/2014/main" id="{E17C1F52-36D2-1B8C-2DBE-209213ADB24A}"/>
              </a:ext>
            </a:extLst>
          </p:cNvPr>
          <p:cNvSpPr/>
          <p:nvPr/>
        </p:nvSpPr>
        <p:spPr>
          <a:xfrm>
            <a:off x="3841954" y="5126877"/>
            <a:ext cx="7612983" cy="10792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Quicksand" panose="00000500000000000000"/>
                <a:ea typeface="+mn-ea"/>
                <a:cs typeface="+mn-cs"/>
              </a:rPr>
              <a:t>If you see harassment, get others to help—safety in numbers makes it harder for the perpetrator to continue.</a:t>
            </a:r>
          </a:p>
        </p:txBody>
      </p:sp>
      <p:sp>
        <p:nvSpPr>
          <p:cNvPr id="4" name="Slide Number Placeholder 5">
            <a:extLst>
              <a:ext uri="{FF2B5EF4-FFF2-40B4-BE49-F238E27FC236}">
                <a16:creationId xmlns:a16="http://schemas.microsoft.com/office/drawing/2014/main" id="{8640371D-DDED-4D27-360E-D4B806826DBA}"/>
              </a:ext>
            </a:extLst>
          </p:cNvPr>
          <p:cNvSpPr>
            <a:spLocks noGrp="1"/>
          </p:cNvSpPr>
          <p:nvPr>
            <p:ph type="sldNum" sz="quarter" idx="12"/>
          </p:nvPr>
        </p:nvSpPr>
        <p:spPr>
          <a:xfrm>
            <a:off x="8610600" y="6356350"/>
            <a:ext cx="2743200" cy="365125"/>
          </a:xfrm>
        </p:spPr>
        <p:txBody>
          <a:bodyPr/>
          <a:lstStyle/>
          <a:p>
            <a:fld id="{99768FA2-EBA4-41AE-85D3-265E5B0077FA}" type="slidenum">
              <a:rPr lang="en-GB" smtClean="0"/>
              <a:t>6</a:t>
            </a:fld>
            <a:endParaRPr lang="en-GB"/>
          </a:p>
        </p:txBody>
      </p:sp>
    </p:spTree>
    <p:extLst>
      <p:ext uri="{BB962C8B-B14F-4D97-AF65-F5344CB8AC3E}">
        <p14:creationId xmlns:p14="http://schemas.microsoft.com/office/powerpoint/2010/main" val="242407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5">
            <a:extLst>
              <a:ext uri="{FF2B5EF4-FFF2-40B4-BE49-F238E27FC236}">
                <a16:creationId xmlns:a16="http://schemas.microsoft.com/office/drawing/2014/main" id="{0E0DDD26-94EF-25B6-5E5B-6D728B9AED4A}"/>
              </a:ext>
            </a:extLst>
          </p:cNvPr>
          <p:cNvSpPr/>
          <p:nvPr/>
        </p:nvSpPr>
        <p:spPr>
          <a:xfrm>
            <a:off x="673102" y="2741037"/>
            <a:ext cx="2296886" cy="3509756"/>
          </a:xfrm>
          <a:prstGeom prst="roundRect">
            <a:avLst/>
          </a:prstGeom>
          <a:solidFill>
            <a:srgbClr val="E8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D74E1-CC7D-E140-E248-DE2294F0AD39}"/>
              </a:ext>
            </a:extLst>
          </p:cNvPr>
          <p:cNvSpPr>
            <a:spLocks noGrp="1"/>
          </p:cNvSpPr>
          <p:nvPr>
            <p:ph type="title"/>
          </p:nvPr>
        </p:nvSpPr>
        <p:spPr>
          <a:xfrm>
            <a:off x="673102" y="447636"/>
            <a:ext cx="10515600" cy="1325563"/>
          </a:xfrm>
        </p:spPr>
        <p:txBody>
          <a:bodyPr>
            <a:normAutofit/>
          </a:bodyPr>
          <a:lstStyle/>
          <a:p>
            <a:r>
              <a:rPr lang="en-GB" sz="5400" b="1">
                <a:latin typeface="Bahnschrift Condensed" panose="020B0502040204020203" pitchFamily="34" charset="0"/>
              </a:rPr>
              <a:t>Sexual harassment outside of school</a:t>
            </a:r>
          </a:p>
        </p:txBody>
      </p:sp>
      <p:sp>
        <p:nvSpPr>
          <p:cNvPr id="3" name="Content Placeholder 2">
            <a:extLst>
              <a:ext uri="{FF2B5EF4-FFF2-40B4-BE49-F238E27FC236}">
                <a16:creationId xmlns:a16="http://schemas.microsoft.com/office/drawing/2014/main" id="{357702ED-5B72-E602-76D5-C2C098D2BEDF}"/>
              </a:ext>
            </a:extLst>
          </p:cNvPr>
          <p:cNvSpPr>
            <a:spLocks noGrp="1"/>
          </p:cNvSpPr>
          <p:nvPr>
            <p:ph idx="1"/>
          </p:nvPr>
        </p:nvSpPr>
        <p:spPr>
          <a:xfrm>
            <a:off x="673102" y="1628477"/>
            <a:ext cx="10539500" cy="1543194"/>
          </a:xfrm>
        </p:spPr>
        <p:txBody>
          <a:bodyPr>
            <a:normAutofit/>
          </a:bodyPr>
          <a:lstStyle/>
          <a:p>
            <a:pPr marL="0" indent="0">
              <a:buNone/>
            </a:pPr>
            <a:r>
              <a:rPr lang="en-GB" sz="2400" b="1" kern="100">
                <a:solidFill>
                  <a:srgbClr val="8C296E"/>
                </a:solidFill>
                <a:latin typeface="Quicksand" panose="00000500000000000000" pitchFamily="2" charset="0"/>
                <a:ea typeface="Aptos" panose="020B0004020202020204" pitchFamily="34" charset="0"/>
                <a:cs typeface="Times New Roman" panose="02020603050405020304" pitchFamily="18" charset="0"/>
              </a:rPr>
              <a:t>R</a:t>
            </a:r>
            <a:r>
              <a:rPr lang="en-GB" sz="24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eminder: </a:t>
            </a:r>
            <a:r>
              <a:rPr lang="en-GB" sz="2400" kern="100">
                <a:effectLst/>
                <a:latin typeface="Quicksand" panose="00000500000000000000" pitchFamily="2" charset="0"/>
                <a:ea typeface="Aptos" panose="020B0004020202020204" pitchFamily="34" charset="0"/>
                <a:cs typeface="Times New Roman" panose="02020603050405020304" pitchFamily="18" charset="0"/>
              </a:rPr>
              <a:t>Not all boys and men are the problem; however, all boys and men can be part of the solution. </a:t>
            </a:r>
          </a:p>
          <a:p>
            <a:pPr marL="0" indent="0">
              <a:buNone/>
            </a:pPr>
            <a:br>
              <a:rPr lang="en-GB" sz="1800">
                <a:effectLst/>
                <a:latin typeface="Quicksand" panose="00000500000000000000" pitchFamily="2" charset="0"/>
                <a:ea typeface="Aptos" panose="020B0004020202020204" pitchFamily="34" charset="0"/>
                <a:cs typeface="Times New Roman" panose="02020603050405020304" pitchFamily="18" charset="0"/>
              </a:rPr>
            </a:br>
            <a:r>
              <a:rPr lang="en-GB" sz="1800" kern="100">
                <a:effectLst/>
                <a:latin typeface="Quicksand" panose="00000500000000000000" pitchFamily="2" charset="0"/>
                <a:ea typeface="Aptos" panose="020B0004020202020204" pitchFamily="34" charset="0"/>
                <a:cs typeface="Times New Roman" panose="02020603050405020304" pitchFamily="18" charset="0"/>
              </a:rPr>
              <a:t> </a:t>
            </a:r>
          </a:p>
          <a:p>
            <a:endParaRPr lang="en-GB"/>
          </a:p>
        </p:txBody>
      </p:sp>
      <p:sp>
        <p:nvSpPr>
          <p:cNvPr id="5" name="TextBox 4">
            <a:extLst>
              <a:ext uri="{FF2B5EF4-FFF2-40B4-BE49-F238E27FC236}">
                <a16:creationId xmlns:a16="http://schemas.microsoft.com/office/drawing/2014/main" id="{D0699B46-59CB-1CC6-CF37-5D734422FE09}"/>
              </a:ext>
            </a:extLst>
          </p:cNvPr>
          <p:cNvSpPr txBox="1"/>
          <p:nvPr/>
        </p:nvSpPr>
        <p:spPr>
          <a:xfrm>
            <a:off x="3344767" y="3680640"/>
            <a:ext cx="7867835" cy="1477328"/>
          </a:xfrm>
          <a:prstGeom prst="rect">
            <a:avLst/>
          </a:prstGeom>
          <a:noFill/>
        </p:spPr>
        <p:txBody>
          <a:bodyPr wrap="square">
            <a:spAutoFit/>
          </a:bodyPr>
          <a:lstStyle/>
          <a:p>
            <a:r>
              <a:rPr lang="en-GB" sz="2400" kern="100">
                <a:effectLst/>
                <a:latin typeface="Quicksand" panose="00000500000000000000" pitchFamily="2" charset="0"/>
                <a:ea typeface="Aptos" panose="020B0004020202020204" pitchFamily="34" charset="0"/>
                <a:cs typeface="Times New Roman" panose="02020603050405020304" pitchFamily="18" charset="0"/>
              </a:rPr>
              <a:t>Of women of all ages in the UK have experienced </a:t>
            </a:r>
            <a:r>
              <a:rPr lang="en-GB" sz="24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sexual harassment </a:t>
            </a:r>
            <a:r>
              <a:rPr lang="en-GB" sz="2400" kern="100">
                <a:effectLst/>
                <a:latin typeface="Quicksand" panose="00000500000000000000" pitchFamily="2" charset="0"/>
                <a:ea typeface="Aptos" panose="020B0004020202020204" pitchFamily="34" charset="0"/>
                <a:cs typeface="Times New Roman" panose="02020603050405020304" pitchFamily="18" charset="0"/>
              </a:rPr>
              <a:t>in a public space and most women blame themselves</a:t>
            </a:r>
            <a:r>
              <a:rPr lang="en-GB" sz="2000" kern="100">
                <a:effectLst/>
                <a:latin typeface="Quicksand" panose="00000500000000000000" pitchFamily="2" charset="0"/>
                <a:ea typeface="Aptos" panose="020B0004020202020204" pitchFamily="34" charset="0"/>
                <a:cs typeface="Times New Roman" panose="02020603050405020304" pitchFamily="18" charset="0"/>
              </a:rPr>
              <a:t>.</a:t>
            </a:r>
            <a:br>
              <a:rPr lang="en-GB" sz="1800" kern="100">
                <a:effectLst/>
                <a:latin typeface="Quicksand" panose="00000500000000000000" pitchFamily="2" charset="0"/>
                <a:ea typeface="Aptos" panose="020B0004020202020204" pitchFamily="34" charset="0"/>
                <a:cs typeface="Times New Roman" panose="02020603050405020304" pitchFamily="18" charset="0"/>
              </a:rPr>
            </a:br>
            <a:endParaRPr lang="en-GB"/>
          </a:p>
        </p:txBody>
      </p:sp>
      <p:sp>
        <p:nvSpPr>
          <p:cNvPr id="9" name="TextBox 8">
            <a:extLst>
              <a:ext uri="{FF2B5EF4-FFF2-40B4-BE49-F238E27FC236}">
                <a16:creationId xmlns:a16="http://schemas.microsoft.com/office/drawing/2014/main" id="{868CB7B5-BDAA-5CE7-81BC-9D9E2142832C}"/>
              </a:ext>
            </a:extLst>
          </p:cNvPr>
          <p:cNvSpPr txBox="1"/>
          <p:nvPr/>
        </p:nvSpPr>
        <p:spPr>
          <a:xfrm>
            <a:off x="1342400" y="4911413"/>
            <a:ext cx="1096729" cy="923330"/>
          </a:xfrm>
          <a:prstGeom prst="rect">
            <a:avLst/>
          </a:prstGeom>
          <a:noFill/>
        </p:spPr>
        <p:txBody>
          <a:bodyPr wrap="square">
            <a:spAutoFit/>
          </a:bodyPr>
          <a:lstStyle/>
          <a:p>
            <a:r>
              <a:rPr lang="en-GB" sz="5400" b="1" kern="100">
                <a:effectLst/>
                <a:latin typeface="Bahnschrift Condensed" panose="020B0502040204020203" pitchFamily="34" charset="0"/>
                <a:ea typeface="Aptos" panose="020B0004020202020204" pitchFamily="34" charset="0"/>
                <a:cs typeface="Times New Roman" panose="02020603050405020304" pitchFamily="18" charset="0"/>
              </a:rPr>
              <a:t>71%</a:t>
            </a:r>
            <a:endParaRPr lang="en-GB" sz="5400" b="1">
              <a:latin typeface="Bahnschrift Condensed" panose="020B0502040204020203" pitchFamily="34" charset="0"/>
            </a:endParaRPr>
          </a:p>
        </p:txBody>
      </p:sp>
      <p:pic>
        <p:nvPicPr>
          <p:cNvPr id="7" name="Graphic 6" descr="Woman outline">
            <a:extLst>
              <a:ext uri="{FF2B5EF4-FFF2-40B4-BE49-F238E27FC236}">
                <a16:creationId xmlns:a16="http://schemas.microsoft.com/office/drawing/2014/main" id="{6D7F24D3-8C3B-FB3F-D6E5-9DF2977DBD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7881" y="3364086"/>
            <a:ext cx="1547327" cy="1547327"/>
          </a:xfrm>
          <a:prstGeom prst="rect">
            <a:avLst/>
          </a:prstGeom>
        </p:spPr>
      </p:pic>
      <p:sp>
        <p:nvSpPr>
          <p:cNvPr id="19" name="Rounded Rectangle 9">
            <a:extLst>
              <a:ext uri="{FF2B5EF4-FFF2-40B4-BE49-F238E27FC236}">
                <a16:creationId xmlns:a16="http://schemas.microsoft.com/office/drawing/2014/main" id="{67F51754-F8BC-55E0-C914-99C25CA51A07}"/>
              </a:ext>
            </a:extLst>
          </p:cNvPr>
          <p:cNvSpPr/>
          <p:nvPr/>
        </p:nvSpPr>
        <p:spPr>
          <a:xfrm>
            <a:off x="3344767" y="5210746"/>
            <a:ext cx="8492354" cy="1040047"/>
          </a:xfrm>
          <a:prstGeom prst="round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kern="100">
              <a:latin typeface="Quicksand" panose="00000500000000000000" pitchFamily="2" charset="0"/>
              <a:ea typeface="Aptos" panose="020B0004020202020204" pitchFamily="34" charset="0"/>
              <a:cs typeface="Times New Roman" panose="02020603050405020304" pitchFamily="18" charset="0"/>
            </a:endParaRPr>
          </a:p>
          <a:p>
            <a:pPr algn="ctr"/>
            <a:r>
              <a:rPr lang="en-GB" b="1" kern="100">
                <a:latin typeface="Quicksand" panose="00000500000000000000" pitchFamily="2" charset="0"/>
                <a:ea typeface="Aptos" panose="020B0004020202020204" pitchFamily="34" charset="0"/>
                <a:cs typeface="Times New Roman" panose="02020603050405020304" pitchFamily="18" charset="0"/>
              </a:rPr>
              <a:t>Regardless of your gender, how could you respond to be an ally to </a:t>
            </a:r>
            <a:br>
              <a:rPr lang="en-GB" b="1" kern="100">
                <a:latin typeface="Quicksand" panose="00000500000000000000" pitchFamily="2" charset="0"/>
                <a:ea typeface="Aptos" panose="020B0004020202020204" pitchFamily="34" charset="0"/>
                <a:cs typeface="Times New Roman" panose="02020603050405020304" pitchFamily="18" charset="0"/>
              </a:rPr>
            </a:br>
            <a:r>
              <a:rPr lang="en-GB" b="1" kern="100">
                <a:latin typeface="Quicksand" panose="00000500000000000000" pitchFamily="2" charset="0"/>
                <a:ea typeface="Aptos" panose="020B0004020202020204" pitchFamily="34" charset="0"/>
                <a:cs typeface="Times New Roman" panose="02020603050405020304" pitchFamily="18" charset="0"/>
              </a:rPr>
              <a:t>girls and women in situations like the examples on the next slide? </a:t>
            </a:r>
            <a:r>
              <a:rPr lang="en-GB" b="1" kern="100">
                <a:latin typeface="Quicksand" panose="00000500000000000000" pitchFamily="2" charset="0"/>
                <a:ea typeface="Aptos" panose="020B0004020202020204" pitchFamily="34" charset="0"/>
                <a:cs typeface="Times New Roman" panose="02020603050405020304" pitchFamily="18" charset="0"/>
                <a:sym typeface="Wingdings" panose="05000000000000000000" pitchFamily="2" charset="2"/>
              </a:rPr>
              <a:t></a:t>
            </a:r>
            <a:endParaRPr lang="en-GB" b="1">
              <a:latin typeface="Quicksand" panose="00000500000000000000" pitchFamily="2" charset="0"/>
            </a:endParaRPr>
          </a:p>
          <a:p>
            <a:pPr algn="ctr"/>
            <a:endParaRPr lang="en-US"/>
          </a:p>
        </p:txBody>
      </p:sp>
      <p:sp>
        <p:nvSpPr>
          <p:cNvPr id="6" name="Slide Number Placeholder 5">
            <a:extLst>
              <a:ext uri="{FF2B5EF4-FFF2-40B4-BE49-F238E27FC236}">
                <a16:creationId xmlns:a16="http://schemas.microsoft.com/office/drawing/2014/main" id="{5C1450F2-69AC-AE99-8E12-25AFC67F5936}"/>
              </a:ext>
            </a:extLst>
          </p:cNvPr>
          <p:cNvSpPr>
            <a:spLocks noGrp="1"/>
          </p:cNvSpPr>
          <p:nvPr>
            <p:ph type="sldNum" sz="quarter" idx="12"/>
          </p:nvPr>
        </p:nvSpPr>
        <p:spPr/>
        <p:txBody>
          <a:bodyPr/>
          <a:lstStyle/>
          <a:p>
            <a:fld id="{99768FA2-EBA4-41AE-85D3-265E5B0077FA}" type="slidenum">
              <a:rPr lang="en-GB" smtClean="0"/>
              <a:t>7</a:t>
            </a:fld>
            <a:endParaRPr lang="en-GB"/>
          </a:p>
        </p:txBody>
      </p:sp>
    </p:spTree>
    <p:extLst>
      <p:ext uri="{BB962C8B-B14F-4D97-AF65-F5344CB8AC3E}">
        <p14:creationId xmlns:p14="http://schemas.microsoft.com/office/powerpoint/2010/main" val="67701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s heads">
            <a:extLst>
              <a:ext uri="{FF2B5EF4-FFF2-40B4-BE49-F238E27FC236}">
                <a16:creationId xmlns:a16="http://schemas.microsoft.com/office/drawing/2014/main" id="{06BC328B-5A5B-EB71-394C-3AA522B74552}"/>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1994" b="11994"/>
          <a:stretch/>
        </p:blipFill>
        <p:spPr>
          <a:xfrm>
            <a:off x="0" y="10827"/>
            <a:ext cx="12192000" cy="6847173"/>
          </a:xfrm>
          <a:prstGeom prst="rect">
            <a:avLst/>
          </a:prstGeom>
        </p:spPr>
      </p:pic>
      <p:sp>
        <p:nvSpPr>
          <p:cNvPr id="2" name="Title 1">
            <a:extLst>
              <a:ext uri="{FF2B5EF4-FFF2-40B4-BE49-F238E27FC236}">
                <a16:creationId xmlns:a16="http://schemas.microsoft.com/office/drawing/2014/main" id="{514DF5DD-85E1-CD5E-3732-C4C4949AAC54}"/>
              </a:ext>
            </a:extLst>
          </p:cNvPr>
          <p:cNvSpPr>
            <a:spLocks noGrp="1"/>
          </p:cNvSpPr>
          <p:nvPr>
            <p:ph type="title"/>
          </p:nvPr>
        </p:nvSpPr>
        <p:spPr>
          <a:xfrm>
            <a:off x="754399" y="73417"/>
            <a:ext cx="10515600" cy="1277242"/>
          </a:xfrm>
        </p:spPr>
        <p:txBody>
          <a:bodyPr>
            <a:normAutofit fontScale="90000"/>
          </a:bodyPr>
          <a:lstStyle/>
          <a:p>
            <a:pPr marL="0" indent="0"/>
            <a:br>
              <a:rPr lang="en-GB" sz="4400" kern="100">
                <a:effectLst/>
                <a:latin typeface="Quicksand" panose="00000500000000000000" pitchFamily="2" charset="0"/>
                <a:ea typeface="Aptos" panose="020B0004020202020204" pitchFamily="34" charset="0"/>
                <a:cs typeface="Times New Roman" panose="02020603050405020304" pitchFamily="18" charset="0"/>
              </a:rPr>
            </a:br>
            <a:r>
              <a:rPr lang="en-GB" sz="4900" b="1" kern="100">
                <a:effectLst/>
                <a:latin typeface="Bahnschrift Condensed" panose="020B0502040204020203" pitchFamily="34" charset="0"/>
                <a:ea typeface="Aptos" panose="020B0004020202020204" pitchFamily="34" charset="0"/>
                <a:cs typeface="Times New Roman" panose="02020603050405020304" pitchFamily="18" charset="0"/>
              </a:rPr>
              <a:t>Challenge: </a:t>
            </a:r>
            <a:br>
              <a:rPr lang="en-GB" sz="4400" b="1" kern="100">
                <a:effectLst/>
                <a:latin typeface="Bahnschrift Condensed" panose="020B0502040204020203" pitchFamily="34" charset="0"/>
                <a:ea typeface="Aptos" panose="020B0004020202020204" pitchFamily="34" charset="0"/>
                <a:cs typeface="Times New Roman" panose="02020603050405020304" pitchFamily="18" charset="0"/>
              </a:rPr>
            </a:br>
            <a:r>
              <a:rPr lang="en-GB" sz="3100" kern="100">
                <a:effectLst/>
                <a:latin typeface="Bahnschrift Condensed" panose="020B0502040204020203" pitchFamily="34" charset="0"/>
                <a:ea typeface="Aptos" panose="020B0004020202020204" pitchFamily="34" charset="0"/>
                <a:cs typeface="Times New Roman" panose="02020603050405020304" pitchFamily="18" charset="0"/>
              </a:rPr>
              <a:t>What could you do to help without putting yourself or others in danger?</a:t>
            </a:r>
            <a:endParaRPr lang="en-GB" sz="3100">
              <a:latin typeface="Bahnschrift Condensed" panose="020B0502040204020203" pitchFamily="34" charset="0"/>
            </a:endParaRPr>
          </a:p>
        </p:txBody>
      </p:sp>
      <p:sp>
        <p:nvSpPr>
          <p:cNvPr id="13" name="Rounded Rectangle 8">
            <a:extLst>
              <a:ext uri="{FF2B5EF4-FFF2-40B4-BE49-F238E27FC236}">
                <a16:creationId xmlns:a16="http://schemas.microsoft.com/office/drawing/2014/main" id="{1EDA0D10-DF41-7A09-5413-37EF886CDBE3}"/>
              </a:ext>
            </a:extLst>
          </p:cNvPr>
          <p:cNvSpPr/>
          <p:nvPr/>
        </p:nvSpPr>
        <p:spPr>
          <a:xfrm>
            <a:off x="8841651" y="3200400"/>
            <a:ext cx="2876224" cy="3200400"/>
          </a:xfrm>
          <a:prstGeom prst="round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Quicksand" panose="00000500000000000000" pitchFamily="2" charset="0"/>
            </a:endParaRPr>
          </a:p>
          <a:p>
            <a:pPr algn="ctr"/>
            <a:r>
              <a:rPr lang="en-GB" b="1">
                <a:latin typeface="Quicksand" panose="00000500000000000000" pitchFamily="2" charset="0"/>
              </a:rPr>
              <a:t>Work together to see what approaches you can come up with.</a:t>
            </a:r>
            <a:br>
              <a:rPr lang="en-GB" b="1">
                <a:latin typeface="Quicksand" panose="00000500000000000000" pitchFamily="2" charset="0"/>
              </a:rPr>
            </a:br>
            <a:br>
              <a:rPr lang="en-GB" b="1">
                <a:latin typeface="Quicksand" panose="00000500000000000000" pitchFamily="2" charset="0"/>
              </a:rPr>
            </a:br>
            <a:r>
              <a:rPr lang="en-GB" b="1">
                <a:latin typeface="Quicksand" panose="00000500000000000000" pitchFamily="2" charset="0"/>
              </a:rPr>
              <a:t>Some suggestions are on the following slides </a:t>
            </a:r>
            <a:r>
              <a:rPr lang="en-GB" b="1">
                <a:latin typeface="Quicksand" panose="00000500000000000000" pitchFamily="2" charset="0"/>
                <a:sym typeface="Wingdings" panose="05000000000000000000" pitchFamily="2" charset="2"/>
              </a:rPr>
              <a:t></a:t>
            </a:r>
            <a:endParaRPr lang="en-GB" b="1">
              <a:latin typeface="Quicksand" panose="00000500000000000000" pitchFamily="2" charset="0"/>
            </a:endParaRPr>
          </a:p>
          <a:p>
            <a:pPr algn="ctr"/>
            <a:endParaRPr lang="en-US"/>
          </a:p>
        </p:txBody>
      </p:sp>
      <p:pic>
        <p:nvPicPr>
          <p:cNvPr id="14" name="Picture 2" descr="Clock Vector Icons free download in SVG, PNG Format">
            <a:extLst>
              <a:ext uri="{FF2B5EF4-FFF2-40B4-BE49-F238E27FC236}">
                <a16:creationId xmlns:a16="http://schemas.microsoft.com/office/drawing/2014/main" id="{B1BE8E58-D0E6-E9B7-569E-C22312840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3177" y="650196"/>
            <a:ext cx="1695327" cy="169532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5DE549C-2B2B-9C69-EEF9-C55A30976F85}"/>
              </a:ext>
            </a:extLst>
          </p:cNvPr>
          <p:cNvSpPr txBox="1"/>
          <p:nvPr/>
        </p:nvSpPr>
        <p:spPr>
          <a:xfrm>
            <a:off x="829026" y="1883858"/>
            <a:ext cx="452284" cy="923330"/>
          </a:xfrm>
          <a:prstGeom prst="rect">
            <a:avLst/>
          </a:prstGeom>
          <a:noFill/>
        </p:spPr>
        <p:txBody>
          <a:bodyPr wrap="square" rtlCol="0">
            <a:spAutoFit/>
          </a:bodyPr>
          <a:lstStyle/>
          <a:p>
            <a:r>
              <a:rPr lang="en-GB" sz="5400" b="1">
                <a:solidFill>
                  <a:srgbClr val="8C296E"/>
                </a:solidFill>
                <a:latin typeface="Bahnschrift Condensed" panose="020B0502040204020203" pitchFamily="34" charset="0"/>
              </a:rPr>
              <a:t>1</a:t>
            </a:r>
          </a:p>
        </p:txBody>
      </p:sp>
      <p:sp>
        <p:nvSpPr>
          <p:cNvPr id="28" name="TextBox 27">
            <a:extLst>
              <a:ext uri="{FF2B5EF4-FFF2-40B4-BE49-F238E27FC236}">
                <a16:creationId xmlns:a16="http://schemas.microsoft.com/office/drawing/2014/main" id="{7EF38722-C326-C1CA-68AE-70FF857E40FD}"/>
              </a:ext>
            </a:extLst>
          </p:cNvPr>
          <p:cNvSpPr txBox="1"/>
          <p:nvPr/>
        </p:nvSpPr>
        <p:spPr>
          <a:xfrm>
            <a:off x="780583" y="2781181"/>
            <a:ext cx="452284" cy="923330"/>
          </a:xfrm>
          <a:prstGeom prst="rect">
            <a:avLst/>
          </a:prstGeom>
          <a:noFill/>
        </p:spPr>
        <p:txBody>
          <a:bodyPr wrap="square" rtlCol="0">
            <a:spAutoFit/>
          </a:bodyPr>
          <a:lstStyle/>
          <a:p>
            <a:r>
              <a:rPr lang="en-GB" sz="5400" b="1">
                <a:solidFill>
                  <a:srgbClr val="8C296E"/>
                </a:solidFill>
                <a:latin typeface="Bahnschrift Condensed" panose="020B0502040204020203" pitchFamily="34" charset="0"/>
              </a:rPr>
              <a:t>2</a:t>
            </a:r>
          </a:p>
        </p:txBody>
      </p:sp>
      <p:sp>
        <p:nvSpPr>
          <p:cNvPr id="29" name="TextBox 28">
            <a:extLst>
              <a:ext uri="{FF2B5EF4-FFF2-40B4-BE49-F238E27FC236}">
                <a16:creationId xmlns:a16="http://schemas.microsoft.com/office/drawing/2014/main" id="{F107F8D0-4D8A-634E-DF32-7CC5EF8E656C}"/>
              </a:ext>
            </a:extLst>
          </p:cNvPr>
          <p:cNvSpPr txBox="1"/>
          <p:nvPr/>
        </p:nvSpPr>
        <p:spPr>
          <a:xfrm>
            <a:off x="786471" y="3708190"/>
            <a:ext cx="452284" cy="923330"/>
          </a:xfrm>
          <a:prstGeom prst="rect">
            <a:avLst/>
          </a:prstGeom>
          <a:noFill/>
        </p:spPr>
        <p:txBody>
          <a:bodyPr wrap="square" rtlCol="0">
            <a:spAutoFit/>
          </a:bodyPr>
          <a:lstStyle/>
          <a:p>
            <a:r>
              <a:rPr lang="en-GB" sz="5400" b="1">
                <a:solidFill>
                  <a:srgbClr val="8C296E"/>
                </a:solidFill>
                <a:latin typeface="Bahnschrift Condensed" panose="020B0502040204020203" pitchFamily="34" charset="0"/>
              </a:rPr>
              <a:t>3</a:t>
            </a:r>
          </a:p>
        </p:txBody>
      </p:sp>
      <p:sp>
        <p:nvSpPr>
          <p:cNvPr id="30" name="TextBox 29">
            <a:extLst>
              <a:ext uri="{FF2B5EF4-FFF2-40B4-BE49-F238E27FC236}">
                <a16:creationId xmlns:a16="http://schemas.microsoft.com/office/drawing/2014/main" id="{E5C44BCA-57B9-70E1-D425-085880CC0F43}"/>
              </a:ext>
            </a:extLst>
          </p:cNvPr>
          <p:cNvSpPr txBox="1"/>
          <p:nvPr/>
        </p:nvSpPr>
        <p:spPr>
          <a:xfrm>
            <a:off x="780583" y="5553221"/>
            <a:ext cx="452284" cy="923330"/>
          </a:xfrm>
          <a:prstGeom prst="rect">
            <a:avLst/>
          </a:prstGeom>
          <a:noFill/>
        </p:spPr>
        <p:txBody>
          <a:bodyPr wrap="square" rtlCol="0">
            <a:spAutoFit/>
          </a:bodyPr>
          <a:lstStyle/>
          <a:p>
            <a:r>
              <a:rPr lang="en-GB" sz="5400" b="1">
                <a:solidFill>
                  <a:srgbClr val="8C296E"/>
                </a:solidFill>
                <a:latin typeface="Bahnschrift Condensed" panose="020B0502040204020203" pitchFamily="34" charset="0"/>
              </a:rPr>
              <a:t>5</a:t>
            </a:r>
          </a:p>
        </p:txBody>
      </p:sp>
      <p:sp>
        <p:nvSpPr>
          <p:cNvPr id="31" name="TextBox 30">
            <a:extLst>
              <a:ext uri="{FF2B5EF4-FFF2-40B4-BE49-F238E27FC236}">
                <a16:creationId xmlns:a16="http://schemas.microsoft.com/office/drawing/2014/main" id="{443E5EB9-D8D4-539F-4F33-983AFD70F1B0}"/>
              </a:ext>
            </a:extLst>
          </p:cNvPr>
          <p:cNvSpPr txBox="1"/>
          <p:nvPr/>
        </p:nvSpPr>
        <p:spPr>
          <a:xfrm>
            <a:off x="754399" y="4628866"/>
            <a:ext cx="452284" cy="923330"/>
          </a:xfrm>
          <a:prstGeom prst="rect">
            <a:avLst/>
          </a:prstGeom>
          <a:noFill/>
        </p:spPr>
        <p:txBody>
          <a:bodyPr wrap="square" rtlCol="0">
            <a:spAutoFit/>
          </a:bodyPr>
          <a:lstStyle/>
          <a:p>
            <a:r>
              <a:rPr lang="en-GB" sz="5400" b="1">
                <a:solidFill>
                  <a:srgbClr val="8C296E"/>
                </a:solidFill>
                <a:latin typeface="Bahnschrift Condensed" panose="020B0502040204020203" pitchFamily="34" charset="0"/>
              </a:rPr>
              <a:t>4</a:t>
            </a:r>
          </a:p>
        </p:txBody>
      </p:sp>
      <p:sp>
        <p:nvSpPr>
          <p:cNvPr id="38" name="TextBox 37">
            <a:extLst>
              <a:ext uri="{FF2B5EF4-FFF2-40B4-BE49-F238E27FC236}">
                <a16:creationId xmlns:a16="http://schemas.microsoft.com/office/drawing/2014/main" id="{7A3DDBC2-DDE5-F2FC-5B12-8AAF235ADAD8}"/>
              </a:ext>
            </a:extLst>
          </p:cNvPr>
          <p:cNvSpPr txBox="1"/>
          <p:nvPr/>
        </p:nvSpPr>
        <p:spPr>
          <a:xfrm>
            <a:off x="1475817" y="1974763"/>
            <a:ext cx="6891709" cy="4062651"/>
          </a:xfrm>
          <a:prstGeom prst="rect">
            <a:avLst/>
          </a:prstGeom>
          <a:noFill/>
        </p:spPr>
        <p:txBody>
          <a:bodyPr wrap="square">
            <a:spAutoFit/>
          </a:bodyPr>
          <a:lstStyle/>
          <a:p>
            <a:pPr lvl="0"/>
            <a:r>
              <a:rPr lang="en-GB" sz="2000" kern="100">
                <a:effectLst/>
                <a:latin typeface="Quicksand" panose="00000500000000000000" pitchFamily="2" charset="0"/>
                <a:ea typeface="Aptos" panose="020B0004020202020204" pitchFamily="34" charset="0"/>
                <a:cs typeface="Times New Roman" panose="02020603050405020304" pitchFamily="18" charset="0"/>
              </a:rPr>
              <a:t>As a girl walks past, your male friend comments on her body and tells her to smile.</a:t>
            </a:r>
          </a:p>
          <a:p>
            <a:r>
              <a:rPr lang="en-GB" sz="2000" kern="100">
                <a:effectLst/>
                <a:latin typeface="Quicksand" panose="00000500000000000000" pitchFamily="2" charset="0"/>
                <a:ea typeface="Aptos" panose="020B0004020202020204" pitchFamily="34" charset="0"/>
                <a:cs typeface="Times New Roman" panose="02020603050405020304" pitchFamily="18" charset="0"/>
              </a:rPr>
              <a:t> </a:t>
            </a:r>
          </a:p>
          <a:p>
            <a:pPr lvl="0"/>
            <a:r>
              <a:rPr lang="en-GB" sz="2000" kern="100">
                <a:effectLst/>
                <a:latin typeface="Quicksand" panose="00000500000000000000" pitchFamily="2" charset="0"/>
                <a:ea typeface="Aptos" panose="020B0004020202020204" pitchFamily="34" charset="0"/>
                <a:cs typeface="Times New Roman" panose="02020603050405020304" pitchFamily="18" charset="0"/>
              </a:rPr>
              <a:t>A boy or man sits next to a girl on the bus even though there are empty seats.</a:t>
            </a:r>
          </a:p>
          <a:p>
            <a:r>
              <a:rPr lang="en-GB" sz="2000" kern="100">
                <a:effectLst/>
                <a:latin typeface="Quicksand" panose="00000500000000000000" pitchFamily="2" charset="0"/>
                <a:ea typeface="Aptos" panose="020B0004020202020204" pitchFamily="34" charset="0"/>
                <a:cs typeface="Times New Roman" panose="02020603050405020304" pitchFamily="18" charset="0"/>
              </a:rPr>
              <a:t> </a:t>
            </a:r>
          </a:p>
          <a:p>
            <a:pPr lvl="0"/>
            <a:r>
              <a:rPr lang="en-GB" sz="2000" kern="100">
                <a:effectLst/>
                <a:latin typeface="Quicksand" panose="00000500000000000000" pitchFamily="2" charset="0"/>
                <a:ea typeface="Aptos" panose="020B0004020202020204" pitchFamily="34" charset="0"/>
                <a:cs typeface="Times New Roman" panose="02020603050405020304" pitchFamily="18" charset="0"/>
              </a:rPr>
              <a:t>A man keeps making comments to a girl on a train even though she doesn’t want to talk to him.</a:t>
            </a:r>
          </a:p>
          <a:p>
            <a:r>
              <a:rPr lang="en-GB" sz="2000" kern="100">
                <a:effectLst/>
                <a:latin typeface="Quicksand" panose="00000500000000000000" pitchFamily="2" charset="0"/>
                <a:ea typeface="Aptos" panose="020B0004020202020204" pitchFamily="34" charset="0"/>
                <a:cs typeface="Times New Roman" panose="02020603050405020304" pitchFamily="18" charset="0"/>
              </a:rPr>
              <a:t> </a:t>
            </a:r>
          </a:p>
          <a:p>
            <a:pPr lvl="0"/>
            <a:r>
              <a:rPr lang="en-GB" sz="2000" kern="100">
                <a:effectLst/>
                <a:latin typeface="Quicksand" panose="00000500000000000000" pitchFamily="2" charset="0"/>
                <a:ea typeface="Aptos" panose="020B0004020202020204" pitchFamily="34" charset="0"/>
                <a:cs typeface="Times New Roman" panose="02020603050405020304" pitchFamily="18" charset="0"/>
              </a:rPr>
              <a:t>Some men in a car shout sexual comments to a girl</a:t>
            </a:r>
            <a:r>
              <a:rPr lang="en-GB" sz="2000" kern="100">
                <a:latin typeface="Quicksand" panose="00000500000000000000" pitchFamily="2" charset="0"/>
                <a:ea typeface="Aptos" panose="020B0004020202020204" pitchFamily="34" charset="0"/>
                <a:cs typeface="Times New Roman" panose="02020603050405020304" pitchFamily="18" charset="0"/>
              </a:rPr>
              <a:t> </a:t>
            </a:r>
            <a:r>
              <a:rPr lang="en-GB" sz="2000" kern="100">
                <a:effectLst/>
                <a:latin typeface="Quicksand" panose="00000500000000000000" pitchFamily="2" charset="0"/>
                <a:ea typeface="Aptos" panose="020B0004020202020204" pitchFamily="34" charset="0"/>
                <a:cs typeface="Times New Roman" panose="02020603050405020304" pitchFamily="18" charset="0"/>
              </a:rPr>
              <a:t>(</a:t>
            </a:r>
            <a:r>
              <a:rPr lang="en-GB" sz="2000" kern="100">
                <a:latin typeface="Quicksand" panose="00000500000000000000" pitchFamily="2" charset="0"/>
                <a:ea typeface="Aptos" panose="020B0004020202020204" pitchFamily="34" charset="0"/>
                <a:cs typeface="Times New Roman" panose="02020603050405020304" pitchFamily="18" charset="0"/>
              </a:rPr>
              <a:t>c</a:t>
            </a:r>
            <a:r>
              <a:rPr lang="en-GB" sz="2000" kern="100">
                <a:effectLst/>
                <a:latin typeface="Quicksand" panose="00000500000000000000" pitchFamily="2" charset="0"/>
                <a:ea typeface="Aptos" panose="020B0004020202020204" pitchFamily="34" charset="0"/>
                <a:cs typeface="Times New Roman" panose="02020603050405020304" pitchFamily="18" charset="0"/>
              </a:rPr>
              <a:t>atcalling).</a:t>
            </a:r>
          </a:p>
          <a:p>
            <a:r>
              <a:rPr lang="en-GB" sz="2000" kern="100">
                <a:effectLst/>
                <a:latin typeface="Quicksand" panose="00000500000000000000" pitchFamily="2" charset="0"/>
                <a:ea typeface="Aptos" panose="020B0004020202020204" pitchFamily="34" charset="0"/>
                <a:cs typeface="Times New Roman" panose="02020603050405020304" pitchFamily="18" charset="0"/>
              </a:rPr>
              <a:t> </a:t>
            </a:r>
          </a:p>
          <a:p>
            <a:pPr lvl="0"/>
            <a:r>
              <a:rPr lang="en-GB" sz="2000" kern="100">
                <a:effectLst/>
                <a:latin typeface="Quicksand" panose="00000500000000000000" pitchFamily="2" charset="0"/>
                <a:ea typeface="Aptos" panose="020B0004020202020204" pitchFamily="34" charset="0"/>
                <a:cs typeface="Times New Roman" panose="02020603050405020304" pitchFamily="18" charset="0"/>
              </a:rPr>
              <a:t>A man approaches a girl in the street and won’t let her past.</a:t>
            </a:r>
          </a:p>
          <a:p>
            <a:r>
              <a:rPr lang="en-GB" sz="1800" kern="100">
                <a:effectLst/>
                <a:latin typeface="Aptos" panose="020B0004020202020204" pitchFamily="34" charset="0"/>
                <a:ea typeface="Aptos" panose="020B0004020202020204" pitchFamily="34" charset="0"/>
                <a:cs typeface="Times New Roman" panose="02020603050405020304" pitchFamily="18" charset="0"/>
              </a:rPr>
              <a:t> </a:t>
            </a:r>
            <a:endParaRPr lang="en-GB" sz="105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4">
            <a:extLst>
              <a:ext uri="{FF2B5EF4-FFF2-40B4-BE49-F238E27FC236}">
                <a16:creationId xmlns:a16="http://schemas.microsoft.com/office/drawing/2014/main" id="{1DF9D96D-85AD-4F3B-66EF-E6CBD3037AC2}"/>
              </a:ext>
            </a:extLst>
          </p:cNvPr>
          <p:cNvSpPr>
            <a:spLocks noGrp="1"/>
          </p:cNvSpPr>
          <p:nvPr>
            <p:ph type="sldNum" sz="quarter" idx="12"/>
          </p:nvPr>
        </p:nvSpPr>
        <p:spPr>
          <a:xfrm>
            <a:off x="-1790699" y="6356350"/>
            <a:ext cx="2743200" cy="365125"/>
          </a:xfrm>
        </p:spPr>
        <p:txBody>
          <a:bodyPr/>
          <a:lstStyle/>
          <a:p>
            <a:fld id="{99768FA2-EBA4-41AE-85D3-265E5B0077FA}" type="slidenum">
              <a:rPr lang="en-GB" smtClean="0"/>
              <a:t>8</a:t>
            </a:fld>
            <a:endParaRPr lang="en-GB"/>
          </a:p>
        </p:txBody>
      </p:sp>
    </p:spTree>
    <p:extLst>
      <p:ext uri="{BB962C8B-B14F-4D97-AF65-F5344CB8AC3E}">
        <p14:creationId xmlns:p14="http://schemas.microsoft.com/office/powerpoint/2010/main" val="104946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EBED78-6DFA-24C3-DDE6-ADFEF4DFA664}"/>
              </a:ext>
            </a:extLst>
          </p:cNvPr>
          <p:cNvSpPr>
            <a:spLocks noGrp="1"/>
          </p:cNvSpPr>
          <p:nvPr>
            <p:ph idx="1"/>
          </p:nvPr>
        </p:nvSpPr>
        <p:spPr>
          <a:xfrm>
            <a:off x="497712" y="1825625"/>
            <a:ext cx="6699502" cy="4351338"/>
          </a:xfrm>
        </p:spPr>
        <p:txBody>
          <a:bodyPr>
            <a:normAutofit fontScale="92500"/>
          </a:bodyPr>
          <a:lstStyle/>
          <a:p>
            <a:pPr marL="0" indent="0">
              <a:buNone/>
            </a:pPr>
            <a:endParaRPr lang="en-GB" sz="2000" b="1" kern="100">
              <a:effectLst/>
              <a:latin typeface="Quicksand" panose="00000500000000000000" pitchFamily="2" charset="0"/>
              <a:ea typeface="Aptos" panose="020B0004020202020204" pitchFamily="34" charset="0"/>
              <a:cs typeface="Times New Roman" panose="02020603050405020304" pitchFamily="18" charset="0"/>
            </a:endParaRPr>
          </a:p>
          <a:p>
            <a:pPr marL="0" indent="0">
              <a:buNone/>
            </a:pPr>
            <a:endParaRPr lang="en-GB" sz="1800" kern="100">
              <a:effectLst/>
              <a:latin typeface="Quicksand" panose="00000500000000000000" pitchFamily="2" charset="0"/>
              <a:ea typeface="Aptos" panose="020B0004020202020204" pitchFamily="34" charset="0"/>
              <a:cs typeface="Times New Roman" panose="02020603050405020304" pitchFamily="18" charset="0"/>
            </a:endParaRPr>
          </a:p>
          <a:p>
            <a:pPr marL="0" indent="0">
              <a:buNone/>
            </a:pPr>
            <a:r>
              <a:rPr lang="en-GB" sz="2000" b="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rPr>
              <a:t>What did you come up with?</a:t>
            </a:r>
            <a:endParaRPr lang="en-GB" sz="2000" b="1" i="1" kern="100">
              <a:solidFill>
                <a:srgbClr val="8C296E"/>
              </a:solidFill>
              <a:effectLst/>
              <a:latin typeface="Quicksand" panose="00000500000000000000" pitchFamily="2" charset="0"/>
              <a:ea typeface="Aptos" panose="020B0004020202020204" pitchFamily="34" charset="0"/>
              <a:cs typeface="Times New Roman" panose="02020603050405020304" pitchFamily="18" charset="0"/>
            </a:endParaRPr>
          </a:p>
          <a:p>
            <a:pPr marL="0" indent="0">
              <a:lnSpc>
                <a:spcPct val="110000"/>
              </a:lnSpc>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 </a:t>
            </a:r>
          </a:p>
          <a:p>
            <a:pPr marL="0" indent="0">
              <a:lnSpc>
                <a:spcPct val="110000"/>
              </a:lnSpc>
              <a:buNone/>
            </a:pPr>
            <a:r>
              <a:rPr lang="en-GB" sz="2000" b="1" kern="100">
                <a:effectLst/>
                <a:latin typeface="Quicksand" panose="00000500000000000000" pitchFamily="2" charset="0"/>
                <a:ea typeface="Aptos" panose="020B0004020202020204" pitchFamily="34" charset="0"/>
                <a:cs typeface="Times New Roman" panose="02020603050405020304" pitchFamily="18" charset="0"/>
              </a:rPr>
              <a:t>If it is a friend, call them out and tell them it’s not OK.</a:t>
            </a:r>
          </a:p>
          <a:p>
            <a:pPr marL="0" indent="0">
              <a:lnSpc>
                <a:spcPct val="110000"/>
              </a:lnSpc>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 </a:t>
            </a:r>
          </a:p>
          <a:p>
            <a:pPr marL="0" indent="0">
              <a:lnSpc>
                <a:spcPct val="110000"/>
              </a:lnSpc>
              <a:buNone/>
            </a:pPr>
            <a:r>
              <a:rPr lang="en-GB" sz="2000" kern="100">
                <a:effectLst/>
                <a:latin typeface="Quicksand" panose="00000500000000000000" pitchFamily="2" charset="0"/>
                <a:ea typeface="Aptos" panose="020B0004020202020204" pitchFamily="34" charset="0"/>
                <a:cs typeface="Times New Roman" panose="02020603050405020304" pitchFamily="18" charset="0"/>
              </a:rPr>
              <a:t>You shouldn’t be aggressive, </a:t>
            </a:r>
            <a:r>
              <a:rPr lang="en-GB" sz="2000" kern="100">
                <a:latin typeface="Quicksand" panose="00000500000000000000" pitchFamily="2" charset="0"/>
                <a:ea typeface="Aptos" panose="020B0004020202020204" pitchFamily="34" charset="0"/>
                <a:cs typeface="Times New Roman" panose="02020603050405020304" pitchFamily="18" charset="0"/>
              </a:rPr>
              <a:t>but</a:t>
            </a:r>
            <a:r>
              <a:rPr lang="en-GB" sz="2000" kern="100">
                <a:effectLst/>
                <a:latin typeface="Quicksand" panose="00000500000000000000" pitchFamily="2" charset="0"/>
                <a:ea typeface="Aptos" panose="020B0004020202020204" pitchFamily="34" charset="0"/>
                <a:cs typeface="Times New Roman" panose="02020603050405020304" pitchFamily="18" charset="0"/>
              </a:rPr>
              <a:t> you do need to make them feel uncomfortable enough to realise it is disrespectful. </a:t>
            </a:r>
          </a:p>
          <a:p>
            <a:pPr marL="0" indent="0">
              <a:lnSpc>
                <a:spcPct val="110000"/>
              </a:lnSpc>
              <a:buNone/>
            </a:pPr>
            <a:r>
              <a:rPr lang="en-GB" sz="2000" kern="100">
                <a:latin typeface="Quicksand" panose="00000500000000000000" pitchFamily="2" charset="0"/>
                <a:ea typeface="Aptos" panose="020B0004020202020204" pitchFamily="34" charset="0"/>
                <a:cs typeface="Times New Roman" panose="02020603050405020304" pitchFamily="18" charset="0"/>
              </a:rPr>
              <a:t>Perhaps</a:t>
            </a:r>
            <a:r>
              <a:rPr lang="en-GB" sz="2000" kern="100">
                <a:effectLst/>
                <a:latin typeface="Quicksand" panose="00000500000000000000" pitchFamily="2" charset="0"/>
                <a:ea typeface="Aptos" panose="020B0004020202020204" pitchFamily="34" charset="0"/>
                <a:cs typeface="Times New Roman" panose="02020603050405020304" pitchFamily="18" charset="0"/>
              </a:rPr>
              <a:t> remind them that they wouldn’t like if someone did that to their mum / sister / cousin / friend.</a:t>
            </a:r>
          </a:p>
          <a:p>
            <a:endParaRPr lang="en-GB" sz="3200"/>
          </a:p>
        </p:txBody>
      </p:sp>
      <p:sp>
        <p:nvSpPr>
          <p:cNvPr id="7" name="Title 1">
            <a:extLst>
              <a:ext uri="{FF2B5EF4-FFF2-40B4-BE49-F238E27FC236}">
                <a16:creationId xmlns:a16="http://schemas.microsoft.com/office/drawing/2014/main" id="{92BA45B9-A5E9-8F8F-0683-09D46E4DB56F}"/>
              </a:ext>
            </a:extLst>
          </p:cNvPr>
          <p:cNvSpPr>
            <a:spLocks noGrp="1"/>
          </p:cNvSpPr>
          <p:nvPr>
            <p:ph type="title"/>
          </p:nvPr>
        </p:nvSpPr>
        <p:spPr>
          <a:xfrm>
            <a:off x="413676" y="622215"/>
            <a:ext cx="7088338" cy="1325563"/>
          </a:xfrm>
        </p:spPr>
        <p:txBody>
          <a:bodyPr>
            <a:normAutofit fontScale="90000"/>
          </a:bodyPr>
          <a:lstStyle/>
          <a:p>
            <a:r>
              <a:rPr lang="en-GB" sz="5300" b="1">
                <a:solidFill>
                  <a:srgbClr val="8C296E"/>
                </a:solidFill>
                <a:latin typeface="Bahnschrift Condensed" panose="020B0502040204020203" pitchFamily="34" charset="0"/>
              </a:rPr>
              <a:t>A)</a:t>
            </a:r>
            <a:r>
              <a:rPr lang="en-GB" sz="6000" b="1">
                <a:solidFill>
                  <a:srgbClr val="A82660"/>
                </a:solidFill>
                <a:latin typeface="Bahnschrift Condensed" panose="020B0502040204020203" pitchFamily="34" charset="0"/>
              </a:rPr>
              <a:t> </a:t>
            </a:r>
            <a:r>
              <a:rPr lang="en-GB" kern="100">
                <a:effectLst/>
                <a:latin typeface="Bahnschrift Condensed" panose="020B0502040204020203" pitchFamily="34" charset="0"/>
                <a:ea typeface="Aptos" panose="020B0004020202020204" pitchFamily="34" charset="0"/>
                <a:cs typeface="Times New Roman" panose="02020603050405020304" pitchFamily="18" charset="0"/>
              </a:rPr>
              <a:t>As a girl walks past, your friend comments on her body and tells her to smile.</a:t>
            </a:r>
            <a:endParaRPr lang="en-GB"/>
          </a:p>
        </p:txBody>
      </p:sp>
      <p:sp>
        <p:nvSpPr>
          <p:cNvPr id="13" name="Rectangle 12">
            <a:extLst>
              <a:ext uri="{FF2B5EF4-FFF2-40B4-BE49-F238E27FC236}">
                <a16:creationId xmlns:a16="http://schemas.microsoft.com/office/drawing/2014/main" id="{E82B6F44-1E89-BCEC-AB43-F0277FF98D7D}"/>
              </a:ext>
            </a:extLst>
          </p:cNvPr>
          <p:cNvSpPr/>
          <p:nvPr/>
        </p:nvSpPr>
        <p:spPr>
          <a:xfrm>
            <a:off x="9222658" y="0"/>
            <a:ext cx="2969342" cy="6858000"/>
          </a:xfrm>
          <a:prstGeom prst="rect">
            <a:avLst/>
          </a:prstGeom>
          <a:solidFill>
            <a:srgbClr val="8C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and person walking on a sidewalk&#10;&#10;Description automatically generated">
            <a:extLst>
              <a:ext uri="{FF2B5EF4-FFF2-40B4-BE49-F238E27FC236}">
                <a16:creationId xmlns:a16="http://schemas.microsoft.com/office/drawing/2014/main" id="{971424C6-C108-BC43-16BE-26F9BAE04DC5}"/>
              </a:ext>
            </a:extLst>
          </p:cNvPr>
          <p:cNvPicPr>
            <a:picLocks noChangeAspect="1"/>
          </p:cNvPicPr>
          <p:nvPr/>
        </p:nvPicPr>
        <p:blipFill rotWithShape="1">
          <a:blip r:embed="rId2">
            <a:extLst>
              <a:ext uri="{28A0092B-C50C-407E-A947-70E740481C1C}">
                <a14:useLocalDpi xmlns:a14="http://schemas.microsoft.com/office/drawing/2010/main" val="0"/>
              </a:ext>
            </a:extLst>
          </a:blip>
          <a:srcRect t="21488" b="41092"/>
          <a:stretch/>
        </p:blipFill>
        <p:spPr>
          <a:xfrm>
            <a:off x="7502014" y="1475274"/>
            <a:ext cx="4689986" cy="2350844"/>
          </a:xfrm>
          <a:prstGeom prst="rect">
            <a:avLst/>
          </a:prstGeom>
        </p:spPr>
      </p:pic>
      <p:pic>
        <p:nvPicPr>
          <p:cNvPr id="12" name="Picture 11" descr="A person standing in a grass field&#10;&#10;Description automatically generated">
            <a:extLst>
              <a:ext uri="{FF2B5EF4-FFF2-40B4-BE49-F238E27FC236}">
                <a16:creationId xmlns:a16="http://schemas.microsoft.com/office/drawing/2014/main" id="{D38AA144-3FC7-0CFA-56BB-C3C728E4B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014" y="3826118"/>
            <a:ext cx="4689986" cy="2350845"/>
          </a:xfrm>
          <a:prstGeom prst="rect">
            <a:avLst/>
          </a:prstGeom>
        </p:spPr>
      </p:pic>
      <p:sp>
        <p:nvSpPr>
          <p:cNvPr id="2" name="Rounded Rectangle 1">
            <a:extLst>
              <a:ext uri="{FF2B5EF4-FFF2-40B4-BE49-F238E27FC236}">
                <a16:creationId xmlns:a16="http://schemas.microsoft.com/office/drawing/2014/main" id="{C7EE5E90-DCDE-9DA6-EE58-14FAEC2C4B5E}"/>
              </a:ext>
            </a:extLst>
          </p:cNvPr>
          <p:cNvSpPr/>
          <p:nvPr/>
        </p:nvSpPr>
        <p:spPr>
          <a:xfrm>
            <a:off x="9636334" y="399035"/>
            <a:ext cx="2141990" cy="6895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1">
              <a:solidFill>
                <a:srgbClr val="A82660"/>
              </a:solidFill>
              <a:latin typeface="Bahnschrift Condensed" panose="020B0502040204020203" pitchFamily="34" charset="0"/>
            </a:endParaRPr>
          </a:p>
        </p:txBody>
      </p:sp>
      <p:sp>
        <p:nvSpPr>
          <p:cNvPr id="4" name="TextBox 3">
            <a:extLst>
              <a:ext uri="{FF2B5EF4-FFF2-40B4-BE49-F238E27FC236}">
                <a16:creationId xmlns:a16="http://schemas.microsoft.com/office/drawing/2014/main" id="{2720B96D-62C4-31FE-6B21-28B3C41954C8}"/>
              </a:ext>
            </a:extLst>
          </p:cNvPr>
          <p:cNvSpPr txBox="1"/>
          <p:nvPr/>
        </p:nvSpPr>
        <p:spPr>
          <a:xfrm>
            <a:off x="10002225" y="537582"/>
            <a:ext cx="1597742" cy="400110"/>
          </a:xfrm>
          <a:prstGeom prst="rect">
            <a:avLst/>
          </a:prstGeom>
          <a:noFill/>
        </p:spPr>
        <p:txBody>
          <a:bodyPr wrap="square" rtlCol="0">
            <a:spAutoFit/>
          </a:bodyPr>
          <a:lstStyle/>
          <a:p>
            <a:r>
              <a:rPr lang="en-GB" sz="2000" b="1">
                <a:solidFill>
                  <a:srgbClr val="8C296E"/>
                </a:solidFill>
                <a:latin typeface="Bahnschrift Condensed" panose="020B0502040204020203" pitchFamily="34" charset="0"/>
              </a:rPr>
              <a:t>Click for hints</a:t>
            </a:r>
          </a:p>
        </p:txBody>
      </p:sp>
      <p:sp>
        <p:nvSpPr>
          <p:cNvPr id="9" name="Slide Number Placeholder 5">
            <a:extLst>
              <a:ext uri="{FF2B5EF4-FFF2-40B4-BE49-F238E27FC236}">
                <a16:creationId xmlns:a16="http://schemas.microsoft.com/office/drawing/2014/main" id="{A4467607-C7A8-B9D8-75B2-EC22A04FABDD}"/>
              </a:ext>
            </a:extLst>
          </p:cNvPr>
          <p:cNvSpPr>
            <a:spLocks noGrp="1"/>
          </p:cNvSpPr>
          <p:nvPr>
            <p:ph type="sldNum" sz="quarter" idx="12"/>
          </p:nvPr>
        </p:nvSpPr>
        <p:spPr>
          <a:xfrm>
            <a:off x="8610600" y="6356350"/>
            <a:ext cx="2743200" cy="365125"/>
          </a:xfrm>
        </p:spPr>
        <p:txBody>
          <a:bodyPr/>
          <a:lstStyle/>
          <a:p>
            <a:fld id="{99768FA2-EBA4-41AE-85D3-265E5B0077FA}" type="slidenum">
              <a:rPr lang="en-GB" smtClean="0">
                <a:solidFill>
                  <a:schemeClr val="bg1"/>
                </a:solidFill>
              </a:rPr>
              <a:t>9</a:t>
            </a:fld>
            <a:endParaRPr lang="en-GB">
              <a:solidFill>
                <a:schemeClr val="bg1"/>
              </a:solidFill>
            </a:endParaRPr>
          </a:p>
        </p:txBody>
      </p:sp>
    </p:spTree>
    <p:extLst>
      <p:ext uri="{BB962C8B-B14F-4D97-AF65-F5344CB8AC3E}">
        <p14:creationId xmlns:p14="http://schemas.microsoft.com/office/powerpoint/2010/main" val="382199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49e552-297e-4583-a3fd-e5f28a96cb9c">
      <Terms xmlns="http://schemas.microsoft.com/office/infopath/2007/PartnerControls"/>
    </lcf76f155ced4ddcb4097134ff3c332f>
    <TaxCatchAll xmlns="321bd461-8c91-4634-8508-43f258d78a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8" ma:contentTypeDescription="Create a new document." ma:contentTypeScope="" ma:versionID="e49b2ab2b412368c15abbd760a81c524">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55d100277739d1ae21cc5e4d12d09541"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1C0FF6-1155-4B2E-A0FD-483EE3E15CB6}">
  <ds:schemaRefs>
    <ds:schemaRef ds:uri="http://schemas.microsoft.com/sharepoint/v3/contenttype/forms"/>
  </ds:schemaRefs>
</ds:datastoreItem>
</file>

<file path=customXml/itemProps2.xml><?xml version="1.0" encoding="utf-8"?>
<ds:datastoreItem xmlns:ds="http://schemas.openxmlformats.org/officeDocument/2006/customXml" ds:itemID="{217F738E-8C88-463E-A346-F1E1A6166F63}">
  <ds:schemaRefs>
    <ds:schemaRef ds:uri="321bd461-8c91-4634-8508-43f258d78a12"/>
    <ds:schemaRef ds:uri="dd49e552-297e-4583-a3fd-e5f28a96cb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336D717-FF90-47A9-BA1B-AA4D923FFD98}">
  <ds:schemaRefs>
    <ds:schemaRef ds:uri="321bd461-8c91-4634-8508-43f258d78a12"/>
    <ds:schemaRef ds:uri="dd49e552-297e-4583-a3fd-e5f28a96cb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Prevent and Protect  Women &amp; Girls against  Sexual Harassment   </vt:lpstr>
      <vt:lpstr>Learning Outcomes</vt:lpstr>
      <vt:lpstr>Session Expectations </vt:lpstr>
      <vt:lpstr>Let’s recap -  Part 1</vt:lpstr>
      <vt:lpstr>PowerPoint Presentation</vt:lpstr>
      <vt:lpstr>Sexual harassment outside of school</vt:lpstr>
      <vt:lpstr> Challenge:  What could you do to help without putting yourself or others in danger?</vt:lpstr>
      <vt:lpstr>A) As a girl walks past, your friend comments on her body and tells her to smile.</vt:lpstr>
      <vt:lpstr>PowerPoint Presentation</vt:lpstr>
      <vt:lpstr>PowerPoint Presentation</vt:lpstr>
      <vt:lpstr>PowerPoint Presentation</vt:lpstr>
      <vt:lpstr>PowerPoint Presentation</vt:lpstr>
      <vt:lpstr>PowerPoint Presentation</vt:lpstr>
      <vt:lpstr>Getting more help</vt:lpstr>
      <vt:lpstr> Before reporting it to your school, who else could you ask for help from? </vt:lpstr>
      <vt:lpstr> If you are being harassed at school </vt:lpstr>
      <vt:lpstr>Sexual harassment outside of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can all do to prevent and protect against sexual harassment of girls and women  Part 2 </dc:title>
  <dc:creator>Lola Bell</dc:creator>
  <cp:revision>1</cp:revision>
  <dcterms:created xsi:type="dcterms:W3CDTF">2025-01-29T14:41:07Z</dcterms:created>
  <dcterms:modified xsi:type="dcterms:W3CDTF">2025-09-17T13:31:30Z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0x010100B606CD72F662264B97504E0CBD72E3CA</vt:lpwstr>
  </property>
  <property fmtid="{D5CDD505-2E9C-101B-9397-08002B2CF9AE}" pid="3" name="MediaServiceImageTags">
    <vt:lpwstr/>
  </property>
</Properties>
</file>