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4_7F778F95.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handoutMasterIdLst>
    <p:handoutMasterId r:id="rId38"/>
  </p:handoutMasterIdLst>
  <p:sldIdLst>
    <p:sldId id="439" r:id="rId5"/>
    <p:sldId id="256" r:id="rId6"/>
    <p:sldId id="257" r:id="rId7"/>
    <p:sldId id="258" r:id="rId8"/>
    <p:sldId id="259" r:id="rId9"/>
    <p:sldId id="260" r:id="rId10"/>
    <p:sldId id="261" r:id="rId11"/>
    <p:sldId id="262" r:id="rId12"/>
    <p:sldId id="263" r:id="rId13"/>
    <p:sldId id="279" r:id="rId14"/>
    <p:sldId id="264" r:id="rId15"/>
    <p:sldId id="265" r:id="rId16"/>
    <p:sldId id="266" r:id="rId17"/>
    <p:sldId id="283" r:id="rId18"/>
    <p:sldId id="440" r:id="rId19"/>
    <p:sldId id="267" r:id="rId20"/>
    <p:sldId id="268" r:id="rId21"/>
    <p:sldId id="269" r:id="rId22"/>
    <p:sldId id="282" r:id="rId23"/>
    <p:sldId id="281" r:id="rId24"/>
    <p:sldId id="441" r:id="rId25"/>
    <p:sldId id="442" r:id="rId26"/>
    <p:sldId id="271" r:id="rId27"/>
    <p:sldId id="272" r:id="rId28"/>
    <p:sldId id="273" r:id="rId29"/>
    <p:sldId id="274" r:id="rId30"/>
    <p:sldId id="280" r:id="rId31"/>
    <p:sldId id="275" r:id="rId32"/>
    <p:sldId id="276" r:id="rId33"/>
    <p:sldId id="277" r:id="rId34"/>
    <p:sldId id="278" r:id="rId35"/>
    <p:sldId id="28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08ECCCE-36FD-540D-80E2-F017AF8091D8}" name="Becky" initials="B" userId="S::becky@eski.media::0400a876-98a3-4c62-8d40-42038257a6a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C296E"/>
    <a:srgbClr val="E8D4E2"/>
    <a:srgbClr val="E9D7E4"/>
    <a:srgbClr val="A82660"/>
    <a:srgbClr val="EFD6E1"/>
    <a:srgbClr val="17B7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31BEA2-50EE-472F-9438-EF6D4D6BE116}" v="19" dt="2025-09-17T13:22:15.5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31"/>
  </p:normalViewPr>
  <p:slideViewPr>
    <p:cSldViewPr snapToGrid="0">
      <p:cViewPr varScale="1">
        <p:scale>
          <a:sx n="78" d="100"/>
          <a:sy n="78" d="100"/>
        </p:scale>
        <p:origin x="850" y="62"/>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yley Graham" userId="51178f3d-3260-4cce-be31-d5467aca893d" providerId="ADAL" clId="{8D9EDFB6-3B39-054A-9358-C8DCBF299251}"/>
    <pc:docChg chg="undo custSel modSld">
      <pc:chgData name="Keyley Graham" userId="51178f3d-3260-4cce-be31-d5467aca893d" providerId="ADAL" clId="{8D9EDFB6-3B39-054A-9358-C8DCBF299251}" dt="2025-09-16T13:27:10.681" v="786" actId="1035"/>
      <pc:docMkLst>
        <pc:docMk/>
      </pc:docMkLst>
      <pc:sldChg chg="modSp mod">
        <pc:chgData name="Keyley Graham" userId="51178f3d-3260-4cce-be31-d5467aca893d" providerId="ADAL" clId="{8D9EDFB6-3B39-054A-9358-C8DCBF299251}" dt="2025-09-16T13:27:10.681" v="786" actId="1035"/>
        <pc:sldMkLst>
          <pc:docMk/>
          <pc:sldMk cId="2654580401" sldId="256"/>
        </pc:sldMkLst>
        <pc:spChg chg="mod">
          <ac:chgData name="Keyley Graham" userId="51178f3d-3260-4cce-be31-d5467aca893d" providerId="ADAL" clId="{8D9EDFB6-3B39-054A-9358-C8DCBF299251}" dt="2025-09-16T13:04:54.241" v="16" actId="1076"/>
          <ac:spMkLst>
            <pc:docMk/>
            <pc:sldMk cId="2654580401" sldId="256"/>
            <ac:spMk id="3" creationId="{2A860727-1F0C-54C2-EC21-B3A74DBDDF5E}"/>
          </ac:spMkLst>
        </pc:spChg>
        <pc:spChg chg="mod">
          <ac:chgData name="Keyley Graham" userId="51178f3d-3260-4cce-be31-d5467aca893d" providerId="ADAL" clId="{8D9EDFB6-3B39-054A-9358-C8DCBF299251}" dt="2025-09-16T13:27:04.184" v="780" actId="1038"/>
          <ac:spMkLst>
            <pc:docMk/>
            <pc:sldMk cId="2654580401" sldId="256"/>
            <ac:spMk id="8" creationId="{FCBBE629-E588-AC6A-0CF2-64635EC0B9E9}"/>
          </ac:spMkLst>
        </pc:spChg>
        <pc:picChg chg="mod">
          <ac:chgData name="Keyley Graham" userId="51178f3d-3260-4cce-be31-d5467aca893d" providerId="ADAL" clId="{8D9EDFB6-3B39-054A-9358-C8DCBF299251}" dt="2025-09-16T13:27:10.681" v="786" actId="1035"/>
          <ac:picMkLst>
            <pc:docMk/>
            <pc:sldMk cId="2654580401" sldId="256"/>
            <ac:picMk id="13" creationId="{FDE11DE9-8A43-E54E-0719-79B4D589B2C7}"/>
          </ac:picMkLst>
        </pc:picChg>
      </pc:sldChg>
      <pc:sldChg chg="modSp mod">
        <pc:chgData name="Keyley Graham" userId="51178f3d-3260-4cce-be31-d5467aca893d" providerId="ADAL" clId="{8D9EDFB6-3B39-054A-9358-C8DCBF299251}" dt="2025-09-16T13:26:49.051" v="774" actId="1076"/>
        <pc:sldMkLst>
          <pc:docMk/>
          <pc:sldMk cId="3325033045" sldId="257"/>
        </pc:sldMkLst>
        <pc:spChg chg="mod">
          <ac:chgData name="Keyley Graham" userId="51178f3d-3260-4cce-be31-d5467aca893d" providerId="ADAL" clId="{8D9EDFB6-3B39-054A-9358-C8DCBF299251}" dt="2025-09-16T13:26:49.051" v="774" actId="1076"/>
          <ac:spMkLst>
            <pc:docMk/>
            <pc:sldMk cId="3325033045" sldId="257"/>
            <ac:spMk id="5" creationId="{974DE731-FFC7-80AA-E7DC-F9216989C9F9}"/>
          </ac:spMkLst>
        </pc:spChg>
        <pc:picChg chg="mod">
          <ac:chgData name="Keyley Graham" userId="51178f3d-3260-4cce-be31-d5467aca893d" providerId="ADAL" clId="{8D9EDFB6-3B39-054A-9358-C8DCBF299251}" dt="2025-09-16T13:04:59.780" v="17" actId="1076"/>
          <ac:picMkLst>
            <pc:docMk/>
            <pc:sldMk cId="3325033045" sldId="257"/>
            <ac:picMk id="6" creationId="{0D888508-990E-9707-F8FB-6345A7B9953C}"/>
          </ac:picMkLst>
        </pc:picChg>
      </pc:sldChg>
      <pc:sldChg chg="modSp mod">
        <pc:chgData name="Keyley Graham" userId="51178f3d-3260-4cce-be31-d5467aca893d" providerId="ADAL" clId="{8D9EDFB6-3B39-054A-9358-C8DCBF299251}" dt="2025-09-16T13:05:10.441" v="20" actId="1076"/>
        <pc:sldMkLst>
          <pc:docMk/>
          <pc:sldMk cId="1676243403" sldId="258"/>
        </pc:sldMkLst>
        <pc:spChg chg="mod">
          <ac:chgData name="Keyley Graham" userId="51178f3d-3260-4cce-be31-d5467aca893d" providerId="ADAL" clId="{8D9EDFB6-3B39-054A-9358-C8DCBF299251}" dt="2025-09-16T13:05:10.441" v="20" actId="1076"/>
          <ac:spMkLst>
            <pc:docMk/>
            <pc:sldMk cId="1676243403" sldId="258"/>
            <ac:spMk id="2" creationId="{A1A15B1B-500E-E75D-5036-2E382672C98F}"/>
          </ac:spMkLst>
        </pc:spChg>
        <pc:spChg chg="mod">
          <ac:chgData name="Keyley Graham" userId="51178f3d-3260-4cce-be31-d5467aca893d" providerId="ADAL" clId="{8D9EDFB6-3B39-054A-9358-C8DCBF299251}" dt="2025-09-16T13:05:07.460" v="19" actId="1076"/>
          <ac:spMkLst>
            <pc:docMk/>
            <pc:sldMk cId="1676243403" sldId="258"/>
            <ac:spMk id="4" creationId="{C86094C9-554A-E83B-5787-332697E87CE6}"/>
          </ac:spMkLst>
        </pc:spChg>
      </pc:sldChg>
      <pc:sldChg chg="modSp mod">
        <pc:chgData name="Keyley Graham" userId="51178f3d-3260-4cce-be31-d5467aca893d" providerId="ADAL" clId="{8D9EDFB6-3B39-054A-9358-C8DCBF299251}" dt="2025-09-16T13:26:45.075" v="773" actId="1037"/>
        <pc:sldMkLst>
          <pc:docMk/>
          <pc:sldMk cId="472232115" sldId="259"/>
        </pc:sldMkLst>
        <pc:spChg chg="mod">
          <ac:chgData name="Keyley Graham" userId="51178f3d-3260-4cce-be31-d5467aca893d" providerId="ADAL" clId="{8D9EDFB6-3B39-054A-9358-C8DCBF299251}" dt="2025-09-16T13:05:14.275" v="21" actId="14100"/>
          <ac:spMkLst>
            <pc:docMk/>
            <pc:sldMk cId="472232115" sldId="259"/>
            <ac:spMk id="5" creationId="{14027067-FF84-8E85-7B26-B34EA59DFC18}"/>
          </ac:spMkLst>
        </pc:spChg>
        <pc:spChg chg="mod">
          <ac:chgData name="Keyley Graham" userId="51178f3d-3260-4cce-be31-d5467aca893d" providerId="ADAL" clId="{8D9EDFB6-3B39-054A-9358-C8DCBF299251}" dt="2025-09-16T13:26:45.075" v="773" actId="1037"/>
          <ac:spMkLst>
            <pc:docMk/>
            <pc:sldMk cId="472232115" sldId="259"/>
            <ac:spMk id="6" creationId="{26DC49FD-C355-9A71-F94A-E2C7E0279896}"/>
          </ac:spMkLst>
        </pc:spChg>
      </pc:sldChg>
      <pc:sldChg chg="modSp mod">
        <pc:chgData name="Keyley Graham" userId="51178f3d-3260-4cce-be31-d5467aca893d" providerId="ADAL" clId="{8D9EDFB6-3B39-054A-9358-C8DCBF299251}" dt="2025-09-16T13:26:38.020" v="764" actId="1076"/>
        <pc:sldMkLst>
          <pc:docMk/>
          <pc:sldMk cId="3536669323" sldId="261"/>
        </pc:sldMkLst>
        <pc:spChg chg="mod">
          <ac:chgData name="Keyley Graham" userId="51178f3d-3260-4cce-be31-d5467aca893d" providerId="ADAL" clId="{8D9EDFB6-3B39-054A-9358-C8DCBF299251}" dt="2025-09-16T13:05:46.738" v="33" actId="1035"/>
          <ac:spMkLst>
            <pc:docMk/>
            <pc:sldMk cId="3536669323" sldId="261"/>
            <ac:spMk id="2" creationId="{E0E19507-678D-EF62-E4BB-E2E80C37B62D}"/>
          </ac:spMkLst>
        </pc:spChg>
        <pc:spChg chg="mod">
          <ac:chgData name="Keyley Graham" userId="51178f3d-3260-4cce-be31-d5467aca893d" providerId="ADAL" clId="{8D9EDFB6-3B39-054A-9358-C8DCBF299251}" dt="2025-09-16T13:05:51.194" v="34" actId="1076"/>
          <ac:spMkLst>
            <pc:docMk/>
            <pc:sldMk cId="3536669323" sldId="261"/>
            <ac:spMk id="3" creationId="{2E0B818F-2321-6B93-7F2D-699E85A431F0}"/>
          </ac:spMkLst>
        </pc:spChg>
        <pc:spChg chg="mod">
          <ac:chgData name="Keyley Graham" userId="51178f3d-3260-4cce-be31-d5467aca893d" providerId="ADAL" clId="{8D9EDFB6-3B39-054A-9358-C8DCBF299251}" dt="2025-09-16T13:05:35.414" v="26" actId="1076"/>
          <ac:spMkLst>
            <pc:docMk/>
            <pc:sldMk cId="3536669323" sldId="261"/>
            <ac:spMk id="5" creationId="{41C6087B-AD9C-DC85-A555-BDB4FC9C81E4}"/>
          </ac:spMkLst>
        </pc:spChg>
        <pc:spChg chg="mod">
          <ac:chgData name="Keyley Graham" userId="51178f3d-3260-4cce-be31-d5467aca893d" providerId="ADAL" clId="{8D9EDFB6-3B39-054A-9358-C8DCBF299251}" dt="2025-09-16T13:26:38.020" v="764" actId="1076"/>
          <ac:spMkLst>
            <pc:docMk/>
            <pc:sldMk cId="3536669323" sldId="261"/>
            <ac:spMk id="6" creationId="{DE9B2AB3-B967-D6A0-7A93-0B8E539F123D}"/>
          </ac:spMkLst>
        </pc:spChg>
        <pc:spChg chg="mod">
          <ac:chgData name="Keyley Graham" userId="51178f3d-3260-4cce-be31-d5467aca893d" providerId="ADAL" clId="{8D9EDFB6-3B39-054A-9358-C8DCBF299251}" dt="2025-09-16T13:05:35.414" v="26" actId="1076"/>
          <ac:spMkLst>
            <pc:docMk/>
            <pc:sldMk cId="3536669323" sldId="261"/>
            <ac:spMk id="7" creationId="{B277DFFD-8471-9A62-B9CD-3CE09061D527}"/>
          </ac:spMkLst>
        </pc:spChg>
        <pc:spChg chg="mod">
          <ac:chgData name="Keyley Graham" userId="51178f3d-3260-4cce-be31-d5467aca893d" providerId="ADAL" clId="{8D9EDFB6-3B39-054A-9358-C8DCBF299251}" dt="2025-09-16T13:05:35.414" v="26" actId="1076"/>
          <ac:spMkLst>
            <pc:docMk/>
            <pc:sldMk cId="3536669323" sldId="261"/>
            <ac:spMk id="9" creationId="{1208800A-BDE5-DAA9-F868-CF42737B7B43}"/>
          </ac:spMkLst>
        </pc:spChg>
        <pc:spChg chg="mod">
          <ac:chgData name="Keyley Graham" userId="51178f3d-3260-4cce-be31-d5467aca893d" providerId="ADAL" clId="{8D9EDFB6-3B39-054A-9358-C8DCBF299251}" dt="2025-09-16T13:05:35.414" v="26" actId="1076"/>
          <ac:spMkLst>
            <pc:docMk/>
            <pc:sldMk cId="3536669323" sldId="261"/>
            <ac:spMk id="11" creationId="{CB79010D-93AA-E5E2-F36A-A9D0AE1BABDB}"/>
          </ac:spMkLst>
        </pc:spChg>
        <pc:spChg chg="mod">
          <ac:chgData name="Keyley Graham" userId="51178f3d-3260-4cce-be31-d5467aca893d" providerId="ADAL" clId="{8D9EDFB6-3B39-054A-9358-C8DCBF299251}" dt="2025-09-16T13:05:35.414" v="26" actId="1076"/>
          <ac:spMkLst>
            <pc:docMk/>
            <pc:sldMk cId="3536669323" sldId="261"/>
            <ac:spMk id="13" creationId="{699205DE-109E-BE1F-6262-085123FACAFF}"/>
          </ac:spMkLst>
        </pc:spChg>
        <pc:spChg chg="mod">
          <ac:chgData name="Keyley Graham" userId="51178f3d-3260-4cce-be31-d5467aca893d" providerId="ADAL" clId="{8D9EDFB6-3B39-054A-9358-C8DCBF299251}" dt="2025-09-16T13:05:35.414" v="26" actId="1076"/>
          <ac:spMkLst>
            <pc:docMk/>
            <pc:sldMk cId="3536669323" sldId="261"/>
            <ac:spMk id="15" creationId="{E5AE6407-2583-3CB9-A792-21B1C327A28A}"/>
          </ac:spMkLst>
        </pc:spChg>
        <pc:spChg chg="mod">
          <ac:chgData name="Keyley Graham" userId="51178f3d-3260-4cce-be31-d5467aca893d" providerId="ADAL" clId="{8D9EDFB6-3B39-054A-9358-C8DCBF299251}" dt="2025-09-16T13:05:35.414" v="26" actId="1076"/>
          <ac:spMkLst>
            <pc:docMk/>
            <pc:sldMk cId="3536669323" sldId="261"/>
            <ac:spMk id="17" creationId="{A41B03FC-AB26-C6E1-67BB-916675D94377}"/>
          </ac:spMkLst>
        </pc:spChg>
        <pc:spChg chg="mod">
          <ac:chgData name="Keyley Graham" userId="51178f3d-3260-4cce-be31-d5467aca893d" providerId="ADAL" clId="{8D9EDFB6-3B39-054A-9358-C8DCBF299251}" dt="2025-09-16T13:05:35.414" v="26" actId="1076"/>
          <ac:spMkLst>
            <pc:docMk/>
            <pc:sldMk cId="3536669323" sldId="261"/>
            <ac:spMk id="19" creationId="{68365DC9-489C-D8D5-7E13-4356870A5FF5}"/>
          </ac:spMkLst>
        </pc:spChg>
      </pc:sldChg>
      <pc:sldChg chg="modSp mod">
        <pc:chgData name="Keyley Graham" userId="51178f3d-3260-4cce-be31-d5467aca893d" providerId="ADAL" clId="{8D9EDFB6-3B39-054A-9358-C8DCBF299251}" dt="2025-09-16T13:26:31.341" v="763" actId="1076"/>
        <pc:sldMkLst>
          <pc:docMk/>
          <pc:sldMk cId="209947273" sldId="262"/>
        </pc:sldMkLst>
        <pc:spChg chg="mod">
          <ac:chgData name="Keyley Graham" userId="51178f3d-3260-4cce-be31-d5467aca893d" providerId="ADAL" clId="{8D9EDFB6-3B39-054A-9358-C8DCBF299251}" dt="2025-09-16T13:06:15.480" v="54" actId="1035"/>
          <ac:spMkLst>
            <pc:docMk/>
            <pc:sldMk cId="209947273" sldId="262"/>
            <ac:spMk id="2" creationId="{1D8ADC37-D7E9-8826-18D3-C9B2007AB7B2}"/>
          </ac:spMkLst>
        </pc:spChg>
        <pc:spChg chg="mod">
          <ac:chgData name="Keyley Graham" userId="51178f3d-3260-4cce-be31-d5467aca893d" providerId="ADAL" clId="{8D9EDFB6-3B39-054A-9358-C8DCBF299251}" dt="2025-09-16T13:06:44.679" v="76" actId="1076"/>
          <ac:spMkLst>
            <pc:docMk/>
            <pc:sldMk cId="209947273" sldId="262"/>
            <ac:spMk id="3" creationId="{619C3F90-504C-4A08-06DD-3E380BB1C450}"/>
          </ac:spMkLst>
        </pc:spChg>
        <pc:spChg chg="mod">
          <ac:chgData name="Keyley Graham" userId="51178f3d-3260-4cce-be31-d5467aca893d" providerId="ADAL" clId="{8D9EDFB6-3B39-054A-9358-C8DCBF299251}" dt="2025-09-16T13:26:31.341" v="763" actId="1076"/>
          <ac:spMkLst>
            <pc:docMk/>
            <pc:sldMk cId="209947273" sldId="262"/>
            <ac:spMk id="4" creationId="{07DB61E2-949A-857C-810D-7F38C8A61E8A}"/>
          </ac:spMkLst>
        </pc:spChg>
        <pc:spChg chg="mod">
          <ac:chgData name="Keyley Graham" userId="51178f3d-3260-4cce-be31-d5467aca893d" providerId="ADAL" clId="{8D9EDFB6-3B39-054A-9358-C8DCBF299251}" dt="2025-09-16T13:06:03.819" v="37" actId="14100"/>
          <ac:spMkLst>
            <pc:docMk/>
            <pc:sldMk cId="209947273" sldId="262"/>
            <ac:spMk id="5" creationId="{80B05B69-4E3E-9603-4EE6-A00B84177161}"/>
          </ac:spMkLst>
        </pc:spChg>
        <pc:spChg chg="mod">
          <ac:chgData name="Keyley Graham" userId="51178f3d-3260-4cce-be31-d5467aca893d" providerId="ADAL" clId="{8D9EDFB6-3B39-054A-9358-C8DCBF299251}" dt="2025-09-16T13:06:25.061" v="66" actId="1036"/>
          <ac:spMkLst>
            <pc:docMk/>
            <pc:sldMk cId="209947273" sldId="262"/>
            <ac:spMk id="7" creationId="{EDAA0A7F-8E93-3AAE-AD75-8A5C717A0EEC}"/>
          </ac:spMkLst>
        </pc:spChg>
        <pc:spChg chg="mod">
          <ac:chgData name="Keyley Graham" userId="51178f3d-3260-4cce-be31-d5467aca893d" providerId="ADAL" clId="{8D9EDFB6-3B39-054A-9358-C8DCBF299251}" dt="2025-09-16T13:05:58.795" v="35" actId="14100"/>
          <ac:spMkLst>
            <pc:docMk/>
            <pc:sldMk cId="209947273" sldId="262"/>
            <ac:spMk id="9" creationId="{5F3819D0-E6B3-F477-DF7B-A87A4E4EBB3E}"/>
          </ac:spMkLst>
        </pc:spChg>
        <pc:spChg chg="mod">
          <ac:chgData name="Keyley Graham" userId="51178f3d-3260-4cce-be31-d5467aca893d" providerId="ADAL" clId="{8D9EDFB6-3B39-054A-9358-C8DCBF299251}" dt="2025-09-16T13:06:11.348" v="39" actId="14100"/>
          <ac:spMkLst>
            <pc:docMk/>
            <pc:sldMk cId="209947273" sldId="262"/>
            <ac:spMk id="11" creationId="{FB5B4101-1C6E-43EE-A825-669A8B52309F}"/>
          </ac:spMkLst>
        </pc:spChg>
        <pc:spChg chg="mod">
          <ac:chgData name="Keyley Graham" userId="51178f3d-3260-4cce-be31-d5467aca893d" providerId="ADAL" clId="{8D9EDFB6-3B39-054A-9358-C8DCBF299251}" dt="2025-09-16T13:06:07.280" v="38" actId="1076"/>
          <ac:spMkLst>
            <pc:docMk/>
            <pc:sldMk cId="209947273" sldId="262"/>
            <ac:spMk id="22" creationId="{2BBDFA05-BED3-7B4B-A120-07972FAC0934}"/>
          </ac:spMkLst>
        </pc:spChg>
        <pc:picChg chg="mod">
          <ac:chgData name="Keyley Graham" userId="51178f3d-3260-4cce-be31-d5467aca893d" providerId="ADAL" clId="{8D9EDFB6-3B39-054A-9358-C8DCBF299251}" dt="2025-09-16T13:06:33.349" v="72" actId="1038"/>
          <ac:picMkLst>
            <pc:docMk/>
            <pc:sldMk cId="209947273" sldId="262"/>
            <ac:picMk id="15" creationId="{A3CC62DC-D1B0-2114-CCD1-B8664D03FFAA}"/>
          </ac:picMkLst>
        </pc:picChg>
        <pc:picChg chg="mod">
          <ac:chgData name="Keyley Graham" userId="51178f3d-3260-4cce-be31-d5467aca893d" providerId="ADAL" clId="{8D9EDFB6-3B39-054A-9358-C8DCBF299251}" dt="2025-09-16T13:06:34.705" v="75" actId="1038"/>
          <ac:picMkLst>
            <pc:docMk/>
            <pc:sldMk cId="209947273" sldId="262"/>
            <ac:picMk id="19" creationId="{C7C0FB37-C753-529B-67DC-E1E4636AC0E8}"/>
          </ac:picMkLst>
        </pc:picChg>
      </pc:sldChg>
      <pc:sldChg chg="modSp mod">
        <pc:chgData name="Keyley Graham" userId="51178f3d-3260-4cce-be31-d5467aca893d" providerId="ADAL" clId="{8D9EDFB6-3B39-054A-9358-C8DCBF299251}" dt="2025-09-16T13:07:19.265" v="87" actId="1076"/>
        <pc:sldMkLst>
          <pc:docMk/>
          <pc:sldMk cId="400091354" sldId="263"/>
        </pc:sldMkLst>
        <pc:spChg chg="mod">
          <ac:chgData name="Keyley Graham" userId="51178f3d-3260-4cce-be31-d5467aca893d" providerId="ADAL" clId="{8D9EDFB6-3B39-054A-9358-C8DCBF299251}" dt="2025-09-16T13:07:19.265" v="87" actId="1076"/>
          <ac:spMkLst>
            <pc:docMk/>
            <pc:sldMk cId="400091354" sldId="263"/>
            <ac:spMk id="11" creationId="{36F5B497-54E4-CC5E-8AD8-AECC441B0946}"/>
          </ac:spMkLst>
        </pc:spChg>
        <pc:spChg chg="mod">
          <ac:chgData name="Keyley Graham" userId="51178f3d-3260-4cce-be31-d5467aca893d" providerId="ADAL" clId="{8D9EDFB6-3B39-054A-9358-C8DCBF299251}" dt="2025-09-16T13:07:08.740" v="83" actId="1076"/>
          <ac:spMkLst>
            <pc:docMk/>
            <pc:sldMk cId="400091354" sldId="263"/>
            <ac:spMk id="25" creationId="{B5BCB35E-CAEE-D691-4286-407866EDF27E}"/>
          </ac:spMkLst>
        </pc:spChg>
        <pc:picChg chg="mod">
          <ac:chgData name="Keyley Graham" userId="51178f3d-3260-4cce-be31-d5467aca893d" providerId="ADAL" clId="{8D9EDFB6-3B39-054A-9358-C8DCBF299251}" dt="2025-09-16T13:06:54.047" v="78" actId="1076"/>
          <ac:picMkLst>
            <pc:docMk/>
            <pc:sldMk cId="400091354" sldId="263"/>
            <ac:picMk id="4" creationId="{3384B373-43B3-B3ED-133A-AEE68CC76EC0}"/>
          </ac:picMkLst>
        </pc:picChg>
      </pc:sldChg>
      <pc:sldChg chg="modSp mod">
        <pc:chgData name="Keyley Graham" userId="51178f3d-3260-4cce-be31-d5467aca893d" providerId="ADAL" clId="{8D9EDFB6-3B39-054A-9358-C8DCBF299251}" dt="2025-09-16T13:26:26.598" v="762" actId="1076"/>
        <pc:sldMkLst>
          <pc:docMk/>
          <pc:sldMk cId="164181970" sldId="264"/>
        </pc:sldMkLst>
        <pc:spChg chg="mod">
          <ac:chgData name="Keyley Graham" userId="51178f3d-3260-4cce-be31-d5467aca893d" providerId="ADAL" clId="{8D9EDFB6-3B39-054A-9358-C8DCBF299251}" dt="2025-09-16T13:26:26.598" v="762" actId="1076"/>
          <ac:spMkLst>
            <pc:docMk/>
            <pc:sldMk cId="164181970" sldId="264"/>
            <ac:spMk id="2" creationId="{9A11E224-397F-8E02-11B1-08619FFF6954}"/>
          </ac:spMkLst>
        </pc:spChg>
        <pc:spChg chg="mod">
          <ac:chgData name="Keyley Graham" userId="51178f3d-3260-4cce-be31-d5467aca893d" providerId="ADAL" clId="{8D9EDFB6-3B39-054A-9358-C8DCBF299251}" dt="2025-09-16T13:09:00.070" v="149" actId="14100"/>
          <ac:spMkLst>
            <pc:docMk/>
            <pc:sldMk cId="164181970" sldId="264"/>
            <ac:spMk id="4" creationId="{B921942E-C814-4371-2399-1DB70CDADBBF}"/>
          </ac:spMkLst>
        </pc:spChg>
        <pc:spChg chg="mod">
          <ac:chgData name="Keyley Graham" userId="51178f3d-3260-4cce-be31-d5467aca893d" providerId="ADAL" clId="{8D9EDFB6-3B39-054A-9358-C8DCBF299251}" dt="2025-09-16T13:08:48.432" v="147" actId="1036"/>
          <ac:spMkLst>
            <pc:docMk/>
            <pc:sldMk cId="164181970" sldId="264"/>
            <ac:spMk id="7" creationId="{20DBC0ED-25FC-61B9-7777-B2EB28B26D2F}"/>
          </ac:spMkLst>
        </pc:spChg>
        <pc:spChg chg="mod">
          <ac:chgData name="Keyley Graham" userId="51178f3d-3260-4cce-be31-d5467aca893d" providerId="ADAL" clId="{8D9EDFB6-3B39-054A-9358-C8DCBF299251}" dt="2025-09-16T13:08:45.200" v="142" actId="14100"/>
          <ac:spMkLst>
            <pc:docMk/>
            <pc:sldMk cId="164181970" sldId="264"/>
            <ac:spMk id="8" creationId="{CD954E88-9CC0-F1EF-65ED-05A1967ADEB7}"/>
          </ac:spMkLst>
        </pc:spChg>
        <pc:spChg chg="mod">
          <ac:chgData name="Keyley Graham" userId="51178f3d-3260-4cce-be31-d5467aca893d" providerId="ADAL" clId="{8D9EDFB6-3B39-054A-9358-C8DCBF299251}" dt="2025-09-16T13:09:06.531" v="154" actId="1035"/>
          <ac:spMkLst>
            <pc:docMk/>
            <pc:sldMk cId="164181970" sldId="264"/>
            <ac:spMk id="10" creationId="{8A697A76-525D-4C67-027C-CCECAC5B0DAD}"/>
          </ac:spMkLst>
        </pc:spChg>
        <pc:picChg chg="mod">
          <ac:chgData name="Keyley Graham" userId="51178f3d-3260-4cce-be31-d5467aca893d" providerId="ADAL" clId="{8D9EDFB6-3B39-054A-9358-C8DCBF299251}" dt="2025-09-16T13:09:06.531" v="154" actId="1035"/>
          <ac:picMkLst>
            <pc:docMk/>
            <pc:sldMk cId="164181970" sldId="264"/>
            <ac:picMk id="3" creationId="{ADF4CE41-8095-259F-614C-977A82AED753}"/>
          </ac:picMkLst>
        </pc:picChg>
        <pc:picChg chg="mod">
          <ac:chgData name="Keyley Graham" userId="51178f3d-3260-4cce-be31-d5467aca893d" providerId="ADAL" clId="{8D9EDFB6-3B39-054A-9358-C8DCBF299251}" dt="2025-09-16T13:07:44.620" v="105" actId="1076"/>
          <ac:picMkLst>
            <pc:docMk/>
            <pc:sldMk cId="164181970" sldId="264"/>
            <ac:picMk id="12" creationId="{CF65D8A7-C81D-DFDE-58E3-4E2306C49A39}"/>
          </ac:picMkLst>
        </pc:picChg>
      </pc:sldChg>
      <pc:sldChg chg="addSp delSp modSp mod">
        <pc:chgData name="Keyley Graham" userId="51178f3d-3260-4cce-be31-d5467aca893d" providerId="ADAL" clId="{8D9EDFB6-3B39-054A-9358-C8DCBF299251}" dt="2025-09-16T13:09:18.837" v="157" actId="167"/>
        <pc:sldMkLst>
          <pc:docMk/>
          <pc:sldMk cId="862611385" sldId="265"/>
        </pc:sldMkLst>
        <pc:picChg chg="add mod">
          <ac:chgData name="Keyley Graham" userId="51178f3d-3260-4cce-be31-d5467aca893d" providerId="ADAL" clId="{8D9EDFB6-3B39-054A-9358-C8DCBF299251}" dt="2025-09-16T13:09:18.837" v="157" actId="167"/>
          <ac:picMkLst>
            <pc:docMk/>
            <pc:sldMk cId="862611385" sldId="265"/>
            <ac:picMk id="2" creationId="{B5F22C89-F6DE-29C6-A380-03D1A1F303E7}"/>
          </ac:picMkLst>
        </pc:picChg>
        <pc:picChg chg="del">
          <ac:chgData name="Keyley Graham" userId="51178f3d-3260-4cce-be31-d5467aca893d" providerId="ADAL" clId="{8D9EDFB6-3B39-054A-9358-C8DCBF299251}" dt="2025-09-16T13:09:15.198" v="155" actId="478"/>
          <ac:picMkLst>
            <pc:docMk/>
            <pc:sldMk cId="862611385" sldId="265"/>
            <ac:picMk id="4" creationId="{44476215-E7C9-1749-4316-8F3624C0B049}"/>
          </ac:picMkLst>
        </pc:picChg>
      </pc:sldChg>
      <pc:sldChg chg="addSp delSp modSp mod">
        <pc:chgData name="Keyley Graham" userId="51178f3d-3260-4cce-be31-d5467aca893d" providerId="ADAL" clId="{8D9EDFB6-3B39-054A-9358-C8DCBF299251}" dt="2025-09-16T13:26:20.776" v="761" actId="1038"/>
        <pc:sldMkLst>
          <pc:docMk/>
          <pc:sldMk cId="1589226738" sldId="266"/>
        </pc:sldMkLst>
        <pc:spChg chg="mod">
          <ac:chgData name="Keyley Graham" userId="51178f3d-3260-4cce-be31-d5467aca893d" providerId="ADAL" clId="{8D9EDFB6-3B39-054A-9358-C8DCBF299251}" dt="2025-09-16T13:09:48.925" v="166" actId="1035"/>
          <ac:spMkLst>
            <pc:docMk/>
            <pc:sldMk cId="1589226738" sldId="266"/>
            <ac:spMk id="2" creationId="{F45B4FBD-0CDF-AD6F-36C8-4F152EA41A9B}"/>
          </ac:spMkLst>
        </pc:spChg>
        <pc:spChg chg="mod">
          <ac:chgData name="Keyley Graham" userId="51178f3d-3260-4cce-be31-d5467aca893d" providerId="ADAL" clId="{8D9EDFB6-3B39-054A-9358-C8DCBF299251}" dt="2025-09-16T13:05:31.296" v="24" actId="27636"/>
          <ac:spMkLst>
            <pc:docMk/>
            <pc:sldMk cId="1589226738" sldId="266"/>
            <ac:spMk id="3" creationId="{F1BAB2F6-A117-ACAC-F94C-6F0B46C587C3}"/>
          </ac:spMkLst>
        </pc:spChg>
        <pc:spChg chg="mod">
          <ac:chgData name="Keyley Graham" userId="51178f3d-3260-4cce-be31-d5467aca893d" providerId="ADAL" clId="{8D9EDFB6-3B39-054A-9358-C8DCBF299251}" dt="2025-09-16T13:26:20.776" v="761" actId="1038"/>
          <ac:spMkLst>
            <pc:docMk/>
            <pc:sldMk cId="1589226738" sldId="266"/>
            <ac:spMk id="4" creationId="{C729E536-B38B-5681-4E76-63CE377AC7C7}"/>
          </ac:spMkLst>
        </pc:spChg>
        <pc:spChg chg="add mod">
          <ac:chgData name="Keyley Graham" userId="51178f3d-3260-4cce-be31-d5467aca893d" providerId="ADAL" clId="{8D9EDFB6-3B39-054A-9358-C8DCBF299251}" dt="2025-09-16T13:11:10.092" v="208" actId="14100"/>
          <ac:spMkLst>
            <pc:docMk/>
            <pc:sldMk cId="1589226738" sldId="266"/>
            <ac:spMk id="6" creationId="{B268817C-D268-AEE4-0538-FA3ADA7A5FE0}"/>
          </ac:spMkLst>
        </pc:spChg>
        <pc:spChg chg="add mod">
          <ac:chgData name="Keyley Graham" userId="51178f3d-3260-4cce-be31-d5467aca893d" providerId="ADAL" clId="{8D9EDFB6-3B39-054A-9358-C8DCBF299251}" dt="2025-09-16T13:11:15.347" v="209" actId="14100"/>
          <ac:spMkLst>
            <pc:docMk/>
            <pc:sldMk cId="1589226738" sldId="266"/>
            <ac:spMk id="7" creationId="{3536D96A-5B6B-42BA-CA58-17EFA83335D4}"/>
          </ac:spMkLst>
        </pc:spChg>
        <pc:spChg chg="mod">
          <ac:chgData name="Keyley Graham" userId="51178f3d-3260-4cce-be31-d5467aca893d" providerId="ADAL" clId="{8D9EDFB6-3B39-054A-9358-C8DCBF299251}" dt="2025-09-16T13:09:48.925" v="166" actId="1035"/>
          <ac:spMkLst>
            <pc:docMk/>
            <pc:sldMk cId="1589226738" sldId="266"/>
            <ac:spMk id="19" creationId="{CC7BD785-B53A-2AFF-69AB-2FD9B7A6B0AE}"/>
          </ac:spMkLst>
        </pc:spChg>
        <pc:spChg chg="del mod">
          <ac:chgData name="Keyley Graham" userId="51178f3d-3260-4cce-be31-d5467aca893d" providerId="ADAL" clId="{8D9EDFB6-3B39-054A-9358-C8DCBF299251}" dt="2025-09-16T13:10:29.658" v="188" actId="478"/>
          <ac:spMkLst>
            <pc:docMk/>
            <pc:sldMk cId="1589226738" sldId="266"/>
            <ac:spMk id="28" creationId="{B3D61E37-D54C-0B6B-6233-E0C8DC5B6CD9}"/>
          </ac:spMkLst>
        </pc:spChg>
        <pc:spChg chg="mod">
          <ac:chgData name="Keyley Graham" userId="51178f3d-3260-4cce-be31-d5467aca893d" providerId="ADAL" clId="{8D9EDFB6-3B39-054A-9358-C8DCBF299251}" dt="2025-09-16T13:09:48.925" v="166" actId="1035"/>
          <ac:spMkLst>
            <pc:docMk/>
            <pc:sldMk cId="1589226738" sldId="266"/>
            <ac:spMk id="32" creationId="{32B15F6B-99FC-2E3A-7291-407E4271F9C9}"/>
          </ac:spMkLst>
        </pc:spChg>
        <pc:picChg chg="mod">
          <ac:chgData name="Keyley Graham" userId="51178f3d-3260-4cce-be31-d5467aca893d" providerId="ADAL" clId="{8D9EDFB6-3B39-054A-9358-C8DCBF299251}" dt="2025-09-16T13:10:19.684" v="186" actId="1076"/>
          <ac:picMkLst>
            <pc:docMk/>
            <pc:sldMk cId="1589226738" sldId="266"/>
            <ac:picMk id="25" creationId="{23F55AE3-8E28-20E7-8C9C-17639CEC3956}"/>
          </ac:picMkLst>
        </pc:picChg>
        <pc:picChg chg="mod">
          <ac:chgData name="Keyley Graham" userId="51178f3d-3260-4cce-be31-d5467aca893d" providerId="ADAL" clId="{8D9EDFB6-3B39-054A-9358-C8DCBF299251}" dt="2025-09-16T13:10:21.926" v="187" actId="1076"/>
          <ac:picMkLst>
            <pc:docMk/>
            <pc:sldMk cId="1589226738" sldId="266"/>
            <ac:picMk id="27" creationId="{01ADDE7A-1F21-09EE-F828-EEF886E1C0D4}"/>
          </ac:picMkLst>
        </pc:picChg>
        <pc:picChg chg="mod">
          <ac:chgData name="Keyley Graham" userId="51178f3d-3260-4cce-be31-d5467aca893d" providerId="ADAL" clId="{8D9EDFB6-3B39-054A-9358-C8DCBF299251}" dt="2025-09-16T13:09:48.925" v="166" actId="1035"/>
          <ac:picMkLst>
            <pc:docMk/>
            <pc:sldMk cId="1589226738" sldId="266"/>
            <ac:picMk id="31" creationId="{9143F28F-E054-4CF2-DAE9-045648AE28BE}"/>
          </ac:picMkLst>
        </pc:picChg>
      </pc:sldChg>
      <pc:sldChg chg="modSp mod">
        <pc:chgData name="Keyley Graham" userId="51178f3d-3260-4cce-be31-d5467aca893d" providerId="ADAL" clId="{8D9EDFB6-3B39-054A-9358-C8DCBF299251}" dt="2025-09-16T13:13:16.872" v="285" actId="1035"/>
        <pc:sldMkLst>
          <pc:docMk/>
          <pc:sldMk cId="1373202445" sldId="267"/>
        </pc:sldMkLst>
        <pc:spChg chg="mod">
          <ac:chgData name="Keyley Graham" userId="51178f3d-3260-4cce-be31-d5467aca893d" providerId="ADAL" clId="{8D9EDFB6-3B39-054A-9358-C8DCBF299251}" dt="2025-09-16T13:13:08.500" v="280" actId="1037"/>
          <ac:spMkLst>
            <pc:docMk/>
            <pc:sldMk cId="1373202445" sldId="267"/>
            <ac:spMk id="2" creationId="{7678165E-4298-1C8F-F61B-EF947BD15173}"/>
          </ac:spMkLst>
        </pc:spChg>
        <pc:spChg chg="mod">
          <ac:chgData name="Keyley Graham" userId="51178f3d-3260-4cce-be31-d5467aca893d" providerId="ADAL" clId="{8D9EDFB6-3B39-054A-9358-C8DCBF299251}" dt="2025-09-16T13:13:05.396" v="269" actId="167"/>
          <ac:spMkLst>
            <pc:docMk/>
            <pc:sldMk cId="1373202445" sldId="267"/>
            <ac:spMk id="4" creationId="{6023B030-124E-42DE-4003-EE0F3028167C}"/>
          </ac:spMkLst>
        </pc:spChg>
        <pc:cxnChg chg="mod">
          <ac:chgData name="Keyley Graham" userId="51178f3d-3260-4cce-be31-d5467aca893d" providerId="ADAL" clId="{8D9EDFB6-3B39-054A-9358-C8DCBF299251}" dt="2025-09-16T13:13:14.168" v="281" actId="692"/>
          <ac:cxnSpMkLst>
            <pc:docMk/>
            <pc:sldMk cId="1373202445" sldId="267"/>
            <ac:cxnSpMk id="24" creationId="{566D83BF-5419-7EA2-A2E5-79418DC46032}"/>
          </ac:cxnSpMkLst>
        </pc:cxnChg>
        <pc:cxnChg chg="mod">
          <ac:chgData name="Keyley Graham" userId="51178f3d-3260-4cce-be31-d5467aca893d" providerId="ADAL" clId="{8D9EDFB6-3B39-054A-9358-C8DCBF299251}" dt="2025-09-16T13:13:14.168" v="281" actId="692"/>
          <ac:cxnSpMkLst>
            <pc:docMk/>
            <pc:sldMk cId="1373202445" sldId="267"/>
            <ac:cxnSpMk id="27" creationId="{A9FD9EC8-061A-9A49-6EB3-65236AD39297}"/>
          </ac:cxnSpMkLst>
        </pc:cxnChg>
        <pc:cxnChg chg="mod">
          <ac:chgData name="Keyley Graham" userId="51178f3d-3260-4cce-be31-d5467aca893d" providerId="ADAL" clId="{8D9EDFB6-3B39-054A-9358-C8DCBF299251}" dt="2025-09-16T13:13:16.872" v="285" actId="1035"/>
          <ac:cxnSpMkLst>
            <pc:docMk/>
            <pc:sldMk cId="1373202445" sldId="267"/>
            <ac:cxnSpMk id="36" creationId="{A6B0AFB0-DEED-FB3E-27F7-B9DB948FF888}"/>
          </ac:cxnSpMkLst>
        </pc:cxnChg>
      </pc:sldChg>
      <pc:sldChg chg="modSp mod">
        <pc:chgData name="Keyley Graham" userId="51178f3d-3260-4cce-be31-d5467aca893d" providerId="ADAL" clId="{8D9EDFB6-3B39-054A-9358-C8DCBF299251}" dt="2025-09-16T13:25:55.105" v="755" actId="1038"/>
        <pc:sldMkLst>
          <pc:docMk/>
          <pc:sldMk cId="3613882858" sldId="268"/>
        </pc:sldMkLst>
        <pc:spChg chg="mod">
          <ac:chgData name="Keyley Graham" userId="51178f3d-3260-4cce-be31-d5467aca893d" providerId="ADAL" clId="{8D9EDFB6-3B39-054A-9358-C8DCBF299251}" dt="2025-09-16T13:25:55.105" v="755" actId="1038"/>
          <ac:spMkLst>
            <pc:docMk/>
            <pc:sldMk cId="3613882858" sldId="268"/>
            <ac:spMk id="3" creationId="{D7ED3248-E3A2-84FD-2D75-3A5DC0A2D371}"/>
          </ac:spMkLst>
        </pc:spChg>
        <pc:spChg chg="mod">
          <ac:chgData name="Keyley Graham" userId="51178f3d-3260-4cce-be31-d5467aca893d" providerId="ADAL" clId="{8D9EDFB6-3B39-054A-9358-C8DCBF299251}" dt="2025-09-16T13:13:43.670" v="312" actId="1037"/>
          <ac:spMkLst>
            <pc:docMk/>
            <pc:sldMk cId="3613882858" sldId="268"/>
            <ac:spMk id="8" creationId="{D95D7C11-5B02-432C-D866-1F95C45B413E}"/>
          </ac:spMkLst>
        </pc:spChg>
        <pc:spChg chg="mod">
          <ac:chgData name="Keyley Graham" userId="51178f3d-3260-4cce-be31-d5467aca893d" providerId="ADAL" clId="{8D9EDFB6-3B39-054A-9358-C8DCBF299251}" dt="2025-09-16T13:13:43.670" v="312" actId="1037"/>
          <ac:spMkLst>
            <pc:docMk/>
            <pc:sldMk cId="3613882858" sldId="268"/>
            <ac:spMk id="13" creationId="{12938D59-42DF-A3EE-5EC2-201654843921}"/>
          </ac:spMkLst>
        </pc:spChg>
        <pc:spChg chg="mod">
          <ac:chgData name="Keyley Graham" userId="51178f3d-3260-4cce-be31-d5467aca893d" providerId="ADAL" clId="{8D9EDFB6-3B39-054A-9358-C8DCBF299251}" dt="2025-09-16T13:13:43.670" v="312" actId="1037"/>
          <ac:spMkLst>
            <pc:docMk/>
            <pc:sldMk cId="3613882858" sldId="268"/>
            <ac:spMk id="14" creationId="{D3B24886-CC9E-13CB-140D-4CDB7B6C392C}"/>
          </ac:spMkLst>
        </pc:spChg>
        <pc:spChg chg="mod">
          <ac:chgData name="Keyley Graham" userId="51178f3d-3260-4cce-be31-d5467aca893d" providerId="ADAL" clId="{8D9EDFB6-3B39-054A-9358-C8DCBF299251}" dt="2025-09-16T13:13:43.670" v="312" actId="1037"/>
          <ac:spMkLst>
            <pc:docMk/>
            <pc:sldMk cId="3613882858" sldId="268"/>
            <ac:spMk id="16" creationId="{FD0B3229-AD9F-8A37-A877-CC2DC5D63EB1}"/>
          </ac:spMkLst>
        </pc:spChg>
        <pc:spChg chg="mod">
          <ac:chgData name="Keyley Graham" userId="51178f3d-3260-4cce-be31-d5467aca893d" providerId="ADAL" clId="{8D9EDFB6-3B39-054A-9358-C8DCBF299251}" dt="2025-09-16T13:13:43.670" v="312" actId="1037"/>
          <ac:spMkLst>
            <pc:docMk/>
            <pc:sldMk cId="3613882858" sldId="268"/>
            <ac:spMk id="18" creationId="{E0C5BB73-B422-9BF6-8FAB-2279A622A498}"/>
          </ac:spMkLst>
        </pc:spChg>
        <pc:spChg chg="mod">
          <ac:chgData name="Keyley Graham" userId="51178f3d-3260-4cce-be31-d5467aca893d" providerId="ADAL" clId="{8D9EDFB6-3B39-054A-9358-C8DCBF299251}" dt="2025-09-16T13:13:43.670" v="312" actId="1037"/>
          <ac:spMkLst>
            <pc:docMk/>
            <pc:sldMk cId="3613882858" sldId="268"/>
            <ac:spMk id="29" creationId="{46400052-37D7-4AD7-D5D5-0EB125F574C6}"/>
          </ac:spMkLst>
        </pc:spChg>
        <pc:picChg chg="mod">
          <ac:chgData name="Keyley Graham" userId="51178f3d-3260-4cce-be31-d5467aca893d" providerId="ADAL" clId="{8D9EDFB6-3B39-054A-9358-C8DCBF299251}" dt="2025-09-16T13:13:43.670" v="312" actId="1037"/>
          <ac:picMkLst>
            <pc:docMk/>
            <pc:sldMk cId="3613882858" sldId="268"/>
            <ac:picMk id="5" creationId="{CFD4BB10-321A-4FB5-5C9B-54BB2467F389}"/>
          </ac:picMkLst>
        </pc:picChg>
        <pc:picChg chg="mod">
          <ac:chgData name="Keyley Graham" userId="51178f3d-3260-4cce-be31-d5467aca893d" providerId="ADAL" clId="{8D9EDFB6-3B39-054A-9358-C8DCBF299251}" dt="2025-09-16T13:13:43.670" v="312" actId="1037"/>
          <ac:picMkLst>
            <pc:docMk/>
            <pc:sldMk cId="3613882858" sldId="268"/>
            <ac:picMk id="11" creationId="{3D6AE056-347E-5262-0B1A-5AAF08B50AC7}"/>
          </ac:picMkLst>
        </pc:picChg>
        <pc:picChg chg="mod">
          <ac:chgData name="Keyley Graham" userId="51178f3d-3260-4cce-be31-d5467aca893d" providerId="ADAL" clId="{8D9EDFB6-3B39-054A-9358-C8DCBF299251}" dt="2025-09-16T13:13:43.670" v="312" actId="1037"/>
          <ac:picMkLst>
            <pc:docMk/>
            <pc:sldMk cId="3613882858" sldId="268"/>
            <ac:picMk id="17" creationId="{1DB95B95-2CC8-78D1-1A5A-F569210C37F3}"/>
          </ac:picMkLst>
        </pc:picChg>
        <pc:picChg chg="mod">
          <ac:chgData name="Keyley Graham" userId="51178f3d-3260-4cce-be31-d5467aca893d" providerId="ADAL" clId="{8D9EDFB6-3B39-054A-9358-C8DCBF299251}" dt="2025-09-16T13:13:43.670" v="312" actId="1037"/>
          <ac:picMkLst>
            <pc:docMk/>
            <pc:sldMk cId="3613882858" sldId="268"/>
            <ac:picMk id="20" creationId="{B837E97F-FA9F-9DCF-F146-2B45275F3784}"/>
          </ac:picMkLst>
        </pc:picChg>
        <pc:picChg chg="mod">
          <ac:chgData name="Keyley Graham" userId="51178f3d-3260-4cce-be31-d5467aca893d" providerId="ADAL" clId="{8D9EDFB6-3B39-054A-9358-C8DCBF299251}" dt="2025-09-16T13:13:43.670" v="312" actId="1037"/>
          <ac:picMkLst>
            <pc:docMk/>
            <pc:sldMk cId="3613882858" sldId="268"/>
            <ac:picMk id="21" creationId="{57F9E933-2564-21D0-F202-DCB8E99AE782}"/>
          </ac:picMkLst>
        </pc:picChg>
        <pc:picChg chg="mod">
          <ac:chgData name="Keyley Graham" userId="51178f3d-3260-4cce-be31-d5467aca893d" providerId="ADAL" clId="{8D9EDFB6-3B39-054A-9358-C8DCBF299251}" dt="2025-09-16T13:13:43.670" v="312" actId="1037"/>
          <ac:picMkLst>
            <pc:docMk/>
            <pc:sldMk cId="3613882858" sldId="268"/>
            <ac:picMk id="24" creationId="{A603D583-0AE5-3A13-0B5C-C47D7F1CB728}"/>
          </ac:picMkLst>
        </pc:picChg>
        <pc:picChg chg="mod">
          <ac:chgData name="Keyley Graham" userId="51178f3d-3260-4cce-be31-d5467aca893d" providerId="ADAL" clId="{8D9EDFB6-3B39-054A-9358-C8DCBF299251}" dt="2025-09-16T13:13:43.670" v="312" actId="1037"/>
          <ac:picMkLst>
            <pc:docMk/>
            <pc:sldMk cId="3613882858" sldId="268"/>
            <ac:picMk id="26" creationId="{0F389932-28DF-4960-17B6-2B369E62FAB9}"/>
          </ac:picMkLst>
        </pc:picChg>
        <pc:picChg chg="mod">
          <ac:chgData name="Keyley Graham" userId="51178f3d-3260-4cce-be31-d5467aca893d" providerId="ADAL" clId="{8D9EDFB6-3B39-054A-9358-C8DCBF299251}" dt="2025-09-16T13:13:43.670" v="312" actId="1037"/>
          <ac:picMkLst>
            <pc:docMk/>
            <pc:sldMk cId="3613882858" sldId="268"/>
            <ac:picMk id="27" creationId="{46B56E38-1924-6B4D-CDF9-11D92284F7C8}"/>
          </ac:picMkLst>
        </pc:picChg>
        <pc:cxnChg chg="mod">
          <ac:chgData name="Keyley Graham" userId="51178f3d-3260-4cce-be31-d5467aca893d" providerId="ADAL" clId="{8D9EDFB6-3B39-054A-9358-C8DCBF299251}" dt="2025-09-16T13:13:43.670" v="312" actId="1037"/>
          <ac:cxnSpMkLst>
            <pc:docMk/>
            <pc:sldMk cId="3613882858" sldId="268"/>
            <ac:cxnSpMk id="19" creationId="{0EEF7C0D-C4F4-A82A-5B0B-8A16CBF912F4}"/>
          </ac:cxnSpMkLst>
        </pc:cxnChg>
      </pc:sldChg>
      <pc:sldChg chg="delSp modSp mod">
        <pc:chgData name="Keyley Graham" userId="51178f3d-3260-4cce-be31-d5467aca893d" providerId="ADAL" clId="{8D9EDFB6-3B39-054A-9358-C8DCBF299251}" dt="2025-09-16T13:15:11.877" v="343" actId="1076"/>
        <pc:sldMkLst>
          <pc:docMk/>
          <pc:sldMk cId="346279880" sldId="269"/>
        </pc:sldMkLst>
        <pc:spChg chg="mod">
          <ac:chgData name="Keyley Graham" userId="51178f3d-3260-4cce-be31-d5467aca893d" providerId="ADAL" clId="{8D9EDFB6-3B39-054A-9358-C8DCBF299251}" dt="2025-09-16T13:15:08.894" v="342" actId="1076"/>
          <ac:spMkLst>
            <pc:docMk/>
            <pc:sldMk cId="346279880" sldId="269"/>
            <ac:spMk id="2" creationId="{089C87BB-C827-684C-C3DE-E77C968FA5C4}"/>
          </ac:spMkLst>
        </pc:spChg>
        <pc:spChg chg="del mod">
          <ac:chgData name="Keyley Graham" userId="51178f3d-3260-4cce-be31-d5467aca893d" providerId="ADAL" clId="{8D9EDFB6-3B39-054A-9358-C8DCBF299251}" dt="2025-09-16T13:15:04.003" v="340" actId="478"/>
          <ac:spMkLst>
            <pc:docMk/>
            <pc:sldMk cId="346279880" sldId="269"/>
            <ac:spMk id="3" creationId="{DDB99C7D-3608-D6C5-A425-290E80C95B5B}"/>
          </ac:spMkLst>
        </pc:spChg>
        <pc:spChg chg="mod">
          <ac:chgData name="Keyley Graham" userId="51178f3d-3260-4cce-be31-d5467aca893d" providerId="ADAL" clId="{8D9EDFB6-3B39-054A-9358-C8DCBF299251}" dt="2025-09-16T13:14:04.637" v="323" actId="1076"/>
          <ac:spMkLst>
            <pc:docMk/>
            <pc:sldMk cId="346279880" sldId="269"/>
            <ac:spMk id="6" creationId="{D438C755-DC80-7D12-5065-A479B08D070A}"/>
          </ac:spMkLst>
        </pc:spChg>
        <pc:spChg chg="mod">
          <ac:chgData name="Keyley Graham" userId="51178f3d-3260-4cce-be31-d5467aca893d" providerId="ADAL" clId="{8D9EDFB6-3B39-054A-9358-C8DCBF299251}" dt="2025-09-16T13:15:11.877" v="343" actId="1076"/>
          <ac:spMkLst>
            <pc:docMk/>
            <pc:sldMk cId="346279880" sldId="269"/>
            <ac:spMk id="11" creationId="{97F74C67-DB5A-38F3-061A-5390C201A0C7}"/>
          </ac:spMkLst>
        </pc:spChg>
        <pc:picChg chg="mod modCrop">
          <ac:chgData name="Keyley Graham" userId="51178f3d-3260-4cce-be31-d5467aca893d" providerId="ADAL" clId="{8D9EDFB6-3B39-054A-9358-C8DCBF299251}" dt="2025-09-16T13:14:39.692" v="330" actId="18131"/>
          <ac:picMkLst>
            <pc:docMk/>
            <pc:sldMk cId="346279880" sldId="269"/>
            <ac:picMk id="4" creationId="{3316D595-BFD7-B423-57BF-BBF9AB6BADA3}"/>
          </ac:picMkLst>
        </pc:picChg>
      </pc:sldChg>
      <pc:sldChg chg="modSp mod">
        <pc:chgData name="Keyley Graham" userId="51178f3d-3260-4cce-be31-d5467aca893d" providerId="ADAL" clId="{8D9EDFB6-3B39-054A-9358-C8DCBF299251}" dt="2025-09-16T13:18:34.883" v="515" actId="1038"/>
        <pc:sldMkLst>
          <pc:docMk/>
          <pc:sldMk cId="3224059746" sldId="271"/>
        </pc:sldMkLst>
        <pc:spChg chg="mod">
          <ac:chgData name="Keyley Graham" userId="51178f3d-3260-4cce-be31-d5467aca893d" providerId="ADAL" clId="{8D9EDFB6-3B39-054A-9358-C8DCBF299251}" dt="2025-09-16T13:18:22.089" v="500" actId="1076"/>
          <ac:spMkLst>
            <pc:docMk/>
            <pc:sldMk cId="3224059746" sldId="271"/>
            <ac:spMk id="3" creationId="{8F81699C-695F-2832-4AEC-BE1020F09375}"/>
          </ac:spMkLst>
        </pc:spChg>
        <pc:spChg chg="mod">
          <ac:chgData name="Keyley Graham" userId="51178f3d-3260-4cce-be31-d5467aca893d" providerId="ADAL" clId="{8D9EDFB6-3B39-054A-9358-C8DCBF299251}" dt="2025-09-16T13:17:57.241" v="449" actId="1076"/>
          <ac:spMkLst>
            <pc:docMk/>
            <pc:sldMk cId="3224059746" sldId="271"/>
            <ac:spMk id="24" creationId="{09A413B8-C232-7972-38C5-A66579232961}"/>
          </ac:spMkLst>
        </pc:spChg>
        <pc:picChg chg="mod">
          <ac:chgData name="Keyley Graham" userId="51178f3d-3260-4cce-be31-d5467aca893d" providerId="ADAL" clId="{8D9EDFB6-3B39-054A-9358-C8DCBF299251}" dt="2025-09-16T13:18:34.883" v="515" actId="1038"/>
          <ac:picMkLst>
            <pc:docMk/>
            <pc:sldMk cId="3224059746" sldId="271"/>
            <ac:picMk id="4" creationId="{F4A1AC71-6584-6BFA-7AAF-37DDE94E3643}"/>
          </ac:picMkLst>
        </pc:picChg>
        <pc:picChg chg="mod">
          <ac:chgData name="Keyley Graham" userId="51178f3d-3260-4cce-be31-d5467aca893d" providerId="ADAL" clId="{8D9EDFB6-3B39-054A-9358-C8DCBF299251}" dt="2025-09-16T13:18:34.883" v="515" actId="1038"/>
          <ac:picMkLst>
            <pc:docMk/>
            <pc:sldMk cId="3224059746" sldId="271"/>
            <ac:picMk id="6" creationId="{1D3567D0-C3BA-BD85-30BC-2DA94966DF6E}"/>
          </ac:picMkLst>
        </pc:picChg>
        <pc:picChg chg="mod">
          <ac:chgData name="Keyley Graham" userId="51178f3d-3260-4cce-be31-d5467aca893d" providerId="ADAL" clId="{8D9EDFB6-3B39-054A-9358-C8DCBF299251}" dt="2025-09-16T13:18:34.883" v="515" actId="1038"/>
          <ac:picMkLst>
            <pc:docMk/>
            <pc:sldMk cId="3224059746" sldId="271"/>
            <ac:picMk id="8" creationId="{21CFBD3D-C6F1-EA84-A924-24F204A9FE92}"/>
          </ac:picMkLst>
        </pc:picChg>
        <pc:picChg chg="mod">
          <ac:chgData name="Keyley Graham" userId="51178f3d-3260-4cce-be31-d5467aca893d" providerId="ADAL" clId="{8D9EDFB6-3B39-054A-9358-C8DCBF299251}" dt="2025-09-16T13:18:34.883" v="515" actId="1038"/>
          <ac:picMkLst>
            <pc:docMk/>
            <pc:sldMk cId="3224059746" sldId="271"/>
            <ac:picMk id="10" creationId="{10490AF5-9B5E-8BB4-4E40-1F3C7947E0BF}"/>
          </ac:picMkLst>
        </pc:picChg>
        <pc:picChg chg="mod">
          <ac:chgData name="Keyley Graham" userId="51178f3d-3260-4cce-be31-d5467aca893d" providerId="ADAL" clId="{8D9EDFB6-3B39-054A-9358-C8DCBF299251}" dt="2025-09-16T13:18:34.883" v="515" actId="1038"/>
          <ac:picMkLst>
            <pc:docMk/>
            <pc:sldMk cId="3224059746" sldId="271"/>
            <ac:picMk id="12" creationId="{76B583ED-F32D-BE3E-5E47-9F7D5687B958}"/>
          </ac:picMkLst>
        </pc:picChg>
        <pc:picChg chg="mod">
          <ac:chgData name="Keyley Graham" userId="51178f3d-3260-4cce-be31-d5467aca893d" providerId="ADAL" clId="{8D9EDFB6-3B39-054A-9358-C8DCBF299251}" dt="2025-09-16T13:18:34.883" v="515" actId="1038"/>
          <ac:picMkLst>
            <pc:docMk/>
            <pc:sldMk cId="3224059746" sldId="271"/>
            <ac:picMk id="14" creationId="{0B84C7C5-3F42-241E-E68A-9489FF29FEF6}"/>
          </ac:picMkLst>
        </pc:picChg>
        <pc:picChg chg="mod">
          <ac:chgData name="Keyley Graham" userId="51178f3d-3260-4cce-be31-d5467aca893d" providerId="ADAL" clId="{8D9EDFB6-3B39-054A-9358-C8DCBF299251}" dt="2025-09-16T13:18:11.220" v="493" actId="1035"/>
          <ac:picMkLst>
            <pc:docMk/>
            <pc:sldMk cId="3224059746" sldId="271"/>
            <ac:picMk id="15" creationId="{1E56E7BD-C522-F25C-CE07-2CC8179392E6}"/>
          </ac:picMkLst>
        </pc:picChg>
        <pc:picChg chg="mod">
          <ac:chgData name="Keyley Graham" userId="51178f3d-3260-4cce-be31-d5467aca893d" providerId="ADAL" clId="{8D9EDFB6-3B39-054A-9358-C8DCBF299251}" dt="2025-09-16T13:17:52.004" v="446" actId="1038"/>
          <ac:picMkLst>
            <pc:docMk/>
            <pc:sldMk cId="3224059746" sldId="271"/>
            <ac:picMk id="16" creationId="{41D5A3C1-7D38-8DC1-2695-89FE98EDF1F5}"/>
          </ac:picMkLst>
        </pc:picChg>
        <pc:picChg chg="mod">
          <ac:chgData name="Keyley Graham" userId="51178f3d-3260-4cce-be31-d5467aca893d" providerId="ADAL" clId="{8D9EDFB6-3B39-054A-9358-C8DCBF299251}" dt="2025-09-16T13:18:07.352" v="477" actId="1036"/>
          <ac:picMkLst>
            <pc:docMk/>
            <pc:sldMk cId="3224059746" sldId="271"/>
            <ac:picMk id="18" creationId="{50061B19-D3F6-87BC-A860-EB69C5F5C5EC}"/>
          </ac:picMkLst>
        </pc:picChg>
        <pc:picChg chg="mod">
          <ac:chgData name="Keyley Graham" userId="51178f3d-3260-4cce-be31-d5467aca893d" providerId="ADAL" clId="{8D9EDFB6-3B39-054A-9358-C8DCBF299251}" dt="2025-09-16T13:17:49.560" v="440" actId="1037"/>
          <ac:picMkLst>
            <pc:docMk/>
            <pc:sldMk cId="3224059746" sldId="271"/>
            <ac:picMk id="20" creationId="{40ADE96E-B3BB-3637-C9C9-BFE9B7BD27BC}"/>
          </ac:picMkLst>
        </pc:picChg>
      </pc:sldChg>
      <pc:sldChg chg="modSp mod">
        <pc:chgData name="Keyley Graham" userId="51178f3d-3260-4cce-be31-d5467aca893d" providerId="ADAL" clId="{8D9EDFB6-3B39-054A-9358-C8DCBF299251}" dt="2025-09-16T13:25:17.547" v="730" actId="1036"/>
        <pc:sldMkLst>
          <pc:docMk/>
          <pc:sldMk cId="1251913591" sldId="272"/>
        </pc:sldMkLst>
        <pc:spChg chg="mod">
          <ac:chgData name="Keyley Graham" userId="51178f3d-3260-4cce-be31-d5467aca893d" providerId="ADAL" clId="{8D9EDFB6-3B39-054A-9358-C8DCBF299251}" dt="2025-09-16T13:19:58.605" v="613" actId="1035"/>
          <ac:spMkLst>
            <pc:docMk/>
            <pc:sldMk cId="1251913591" sldId="272"/>
            <ac:spMk id="2" creationId="{24AA281C-A8A8-2B30-5899-9ED749E5F0C3}"/>
          </ac:spMkLst>
        </pc:spChg>
        <pc:spChg chg="mod">
          <ac:chgData name="Keyley Graham" userId="51178f3d-3260-4cce-be31-d5467aca893d" providerId="ADAL" clId="{8D9EDFB6-3B39-054A-9358-C8DCBF299251}" dt="2025-09-16T13:20:05.025" v="622" actId="1036"/>
          <ac:spMkLst>
            <pc:docMk/>
            <pc:sldMk cId="1251913591" sldId="272"/>
            <ac:spMk id="3" creationId="{2BCB132D-E903-61E2-1B7D-1634EE45DE96}"/>
          </ac:spMkLst>
        </pc:spChg>
        <pc:spChg chg="mod">
          <ac:chgData name="Keyley Graham" userId="51178f3d-3260-4cce-be31-d5467aca893d" providerId="ADAL" clId="{8D9EDFB6-3B39-054A-9358-C8DCBF299251}" dt="2025-09-16T13:25:17.547" v="730" actId="1036"/>
          <ac:spMkLst>
            <pc:docMk/>
            <pc:sldMk cId="1251913591" sldId="272"/>
            <ac:spMk id="4" creationId="{3F1B57D4-2EEA-B819-5773-44B2FD159CF8}"/>
          </ac:spMkLst>
        </pc:spChg>
        <pc:spChg chg="mod">
          <ac:chgData name="Keyley Graham" userId="51178f3d-3260-4cce-be31-d5467aca893d" providerId="ADAL" clId="{8D9EDFB6-3B39-054A-9358-C8DCBF299251}" dt="2025-09-16T13:20:08.891" v="624" actId="20577"/>
          <ac:spMkLst>
            <pc:docMk/>
            <pc:sldMk cId="1251913591" sldId="272"/>
            <ac:spMk id="5" creationId="{19572FA3-839D-5F40-7A46-F28A149D101A}"/>
          </ac:spMkLst>
        </pc:spChg>
        <pc:spChg chg="mod">
          <ac:chgData name="Keyley Graham" userId="51178f3d-3260-4cce-be31-d5467aca893d" providerId="ADAL" clId="{8D9EDFB6-3B39-054A-9358-C8DCBF299251}" dt="2025-09-16T13:25:10.655" v="726" actId="1076"/>
          <ac:spMkLst>
            <pc:docMk/>
            <pc:sldMk cId="1251913591" sldId="272"/>
            <ac:spMk id="8" creationId="{EA1ED807-1F3A-D56B-F1E1-813F7B4527CD}"/>
          </ac:spMkLst>
        </pc:spChg>
        <pc:spChg chg="mod">
          <ac:chgData name="Keyley Graham" userId="51178f3d-3260-4cce-be31-d5467aca893d" providerId="ADAL" clId="{8D9EDFB6-3B39-054A-9358-C8DCBF299251}" dt="2025-09-16T13:20:05.025" v="622" actId="1036"/>
          <ac:spMkLst>
            <pc:docMk/>
            <pc:sldMk cId="1251913591" sldId="272"/>
            <ac:spMk id="11" creationId="{171BB33F-7B86-BABC-A0D1-E9978057A3FF}"/>
          </ac:spMkLst>
        </pc:spChg>
        <pc:spChg chg="mod">
          <ac:chgData name="Keyley Graham" userId="51178f3d-3260-4cce-be31-d5467aca893d" providerId="ADAL" clId="{8D9EDFB6-3B39-054A-9358-C8DCBF299251}" dt="2025-09-16T13:20:05.025" v="622" actId="1036"/>
          <ac:spMkLst>
            <pc:docMk/>
            <pc:sldMk cId="1251913591" sldId="272"/>
            <ac:spMk id="12" creationId="{0A319F6C-4807-26A6-E888-429EF02D7018}"/>
          </ac:spMkLst>
        </pc:spChg>
        <pc:spChg chg="mod">
          <ac:chgData name="Keyley Graham" userId="51178f3d-3260-4cce-be31-d5467aca893d" providerId="ADAL" clId="{8D9EDFB6-3B39-054A-9358-C8DCBF299251}" dt="2025-09-16T13:20:05.025" v="622" actId="1036"/>
          <ac:spMkLst>
            <pc:docMk/>
            <pc:sldMk cId="1251913591" sldId="272"/>
            <ac:spMk id="13" creationId="{8633C5AE-5CC1-F2AE-606E-7B238D313C25}"/>
          </ac:spMkLst>
        </pc:spChg>
        <pc:spChg chg="mod">
          <ac:chgData name="Keyley Graham" userId="51178f3d-3260-4cce-be31-d5467aca893d" providerId="ADAL" clId="{8D9EDFB6-3B39-054A-9358-C8DCBF299251}" dt="2025-09-16T13:24:38.952" v="713" actId="1076"/>
          <ac:spMkLst>
            <pc:docMk/>
            <pc:sldMk cId="1251913591" sldId="272"/>
            <ac:spMk id="17" creationId="{8569EBD4-9A0D-4CE2-6705-B055D784A7EB}"/>
          </ac:spMkLst>
        </pc:spChg>
        <pc:spChg chg="mod">
          <ac:chgData name="Keyley Graham" userId="51178f3d-3260-4cce-be31-d5467aca893d" providerId="ADAL" clId="{8D9EDFB6-3B39-054A-9358-C8DCBF299251}" dt="2025-09-16T13:24:55.732" v="719" actId="20577"/>
          <ac:spMkLst>
            <pc:docMk/>
            <pc:sldMk cId="1251913591" sldId="272"/>
            <ac:spMk id="20" creationId="{70E0A87A-6871-7409-698B-D2208F430735}"/>
          </ac:spMkLst>
        </pc:spChg>
        <pc:spChg chg="mod">
          <ac:chgData name="Keyley Graham" userId="51178f3d-3260-4cce-be31-d5467aca893d" providerId="ADAL" clId="{8D9EDFB6-3B39-054A-9358-C8DCBF299251}" dt="2025-09-16T13:24:58.433" v="720" actId="1076"/>
          <ac:spMkLst>
            <pc:docMk/>
            <pc:sldMk cId="1251913591" sldId="272"/>
            <ac:spMk id="22" creationId="{2C3D0A8B-1076-AF48-1B04-496A642D165E}"/>
          </ac:spMkLst>
        </pc:spChg>
      </pc:sldChg>
      <pc:sldChg chg="modSp mod">
        <pc:chgData name="Keyley Graham" userId="51178f3d-3260-4cce-be31-d5467aca893d" providerId="ADAL" clId="{8D9EDFB6-3B39-054A-9358-C8DCBF299251}" dt="2025-09-16T13:25:24.437" v="736" actId="1038"/>
        <pc:sldMkLst>
          <pc:docMk/>
          <pc:sldMk cId="424925104" sldId="273"/>
        </pc:sldMkLst>
        <pc:spChg chg="mod">
          <ac:chgData name="Keyley Graham" userId="51178f3d-3260-4cce-be31-d5467aca893d" providerId="ADAL" clId="{8D9EDFB6-3B39-054A-9358-C8DCBF299251}" dt="2025-09-16T13:20:29.519" v="625" actId="1076"/>
          <ac:spMkLst>
            <pc:docMk/>
            <pc:sldMk cId="424925104" sldId="273"/>
            <ac:spMk id="2" creationId="{6058D87C-18BA-6DB0-8B99-CC93B4AD6DEF}"/>
          </ac:spMkLst>
        </pc:spChg>
        <pc:spChg chg="mod">
          <ac:chgData name="Keyley Graham" userId="51178f3d-3260-4cce-be31-d5467aca893d" providerId="ADAL" clId="{8D9EDFB6-3B39-054A-9358-C8DCBF299251}" dt="2025-09-16T13:21:04.755" v="642" actId="20577"/>
          <ac:spMkLst>
            <pc:docMk/>
            <pc:sldMk cId="424925104" sldId="273"/>
            <ac:spMk id="3" creationId="{71AFF64E-B7B9-0FA2-8AEF-472C64B62B9F}"/>
          </ac:spMkLst>
        </pc:spChg>
        <pc:spChg chg="mod">
          <ac:chgData name="Keyley Graham" userId="51178f3d-3260-4cce-be31-d5467aca893d" providerId="ADAL" clId="{8D9EDFB6-3B39-054A-9358-C8DCBF299251}" dt="2025-09-16T13:20:29.519" v="625" actId="1076"/>
          <ac:spMkLst>
            <pc:docMk/>
            <pc:sldMk cId="424925104" sldId="273"/>
            <ac:spMk id="5" creationId="{94D2B429-DCB0-235D-53AF-D5C4678E947E}"/>
          </ac:spMkLst>
        </pc:spChg>
        <pc:spChg chg="mod">
          <ac:chgData name="Keyley Graham" userId="51178f3d-3260-4cce-be31-d5467aca893d" providerId="ADAL" clId="{8D9EDFB6-3B39-054A-9358-C8DCBF299251}" dt="2025-09-16T13:25:24.437" v="736" actId="1038"/>
          <ac:spMkLst>
            <pc:docMk/>
            <pc:sldMk cId="424925104" sldId="273"/>
            <ac:spMk id="6" creationId="{79DC94B1-3C9E-0C73-5022-98F3B72FDC9A}"/>
          </ac:spMkLst>
        </pc:spChg>
      </pc:sldChg>
      <pc:sldChg chg="modSp mod">
        <pc:chgData name="Keyley Graham" userId="51178f3d-3260-4cce-be31-d5467aca893d" providerId="ADAL" clId="{8D9EDFB6-3B39-054A-9358-C8DCBF299251}" dt="2025-09-16T13:25:31.665" v="743" actId="1038"/>
        <pc:sldMkLst>
          <pc:docMk/>
          <pc:sldMk cId="3136799846" sldId="274"/>
        </pc:sldMkLst>
        <pc:spChg chg="mod">
          <ac:chgData name="Keyley Graham" userId="51178f3d-3260-4cce-be31-d5467aca893d" providerId="ADAL" clId="{8D9EDFB6-3B39-054A-9358-C8DCBF299251}" dt="2025-09-16T13:21:09.635" v="643" actId="113"/>
          <ac:spMkLst>
            <pc:docMk/>
            <pc:sldMk cId="3136799846" sldId="274"/>
            <ac:spMk id="3" creationId="{65C3D052-6696-7B7B-55F8-B111FCB8E0F2}"/>
          </ac:spMkLst>
        </pc:spChg>
        <pc:spChg chg="mod">
          <ac:chgData name="Keyley Graham" userId="51178f3d-3260-4cce-be31-d5467aca893d" providerId="ADAL" clId="{8D9EDFB6-3B39-054A-9358-C8DCBF299251}" dt="2025-09-16T13:20:44.149" v="628" actId="1076"/>
          <ac:spMkLst>
            <pc:docMk/>
            <pc:sldMk cId="3136799846" sldId="274"/>
            <ac:spMk id="5" creationId="{ECBA577C-0411-3C3F-F118-75807ED5042C}"/>
          </ac:spMkLst>
        </pc:spChg>
        <pc:spChg chg="mod">
          <ac:chgData name="Keyley Graham" userId="51178f3d-3260-4cce-be31-d5467aca893d" providerId="ADAL" clId="{8D9EDFB6-3B39-054A-9358-C8DCBF299251}" dt="2025-09-16T13:25:31.665" v="743" actId="1038"/>
          <ac:spMkLst>
            <pc:docMk/>
            <pc:sldMk cId="3136799846" sldId="274"/>
            <ac:spMk id="6" creationId="{B28E87D8-4617-2790-E232-123E369392CB}"/>
          </ac:spMkLst>
        </pc:spChg>
        <pc:spChg chg="mod">
          <ac:chgData name="Keyley Graham" userId="51178f3d-3260-4cce-be31-d5467aca893d" providerId="ADAL" clId="{8D9EDFB6-3B39-054A-9358-C8DCBF299251}" dt="2025-09-16T13:24:22.086" v="712" actId="14100"/>
          <ac:spMkLst>
            <pc:docMk/>
            <pc:sldMk cId="3136799846" sldId="274"/>
            <ac:spMk id="7" creationId="{06A06F9B-69DB-1A21-D1AE-F880383C485E}"/>
          </ac:spMkLst>
        </pc:spChg>
        <pc:spChg chg="mod">
          <ac:chgData name="Keyley Graham" userId="51178f3d-3260-4cce-be31-d5467aca893d" providerId="ADAL" clId="{8D9EDFB6-3B39-054A-9358-C8DCBF299251}" dt="2025-09-16T13:20:44.149" v="628" actId="1076"/>
          <ac:spMkLst>
            <pc:docMk/>
            <pc:sldMk cId="3136799846" sldId="274"/>
            <ac:spMk id="8" creationId="{5BA2D15B-2447-0080-2FD1-99A7C11A65EE}"/>
          </ac:spMkLst>
        </pc:spChg>
      </pc:sldChg>
      <pc:sldChg chg="addSp modSp mod modAnim">
        <pc:chgData name="Keyley Graham" userId="51178f3d-3260-4cce-be31-d5467aca893d" providerId="ADAL" clId="{8D9EDFB6-3B39-054A-9358-C8DCBF299251}" dt="2025-09-16T13:24:12.022" v="711" actId="1035"/>
        <pc:sldMkLst>
          <pc:docMk/>
          <pc:sldMk cId="2948434064" sldId="275"/>
        </pc:sldMkLst>
        <pc:spChg chg="mod">
          <ac:chgData name="Keyley Graham" userId="51178f3d-3260-4cce-be31-d5467aca893d" providerId="ADAL" clId="{8D9EDFB6-3B39-054A-9358-C8DCBF299251}" dt="2025-09-16T13:21:28.233" v="648" actId="1076"/>
          <ac:spMkLst>
            <pc:docMk/>
            <pc:sldMk cId="2948434064" sldId="275"/>
            <ac:spMk id="2" creationId="{21BA597E-5073-7E82-83CD-1FF8A9252B27}"/>
          </ac:spMkLst>
        </pc:spChg>
        <pc:spChg chg="mod">
          <ac:chgData name="Keyley Graham" userId="51178f3d-3260-4cce-be31-d5467aca893d" providerId="ADAL" clId="{8D9EDFB6-3B39-054A-9358-C8DCBF299251}" dt="2025-09-16T13:21:40.129" v="652" actId="14100"/>
          <ac:spMkLst>
            <pc:docMk/>
            <pc:sldMk cId="2948434064" sldId="275"/>
            <ac:spMk id="3" creationId="{BF532A4A-E335-6D52-FC45-8A85FBA95A03}"/>
          </ac:spMkLst>
        </pc:spChg>
        <pc:spChg chg="mod">
          <ac:chgData name="Keyley Graham" userId="51178f3d-3260-4cce-be31-d5467aca893d" providerId="ADAL" clId="{8D9EDFB6-3B39-054A-9358-C8DCBF299251}" dt="2025-09-16T13:24:12.022" v="711" actId="1035"/>
          <ac:spMkLst>
            <pc:docMk/>
            <pc:sldMk cId="2948434064" sldId="275"/>
            <ac:spMk id="5" creationId="{6E1ECF42-79E8-4D32-C353-A0F6E82FB389}"/>
          </ac:spMkLst>
        </pc:spChg>
        <pc:spChg chg="mod">
          <ac:chgData name="Keyley Graham" userId="51178f3d-3260-4cce-be31-d5467aca893d" providerId="ADAL" clId="{8D9EDFB6-3B39-054A-9358-C8DCBF299251}" dt="2025-09-16T13:22:05.029" v="660" actId="167"/>
          <ac:spMkLst>
            <pc:docMk/>
            <pc:sldMk cId="2948434064" sldId="275"/>
            <ac:spMk id="6" creationId="{44124944-F266-211B-EE1C-CB2B2818D79B}"/>
          </ac:spMkLst>
        </pc:spChg>
        <pc:spChg chg="mod">
          <ac:chgData name="Keyley Graham" userId="51178f3d-3260-4cce-be31-d5467aca893d" providerId="ADAL" clId="{8D9EDFB6-3B39-054A-9358-C8DCBF299251}" dt="2025-09-16T13:22:05.029" v="660" actId="167"/>
          <ac:spMkLst>
            <pc:docMk/>
            <pc:sldMk cId="2948434064" sldId="275"/>
            <ac:spMk id="7" creationId="{C6C32435-A1FF-08A0-C5A8-D550D5E7D0F1}"/>
          </ac:spMkLst>
        </pc:spChg>
        <pc:spChg chg="mod">
          <ac:chgData name="Keyley Graham" userId="51178f3d-3260-4cce-be31-d5467aca893d" providerId="ADAL" clId="{8D9EDFB6-3B39-054A-9358-C8DCBF299251}" dt="2025-09-16T13:24:04.071" v="705" actId="1076"/>
          <ac:spMkLst>
            <pc:docMk/>
            <pc:sldMk cId="2948434064" sldId="275"/>
            <ac:spMk id="8" creationId="{89E12052-EA47-4107-C2CC-96FBE7CCE936}"/>
          </ac:spMkLst>
        </pc:spChg>
        <pc:spChg chg="mod">
          <ac:chgData name="Keyley Graham" userId="51178f3d-3260-4cce-be31-d5467aca893d" providerId="ADAL" clId="{8D9EDFB6-3B39-054A-9358-C8DCBF299251}" dt="2025-09-16T13:21:28.233" v="648" actId="1076"/>
          <ac:spMkLst>
            <pc:docMk/>
            <pc:sldMk cId="2948434064" sldId="275"/>
            <ac:spMk id="9" creationId="{F0925A8B-17E3-3231-8CBA-7D6FF118F880}"/>
          </ac:spMkLst>
        </pc:spChg>
        <pc:spChg chg="add mod">
          <ac:chgData name="Keyley Graham" userId="51178f3d-3260-4cce-be31-d5467aca893d" providerId="ADAL" clId="{8D9EDFB6-3B39-054A-9358-C8DCBF299251}" dt="2025-09-16T13:22:14.299" v="662" actId="207"/>
          <ac:spMkLst>
            <pc:docMk/>
            <pc:sldMk cId="2948434064" sldId="275"/>
            <ac:spMk id="11" creationId="{066DD071-E794-A0FF-6921-1DC1BBD3BAD4}"/>
          </ac:spMkLst>
        </pc:spChg>
        <pc:spChg chg="add mod">
          <ac:chgData name="Keyley Graham" userId="51178f3d-3260-4cce-be31-d5467aca893d" providerId="ADAL" clId="{8D9EDFB6-3B39-054A-9358-C8DCBF299251}" dt="2025-09-16T13:22:11.276" v="661" actId="207"/>
          <ac:spMkLst>
            <pc:docMk/>
            <pc:sldMk cId="2948434064" sldId="275"/>
            <ac:spMk id="12" creationId="{029B2DAD-A1DA-D5EA-2334-49AA4317525B}"/>
          </ac:spMkLst>
        </pc:spChg>
        <pc:picChg chg="mod">
          <ac:chgData name="Keyley Graham" userId="51178f3d-3260-4cce-be31-d5467aca893d" providerId="ADAL" clId="{8D9EDFB6-3B39-054A-9358-C8DCBF299251}" dt="2025-09-16T13:22:05.029" v="660" actId="167"/>
          <ac:picMkLst>
            <pc:docMk/>
            <pc:sldMk cId="2948434064" sldId="275"/>
            <ac:picMk id="4" creationId="{9C66E2C6-BA1F-986D-78E9-9497C3402564}"/>
          </ac:picMkLst>
        </pc:picChg>
      </pc:sldChg>
      <pc:sldChg chg="modSp mod">
        <pc:chgData name="Keyley Graham" userId="51178f3d-3260-4cce-be31-d5467aca893d" providerId="ADAL" clId="{8D9EDFB6-3B39-054A-9358-C8DCBF299251}" dt="2025-09-16T13:22:31.139" v="669" actId="1076"/>
        <pc:sldMkLst>
          <pc:docMk/>
          <pc:sldMk cId="1042818893" sldId="276"/>
        </pc:sldMkLst>
        <pc:spChg chg="mod">
          <ac:chgData name="Keyley Graham" userId="51178f3d-3260-4cce-be31-d5467aca893d" providerId="ADAL" clId="{8D9EDFB6-3B39-054A-9358-C8DCBF299251}" dt="2025-09-16T13:22:28.641" v="668" actId="27636"/>
          <ac:spMkLst>
            <pc:docMk/>
            <pc:sldMk cId="1042818893" sldId="276"/>
            <ac:spMk id="2" creationId="{3851F6C3-8F69-7657-2BF7-7A88494D3417}"/>
          </ac:spMkLst>
        </pc:spChg>
        <pc:spChg chg="mod">
          <ac:chgData name="Keyley Graham" userId="51178f3d-3260-4cce-be31-d5467aca893d" providerId="ADAL" clId="{8D9EDFB6-3B39-054A-9358-C8DCBF299251}" dt="2025-09-16T13:22:26.337" v="666" actId="1076"/>
          <ac:spMkLst>
            <pc:docMk/>
            <pc:sldMk cId="1042818893" sldId="276"/>
            <ac:spMk id="5" creationId="{96B88F53-B65D-827F-509F-93F6A10F7257}"/>
          </ac:spMkLst>
        </pc:spChg>
        <pc:spChg chg="mod">
          <ac:chgData name="Keyley Graham" userId="51178f3d-3260-4cce-be31-d5467aca893d" providerId="ADAL" clId="{8D9EDFB6-3B39-054A-9358-C8DCBF299251}" dt="2025-09-16T13:22:21.331" v="663" actId="14100"/>
          <ac:spMkLst>
            <pc:docMk/>
            <pc:sldMk cId="1042818893" sldId="276"/>
            <ac:spMk id="10" creationId="{D09D66D8-D865-7C76-A8B0-DAC8AC2F5B38}"/>
          </ac:spMkLst>
        </pc:spChg>
        <pc:picChg chg="mod">
          <ac:chgData name="Keyley Graham" userId="51178f3d-3260-4cce-be31-d5467aca893d" providerId="ADAL" clId="{8D9EDFB6-3B39-054A-9358-C8DCBF299251}" dt="2025-09-16T13:22:31.139" v="669" actId="1076"/>
          <ac:picMkLst>
            <pc:docMk/>
            <pc:sldMk cId="1042818893" sldId="276"/>
            <ac:picMk id="8" creationId="{E4F2F9B8-85C6-37F8-1863-5D62EE8EB3B5}"/>
          </ac:picMkLst>
        </pc:picChg>
      </pc:sldChg>
      <pc:sldChg chg="modSp mod">
        <pc:chgData name="Keyley Graham" userId="51178f3d-3260-4cce-be31-d5467aca893d" providerId="ADAL" clId="{8D9EDFB6-3B39-054A-9358-C8DCBF299251}" dt="2025-09-16T13:25:38.206" v="744" actId="1076"/>
        <pc:sldMkLst>
          <pc:docMk/>
          <pc:sldMk cId="504545983" sldId="277"/>
        </pc:sldMkLst>
        <pc:spChg chg="mod">
          <ac:chgData name="Keyley Graham" userId="51178f3d-3260-4cce-be31-d5467aca893d" providerId="ADAL" clId="{8D9EDFB6-3B39-054A-9358-C8DCBF299251}" dt="2025-09-16T13:22:40.433" v="670" actId="1076"/>
          <ac:spMkLst>
            <pc:docMk/>
            <pc:sldMk cId="504545983" sldId="277"/>
            <ac:spMk id="2" creationId="{25DACE89-5CEC-E473-2451-59E34EB02486}"/>
          </ac:spMkLst>
        </pc:spChg>
        <pc:spChg chg="mod">
          <ac:chgData name="Keyley Graham" userId="51178f3d-3260-4cce-be31-d5467aca893d" providerId="ADAL" clId="{8D9EDFB6-3B39-054A-9358-C8DCBF299251}" dt="2025-09-16T13:22:52.327" v="672" actId="255"/>
          <ac:spMkLst>
            <pc:docMk/>
            <pc:sldMk cId="504545983" sldId="277"/>
            <ac:spMk id="3" creationId="{FD525308-38FA-D822-0707-BAD73D8A9D01}"/>
          </ac:spMkLst>
        </pc:spChg>
        <pc:spChg chg="mod">
          <ac:chgData name="Keyley Graham" userId="51178f3d-3260-4cce-be31-d5467aca893d" providerId="ADAL" clId="{8D9EDFB6-3B39-054A-9358-C8DCBF299251}" dt="2025-09-16T13:22:55.788" v="673" actId="14100"/>
          <ac:spMkLst>
            <pc:docMk/>
            <pc:sldMk cId="504545983" sldId="277"/>
            <ac:spMk id="5" creationId="{B27C2705-A7A5-55DE-AEB5-4787A5FBF544}"/>
          </ac:spMkLst>
        </pc:spChg>
        <pc:spChg chg="mod">
          <ac:chgData name="Keyley Graham" userId="51178f3d-3260-4cce-be31-d5467aca893d" providerId="ADAL" clId="{8D9EDFB6-3B39-054A-9358-C8DCBF299251}" dt="2025-09-16T13:22:52.327" v="672" actId="255"/>
          <ac:spMkLst>
            <pc:docMk/>
            <pc:sldMk cId="504545983" sldId="277"/>
            <ac:spMk id="7" creationId="{B5A879A0-F4BA-F719-33C0-5F9D1ADF562B}"/>
          </ac:spMkLst>
        </pc:spChg>
        <pc:spChg chg="mod">
          <ac:chgData name="Keyley Graham" userId="51178f3d-3260-4cce-be31-d5467aca893d" providerId="ADAL" clId="{8D9EDFB6-3B39-054A-9358-C8DCBF299251}" dt="2025-09-16T13:25:38.206" v="744" actId="1076"/>
          <ac:spMkLst>
            <pc:docMk/>
            <pc:sldMk cId="504545983" sldId="277"/>
            <ac:spMk id="8" creationId="{492C19B2-64F8-4A6E-1806-A404B2FEFCFD}"/>
          </ac:spMkLst>
        </pc:spChg>
        <pc:picChg chg="mod">
          <ac:chgData name="Keyley Graham" userId="51178f3d-3260-4cce-be31-d5467aca893d" providerId="ADAL" clId="{8D9EDFB6-3B39-054A-9358-C8DCBF299251}" dt="2025-09-16T13:22:45.826" v="671" actId="1076"/>
          <ac:picMkLst>
            <pc:docMk/>
            <pc:sldMk cId="504545983" sldId="277"/>
            <ac:picMk id="11" creationId="{05C23C9C-751A-205A-32C9-872A41F17BCA}"/>
          </ac:picMkLst>
        </pc:picChg>
      </pc:sldChg>
      <pc:sldChg chg="addSp delSp modSp mod">
        <pc:chgData name="Keyley Graham" userId="51178f3d-3260-4cce-be31-d5467aca893d" providerId="ADAL" clId="{8D9EDFB6-3B39-054A-9358-C8DCBF299251}" dt="2025-09-16T13:23:02.929" v="675"/>
        <pc:sldMkLst>
          <pc:docMk/>
          <pc:sldMk cId="3437623865" sldId="278"/>
        </pc:sldMkLst>
        <pc:picChg chg="add mod">
          <ac:chgData name="Keyley Graham" userId="51178f3d-3260-4cce-be31-d5467aca893d" providerId="ADAL" clId="{8D9EDFB6-3B39-054A-9358-C8DCBF299251}" dt="2025-09-16T13:23:02.929" v="675"/>
          <ac:picMkLst>
            <pc:docMk/>
            <pc:sldMk cId="3437623865" sldId="278"/>
            <ac:picMk id="4" creationId="{93234572-CA1F-3C3B-35DB-0FECE5023E72}"/>
          </ac:picMkLst>
        </pc:picChg>
        <pc:picChg chg="del">
          <ac:chgData name="Keyley Graham" userId="51178f3d-3260-4cce-be31-d5467aca893d" providerId="ADAL" clId="{8D9EDFB6-3B39-054A-9358-C8DCBF299251}" dt="2025-09-16T13:23:02.694" v="674" actId="478"/>
          <ac:picMkLst>
            <pc:docMk/>
            <pc:sldMk cId="3437623865" sldId="278"/>
            <ac:picMk id="7" creationId="{F19FEAD2-058C-E8D1-40B6-FB6A22A06F7B}"/>
          </ac:picMkLst>
        </pc:picChg>
      </pc:sldChg>
      <pc:sldChg chg="modSp mod">
        <pc:chgData name="Keyley Graham" userId="51178f3d-3260-4cce-be31-d5467aca893d" providerId="ADAL" clId="{8D9EDFB6-3B39-054A-9358-C8DCBF299251}" dt="2025-09-16T13:07:38.054" v="104" actId="1076"/>
        <pc:sldMkLst>
          <pc:docMk/>
          <pc:sldMk cId="4140419216" sldId="279"/>
        </pc:sldMkLst>
        <pc:spChg chg="mod">
          <ac:chgData name="Keyley Graham" userId="51178f3d-3260-4cce-be31-d5467aca893d" providerId="ADAL" clId="{8D9EDFB6-3B39-054A-9358-C8DCBF299251}" dt="2025-09-16T13:07:38.054" v="104" actId="1076"/>
          <ac:spMkLst>
            <pc:docMk/>
            <pc:sldMk cId="4140419216" sldId="279"/>
            <ac:spMk id="5" creationId="{8C08E86C-43C1-EFED-2728-EA989FD714B4}"/>
          </ac:spMkLst>
        </pc:spChg>
        <pc:spChg chg="mod">
          <ac:chgData name="Keyley Graham" userId="51178f3d-3260-4cce-be31-d5467aca893d" providerId="ADAL" clId="{8D9EDFB6-3B39-054A-9358-C8DCBF299251}" dt="2025-09-16T13:07:24.615" v="95" actId="1035"/>
          <ac:spMkLst>
            <pc:docMk/>
            <pc:sldMk cId="4140419216" sldId="279"/>
            <ac:spMk id="7" creationId="{BB941E4F-2877-C00E-C418-2DD5AA18B534}"/>
          </ac:spMkLst>
        </pc:spChg>
        <pc:spChg chg="mod">
          <ac:chgData name="Keyley Graham" userId="51178f3d-3260-4cce-be31-d5467aca893d" providerId="ADAL" clId="{8D9EDFB6-3B39-054A-9358-C8DCBF299251}" dt="2025-09-16T13:07:30.361" v="102" actId="20577"/>
          <ac:spMkLst>
            <pc:docMk/>
            <pc:sldMk cId="4140419216" sldId="279"/>
            <ac:spMk id="13" creationId="{521A568F-8F18-2129-6B57-C185D92B57B2}"/>
          </ac:spMkLst>
        </pc:spChg>
      </pc:sldChg>
      <pc:sldChg chg="modSp mod">
        <pc:chgData name="Keyley Graham" userId="51178f3d-3260-4cce-be31-d5467aca893d" providerId="ADAL" clId="{8D9EDFB6-3B39-054A-9358-C8DCBF299251}" dt="2025-09-16T13:21:19.108" v="646" actId="1076"/>
        <pc:sldMkLst>
          <pc:docMk/>
          <pc:sldMk cId="3615666582" sldId="280"/>
        </pc:sldMkLst>
        <pc:spChg chg="mod">
          <ac:chgData name="Keyley Graham" userId="51178f3d-3260-4cce-be31-d5467aca893d" providerId="ADAL" clId="{8D9EDFB6-3B39-054A-9358-C8DCBF299251}" dt="2025-09-16T13:21:19.108" v="646" actId="1076"/>
          <ac:spMkLst>
            <pc:docMk/>
            <pc:sldMk cId="3615666582" sldId="280"/>
            <ac:spMk id="2" creationId="{2CDD559D-2CBE-424E-C631-EB6104AC102F}"/>
          </ac:spMkLst>
        </pc:spChg>
      </pc:sldChg>
      <pc:sldChg chg="modSp mod">
        <pc:chgData name="Keyley Graham" userId="51178f3d-3260-4cce-be31-d5467aca893d" providerId="ADAL" clId="{8D9EDFB6-3B39-054A-9358-C8DCBF299251}" dt="2025-09-16T13:16:01.056" v="360" actId="14100"/>
        <pc:sldMkLst>
          <pc:docMk/>
          <pc:sldMk cId="3528532204" sldId="282"/>
        </pc:sldMkLst>
        <pc:spChg chg="mod">
          <ac:chgData name="Keyley Graham" userId="51178f3d-3260-4cce-be31-d5467aca893d" providerId="ADAL" clId="{8D9EDFB6-3B39-054A-9358-C8DCBF299251}" dt="2025-09-16T13:15:57.826" v="359" actId="1076"/>
          <ac:spMkLst>
            <pc:docMk/>
            <pc:sldMk cId="3528532204" sldId="282"/>
            <ac:spMk id="2" creationId="{A7EB973E-415D-B3AE-0A67-A06BE920BD0E}"/>
          </ac:spMkLst>
        </pc:spChg>
        <pc:spChg chg="mod">
          <ac:chgData name="Keyley Graham" userId="51178f3d-3260-4cce-be31-d5467aca893d" providerId="ADAL" clId="{8D9EDFB6-3B39-054A-9358-C8DCBF299251}" dt="2025-09-16T13:15:53.588" v="358" actId="1036"/>
          <ac:spMkLst>
            <pc:docMk/>
            <pc:sldMk cId="3528532204" sldId="282"/>
            <ac:spMk id="5" creationId="{E769FEEB-F708-4260-E761-D97A415E212E}"/>
          </ac:spMkLst>
        </pc:spChg>
        <pc:spChg chg="mod">
          <ac:chgData name="Keyley Graham" userId="51178f3d-3260-4cce-be31-d5467aca893d" providerId="ADAL" clId="{8D9EDFB6-3B39-054A-9358-C8DCBF299251}" dt="2025-09-16T13:15:48.525" v="355" actId="207"/>
          <ac:spMkLst>
            <pc:docMk/>
            <pc:sldMk cId="3528532204" sldId="282"/>
            <ac:spMk id="20" creationId="{158732AF-AF37-4607-7CC7-4CD3651C6E76}"/>
          </ac:spMkLst>
        </pc:spChg>
        <pc:spChg chg="mod">
          <ac:chgData name="Keyley Graham" userId="51178f3d-3260-4cce-be31-d5467aca893d" providerId="ADAL" clId="{8D9EDFB6-3B39-054A-9358-C8DCBF299251}" dt="2025-09-16T13:15:48.525" v="355" actId="207"/>
          <ac:spMkLst>
            <pc:docMk/>
            <pc:sldMk cId="3528532204" sldId="282"/>
            <ac:spMk id="21" creationId="{0E167E7B-93AA-1DF3-505C-458DEDA0C7B0}"/>
          </ac:spMkLst>
        </pc:spChg>
        <pc:spChg chg="mod">
          <ac:chgData name="Keyley Graham" userId="51178f3d-3260-4cce-be31-d5467aca893d" providerId="ADAL" clId="{8D9EDFB6-3B39-054A-9358-C8DCBF299251}" dt="2025-09-16T13:15:48.525" v="355" actId="207"/>
          <ac:spMkLst>
            <pc:docMk/>
            <pc:sldMk cId="3528532204" sldId="282"/>
            <ac:spMk id="23" creationId="{82880D5B-569C-2F82-D806-BFA87E0ADC7B}"/>
          </ac:spMkLst>
        </pc:spChg>
        <pc:spChg chg="mod">
          <ac:chgData name="Keyley Graham" userId="51178f3d-3260-4cce-be31-d5467aca893d" providerId="ADAL" clId="{8D9EDFB6-3B39-054A-9358-C8DCBF299251}" dt="2025-09-16T13:15:48.525" v="355" actId="207"/>
          <ac:spMkLst>
            <pc:docMk/>
            <pc:sldMk cId="3528532204" sldId="282"/>
            <ac:spMk id="26" creationId="{E17C1F52-36D2-1B8C-2DBE-209213ADB24A}"/>
          </ac:spMkLst>
        </pc:spChg>
        <pc:picChg chg="mod">
          <ac:chgData name="Keyley Graham" userId="51178f3d-3260-4cce-be31-d5467aca893d" providerId="ADAL" clId="{8D9EDFB6-3B39-054A-9358-C8DCBF299251}" dt="2025-09-16T13:16:01.056" v="360" actId="14100"/>
          <ac:picMkLst>
            <pc:docMk/>
            <pc:sldMk cId="3528532204" sldId="282"/>
            <ac:picMk id="27" creationId="{54E1FA78-2F79-D693-D3AD-DE967E12C81A}"/>
          </ac:picMkLst>
        </pc:picChg>
      </pc:sldChg>
      <pc:sldChg chg="modSp mod">
        <pc:chgData name="Keyley Graham" userId="51178f3d-3260-4cce-be31-d5467aca893d" providerId="ADAL" clId="{8D9EDFB6-3B39-054A-9358-C8DCBF299251}" dt="2025-09-16T13:12:15.852" v="247" actId="1076"/>
        <pc:sldMkLst>
          <pc:docMk/>
          <pc:sldMk cId="1170188131" sldId="283"/>
        </pc:sldMkLst>
        <pc:spChg chg="mod">
          <ac:chgData name="Keyley Graham" userId="51178f3d-3260-4cce-be31-d5467aca893d" providerId="ADAL" clId="{8D9EDFB6-3B39-054A-9358-C8DCBF299251}" dt="2025-09-16T13:12:15.852" v="247" actId="1076"/>
          <ac:spMkLst>
            <pc:docMk/>
            <pc:sldMk cId="1170188131" sldId="283"/>
            <ac:spMk id="2" creationId="{BC411983-7459-429F-C070-89A661C33D56}"/>
          </ac:spMkLst>
        </pc:spChg>
        <pc:spChg chg="mod">
          <ac:chgData name="Keyley Graham" userId="51178f3d-3260-4cce-be31-d5467aca893d" providerId="ADAL" clId="{8D9EDFB6-3B39-054A-9358-C8DCBF299251}" dt="2025-09-16T13:11:24.652" v="214" actId="27636"/>
          <ac:spMkLst>
            <pc:docMk/>
            <pc:sldMk cId="1170188131" sldId="283"/>
            <ac:spMk id="3" creationId="{38EE518A-90A9-9D48-DBA2-E16D3738E997}"/>
          </ac:spMkLst>
        </pc:spChg>
        <pc:spChg chg="mod">
          <ac:chgData name="Keyley Graham" userId="51178f3d-3260-4cce-be31-d5467aca893d" providerId="ADAL" clId="{8D9EDFB6-3B39-054A-9358-C8DCBF299251}" dt="2025-09-16T13:11:28.074" v="215" actId="1076"/>
          <ac:spMkLst>
            <pc:docMk/>
            <pc:sldMk cId="1170188131" sldId="283"/>
            <ac:spMk id="25" creationId="{CAD50FA6-3030-0AA2-D368-8B5997FD97FB}"/>
          </ac:spMkLst>
        </pc:spChg>
        <pc:picChg chg="mod">
          <ac:chgData name="Keyley Graham" userId="51178f3d-3260-4cce-be31-d5467aca893d" providerId="ADAL" clId="{8D9EDFB6-3B39-054A-9358-C8DCBF299251}" dt="2025-09-16T13:12:12.350" v="246" actId="1037"/>
          <ac:picMkLst>
            <pc:docMk/>
            <pc:sldMk cId="1170188131" sldId="283"/>
            <ac:picMk id="8" creationId="{FDF2D095-ED0F-71B4-9280-EFBB40EC8C2E}"/>
          </ac:picMkLst>
        </pc:picChg>
        <pc:picChg chg="mod">
          <ac:chgData name="Keyley Graham" userId="51178f3d-3260-4cce-be31-d5467aca893d" providerId="ADAL" clId="{8D9EDFB6-3B39-054A-9358-C8DCBF299251}" dt="2025-09-16T13:12:03.460" v="229" actId="1076"/>
          <ac:picMkLst>
            <pc:docMk/>
            <pc:sldMk cId="1170188131" sldId="283"/>
            <ac:picMk id="9" creationId="{94DAE405-F134-5CF9-7936-AD9A630C3AD7}"/>
          </ac:picMkLst>
        </pc:picChg>
        <pc:picChg chg="mod">
          <ac:chgData name="Keyley Graham" userId="51178f3d-3260-4cce-be31-d5467aca893d" providerId="ADAL" clId="{8D9EDFB6-3B39-054A-9358-C8DCBF299251}" dt="2025-09-16T13:12:05.406" v="235" actId="1036"/>
          <ac:picMkLst>
            <pc:docMk/>
            <pc:sldMk cId="1170188131" sldId="283"/>
            <ac:picMk id="11" creationId="{EFFD1ECE-7E4D-2F25-3ED6-666401104B92}"/>
          </ac:picMkLst>
        </pc:picChg>
        <pc:picChg chg="mod">
          <ac:chgData name="Keyley Graham" userId="51178f3d-3260-4cce-be31-d5467aca893d" providerId="ADAL" clId="{8D9EDFB6-3B39-054A-9358-C8DCBF299251}" dt="2025-09-16T13:11:55.091" v="225" actId="1076"/>
          <ac:picMkLst>
            <pc:docMk/>
            <pc:sldMk cId="1170188131" sldId="283"/>
            <ac:picMk id="15" creationId="{ED4A65C1-CDAE-FDDA-80DB-807896D8BB6C}"/>
          </ac:picMkLst>
        </pc:picChg>
        <pc:picChg chg="mod">
          <ac:chgData name="Keyley Graham" userId="51178f3d-3260-4cce-be31-d5467aca893d" providerId="ADAL" clId="{8D9EDFB6-3B39-054A-9358-C8DCBF299251}" dt="2025-09-16T13:11:56.302" v="226" actId="1076"/>
          <ac:picMkLst>
            <pc:docMk/>
            <pc:sldMk cId="1170188131" sldId="283"/>
            <ac:picMk id="16" creationId="{7A104FDA-15C7-DD0B-D0B2-D6674EB960E5}"/>
          </ac:picMkLst>
        </pc:picChg>
        <pc:picChg chg="mod">
          <ac:chgData name="Keyley Graham" userId="51178f3d-3260-4cce-be31-d5467aca893d" providerId="ADAL" clId="{8D9EDFB6-3B39-054A-9358-C8DCBF299251}" dt="2025-09-16T13:12:00.876" v="228" actId="1035"/>
          <ac:picMkLst>
            <pc:docMk/>
            <pc:sldMk cId="1170188131" sldId="283"/>
            <ac:picMk id="17" creationId="{6A1FC4DC-334D-E09E-BB3A-9A3D8AC018FA}"/>
          </ac:picMkLst>
        </pc:picChg>
        <pc:picChg chg="mod">
          <ac:chgData name="Keyley Graham" userId="51178f3d-3260-4cce-be31-d5467aca893d" providerId="ADAL" clId="{8D9EDFB6-3B39-054A-9358-C8DCBF299251}" dt="2025-09-16T13:11:53.177" v="224" actId="1076"/>
          <ac:picMkLst>
            <pc:docMk/>
            <pc:sldMk cId="1170188131" sldId="283"/>
            <ac:picMk id="18" creationId="{58B69326-26AE-F324-BD17-F0E44D89D579}"/>
          </ac:picMkLst>
        </pc:picChg>
        <pc:picChg chg="mod">
          <ac:chgData name="Keyley Graham" userId="51178f3d-3260-4cce-be31-d5467aca893d" providerId="ADAL" clId="{8D9EDFB6-3B39-054A-9358-C8DCBF299251}" dt="2025-09-16T13:11:50.934" v="223" actId="1076"/>
          <ac:picMkLst>
            <pc:docMk/>
            <pc:sldMk cId="1170188131" sldId="283"/>
            <ac:picMk id="19" creationId="{880F9432-DA90-F9AA-904E-235E7677F992}"/>
          </ac:picMkLst>
        </pc:picChg>
        <pc:picChg chg="mod">
          <ac:chgData name="Keyley Graham" userId="51178f3d-3260-4cce-be31-d5467aca893d" providerId="ADAL" clId="{8D9EDFB6-3B39-054A-9358-C8DCBF299251}" dt="2025-09-16T13:11:58.089" v="227" actId="1076"/>
          <ac:picMkLst>
            <pc:docMk/>
            <pc:sldMk cId="1170188131" sldId="283"/>
            <ac:picMk id="20" creationId="{2A23DD5D-B46E-DB1C-89DD-F9B9E9DD3F5B}"/>
          </ac:picMkLst>
        </pc:picChg>
        <pc:picChg chg="mod">
          <ac:chgData name="Keyley Graham" userId="51178f3d-3260-4cce-be31-d5467aca893d" providerId="ADAL" clId="{8D9EDFB6-3B39-054A-9358-C8DCBF299251}" dt="2025-09-16T13:12:12.350" v="246" actId="1037"/>
          <ac:picMkLst>
            <pc:docMk/>
            <pc:sldMk cId="1170188131" sldId="283"/>
            <ac:picMk id="22" creationId="{BF8E413F-FDE2-A8B7-F233-E48AC3AF5595}"/>
          </ac:picMkLst>
        </pc:picChg>
      </pc:sldChg>
      <pc:sldChg chg="addSp delSp modSp mod">
        <pc:chgData name="Keyley Graham" userId="51178f3d-3260-4cce-be31-d5467aca893d" providerId="ADAL" clId="{8D9EDFB6-3B39-054A-9358-C8DCBF299251}" dt="2025-09-16T13:25:46.943" v="751" actId="1037"/>
        <pc:sldMkLst>
          <pc:docMk/>
          <pc:sldMk cId="720171392" sldId="285"/>
        </pc:sldMkLst>
        <pc:spChg chg="mod">
          <ac:chgData name="Keyley Graham" userId="51178f3d-3260-4cce-be31-d5467aca893d" providerId="ADAL" clId="{8D9EDFB6-3B39-054A-9358-C8DCBF299251}" dt="2025-09-16T13:23:20.629" v="680" actId="1076"/>
          <ac:spMkLst>
            <pc:docMk/>
            <pc:sldMk cId="720171392" sldId="285"/>
            <ac:spMk id="2" creationId="{419772B1-0EDB-5E65-3DD2-FAFC6C78E24E}"/>
          </ac:spMkLst>
        </pc:spChg>
        <pc:spChg chg="mod">
          <ac:chgData name="Keyley Graham" userId="51178f3d-3260-4cce-be31-d5467aca893d" providerId="ADAL" clId="{8D9EDFB6-3B39-054A-9358-C8DCBF299251}" dt="2025-09-16T13:23:30.078" v="688" actId="20577"/>
          <ac:spMkLst>
            <pc:docMk/>
            <pc:sldMk cId="720171392" sldId="285"/>
            <ac:spMk id="3" creationId="{B97CDB26-AD12-E143-E635-B33115117179}"/>
          </ac:spMkLst>
        </pc:spChg>
        <pc:spChg chg="mod">
          <ac:chgData name="Keyley Graham" userId="51178f3d-3260-4cce-be31-d5467aca893d" providerId="ADAL" clId="{8D9EDFB6-3B39-054A-9358-C8DCBF299251}" dt="2025-09-16T13:25:46.943" v="751" actId="1037"/>
          <ac:spMkLst>
            <pc:docMk/>
            <pc:sldMk cId="720171392" sldId="285"/>
            <ac:spMk id="6" creationId="{BE580E5D-41CD-0D59-0749-DF867565BFD7}"/>
          </ac:spMkLst>
        </pc:spChg>
        <pc:picChg chg="add mod">
          <ac:chgData name="Keyley Graham" userId="51178f3d-3260-4cce-be31-d5467aca893d" providerId="ADAL" clId="{8D9EDFB6-3B39-054A-9358-C8DCBF299251}" dt="2025-09-16T13:23:05.686" v="677"/>
          <ac:picMkLst>
            <pc:docMk/>
            <pc:sldMk cId="720171392" sldId="285"/>
            <ac:picMk id="4" creationId="{D96B689B-5AB0-F473-CF75-E7028AC81C21}"/>
          </ac:picMkLst>
        </pc:picChg>
        <pc:picChg chg="del">
          <ac:chgData name="Keyley Graham" userId="51178f3d-3260-4cce-be31-d5467aca893d" providerId="ADAL" clId="{8D9EDFB6-3B39-054A-9358-C8DCBF299251}" dt="2025-09-16T13:23:05.133" v="676" actId="478"/>
          <ac:picMkLst>
            <pc:docMk/>
            <pc:sldMk cId="720171392" sldId="285"/>
            <ac:picMk id="7" creationId="{056B05EE-DFC8-B46B-9D5B-0F6A44726FF9}"/>
          </ac:picMkLst>
        </pc:picChg>
        <pc:picChg chg="mod">
          <ac:chgData name="Keyley Graham" userId="51178f3d-3260-4cce-be31-d5467aca893d" providerId="ADAL" clId="{8D9EDFB6-3B39-054A-9358-C8DCBF299251}" dt="2025-09-16T13:23:35.010" v="698" actId="1036"/>
          <ac:picMkLst>
            <pc:docMk/>
            <pc:sldMk cId="720171392" sldId="285"/>
            <ac:picMk id="8" creationId="{071E0BB0-189F-CF70-4102-D5CFB0B042CA}"/>
          </ac:picMkLst>
        </pc:picChg>
        <pc:picChg chg="mod">
          <ac:chgData name="Keyley Graham" userId="51178f3d-3260-4cce-be31-d5467aca893d" providerId="ADAL" clId="{8D9EDFB6-3B39-054A-9358-C8DCBF299251}" dt="2025-09-16T13:23:37.591" v="704" actId="1036"/>
          <ac:picMkLst>
            <pc:docMk/>
            <pc:sldMk cId="720171392" sldId="285"/>
            <ac:picMk id="1026" creationId="{26246B07-B5C1-B614-8BD5-FACEA9760229}"/>
          </ac:picMkLst>
        </pc:picChg>
      </pc:sldChg>
      <pc:sldChg chg="modSp mod">
        <pc:chgData name="Keyley Graham" userId="51178f3d-3260-4cce-be31-d5467aca893d" providerId="ADAL" clId="{8D9EDFB6-3B39-054A-9358-C8DCBF299251}" dt="2025-09-16T13:04:39.578" v="13" actId="1036"/>
        <pc:sldMkLst>
          <pc:docMk/>
          <pc:sldMk cId="1023021682" sldId="439"/>
        </pc:sldMkLst>
        <pc:spChg chg="mod">
          <ac:chgData name="Keyley Graham" userId="51178f3d-3260-4cce-be31-d5467aca893d" providerId="ADAL" clId="{8D9EDFB6-3B39-054A-9358-C8DCBF299251}" dt="2025-09-16T13:04:39.578" v="13" actId="1036"/>
          <ac:spMkLst>
            <pc:docMk/>
            <pc:sldMk cId="1023021682" sldId="439"/>
            <ac:spMk id="3" creationId="{950FBB34-2F68-34A2-9E4A-0A4C0C940FFE}"/>
          </ac:spMkLst>
        </pc:spChg>
        <pc:spChg chg="mod">
          <ac:chgData name="Keyley Graham" userId="51178f3d-3260-4cce-be31-d5467aca893d" providerId="ADAL" clId="{8D9EDFB6-3B39-054A-9358-C8DCBF299251}" dt="2025-09-16T13:04:24.848" v="3" actId="14100"/>
          <ac:spMkLst>
            <pc:docMk/>
            <pc:sldMk cId="1023021682" sldId="439"/>
            <ac:spMk id="4" creationId="{847D3645-DA45-62A0-49A9-687B239FE968}"/>
          </ac:spMkLst>
        </pc:spChg>
        <pc:spChg chg="mod">
          <ac:chgData name="Keyley Graham" userId="51178f3d-3260-4cce-be31-d5467aca893d" providerId="ADAL" clId="{8D9EDFB6-3B39-054A-9358-C8DCBF299251}" dt="2025-09-16T13:04:31.033" v="4" actId="1076"/>
          <ac:spMkLst>
            <pc:docMk/>
            <pc:sldMk cId="1023021682" sldId="439"/>
            <ac:spMk id="5" creationId="{7396DFA9-8CBB-5936-C4BA-2406F1380FE9}"/>
          </ac:spMkLst>
        </pc:spChg>
      </pc:sldChg>
      <pc:sldChg chg="modSp mod">
        <pc:chgData name="Keyley Graham" userId="51178f3d-3260-4cce-be31-d5467aca893d" providerId="ADAL" clId="{8D9EDFB6-3B39-054A-9358-C8DCBF299251}" dt="2025-09-16T13:12:54.693" v="268" actId="1076"/>
        <pc:sldMkLst>
          <pc:docMk/>
          <pc:sldMk cId="4122953353" sldId="440"/>
        </pc:sldMkLst>
        <pc:spChg chg="mod">
          <ac:chgData name="Keyley Graham" userId="51178f3d-3260-4cce-be31-d5467aca893d" providerId="ADAL" clId="{8D9EDFB6-3B39-054A-9358-C8DCBF299251}" dt="2025-09-16T13:12:54.693" v="268" actId="1076"/>
          <ac:spMkLst>
            <pc:docMk/>
            <pc:sldMk cId="4122953353" sldId="440"/>
            <ac:spMk id="2" creationId="{7E3586C8-A840-50CA-39B0-173D1A5EBD42}"/>
          </ac:spMkLst>
        </pc:spChg>
        <pc:picChg chg="mod">
          <ac:chgData name="Keyley Graham" userId="51178f3d-3260-4cce-be31-d5467aca893d" providerId="ADAL" clId="{8D9EDFB6-3B39-054A-9358-C8DCBF299251}" dt="2025-09-16T13:12:23.379" v="249" actId="1076"/>
          <ac:picMkLst>
            <pc:docMk/>
            <pc:sldMk cId="4122953353" sldId="440"/>
            <ac:picMk id="6" creationId="{729B96C3-105E-1F28-4D02-1F84DD8BBDC5}"/>
          </ac:picMkLst>
        </pc:picChg>
        <pc:picChg chg="mod">
          <ac:chgData name="Keyley Graham" userId="51178f3d-3260-4cce-be31-d5467aca893d" providerId="ADAL" clId="{8D9EDFB6-3B39-054A-9358-C8DCBF299251}" dt="2025-09-16T13:12:33.803" v="260" actId="1038"/>
          <ac:picMkLst>
            <pc:docMk/>
            <pc:sldMk cId="4122953353" sldId="440"/>
            <ac:picMk id="7" creationId="{61A2ED5A-D7CB-919F-CBB1-0519778DF5EB}"/>
          </ac:picMkLst>
        </pc:picChg>
        <pc:picChg chg="mod">
          <ac:chgData name="Keyley Graham" userId="51178f3d-3260-4cce-be31-d5467aca893d" providerId="ADAL" clId="{8D9EDFB6-3B39-054A-9358-C8DCBF299251}" dt="2025-09-16T13:12:21.224" v="248" actId="14100"/>
          <ac:picMkLst>
            <pc:docMk/>
            <pc:sldMk cId="4122953353" sldId="440"/>
            <ac:picMk id="9" creationId="{CAD520EF-D84D-1D3B-B028-0B8B386ED78A}"/>
          </ac:picMkLst>
        </pc:picChg>
        <pc:picChg chg="mod">
          <ac:chgData name="Keyley Graham" userId="51178f3d-3260-4cce-be31-d5467aca893d" providerId="ADAL" clId="{8D9EDFB6-3B39-054A-9358-C8DCBF299251}" dt="2025-09-16T13:12:33.803" v="260" actId="1038"/>
          <ac:picMkLst>
            <pc:docMk/>
            <pc:sldMk cId="4122953353" sldId="440"/>
            <ac:picMk id="13" creationId="{F78D40F4-611F-4581-AFE5-E59260467A33}"/>
          </ac:picMkLst>
        </pc:picChg>
        <pc:picChg chg="mod">
          <ac:chgData name="Keyley Graham" userId="51178f3d-3260-4cce-be31-d5467aca893d" providerId="ADAL" clId="{8D9EDFB6-3B39-054A-9358-C8DCBF299251}" dt="2025-09-16T13:12:44.273" v="264" actId="1076"/>
          <ac:picMkLst>
            <pc:docMk/>
            <pc:sldMk cId="4122953353" sldId="440"/>
            <ac:picMk id="15" creationId="{FC28D2CA-701E-88EE-CF49-0A630EC75E28}"/>
          </ac:picMkLst>
        </pc:picChg>
        <pc:picChg chg="mod">
          <ac:chgData name="Keyley Graham" userId="51178f3d-3260-4cce-be31-d5467aca893d" providerId="ADAL" clId="{8D9EDFB6-3B39-054A-9358-C8DCBF299251}" dt="2025-09-16T13:12:39.335" v="262" actId="1076"/>
          <ac:picMkLst>
            <pc:docMk/>
            <pc:sldMk cId="4122953353" sldId="440"/>
            <ac:picMk id="17" creationId="{7F713AAF-5F6D-729B-9C43-3075C6421A05}"/>
          </ac:picMkLst>
        </pc:picChg>
        <pc:picChg chg="mod">
          <ac:chgData name="Keyley Graham" userId="51178f3d-3260-4cce-be31-d5467aca893d" providerId="ADAL" clId="{8D9EDFB6-3B39-054A-9358-C8DCBF299251}" dt="2025-09-16T13:12:50.892" v="267" actId="1076"/>
          <ac:picMkLst>
            <pc:docMk/>
            <pc:sldMk cId="4122953353" sldId="440"/>
            <ac:picMk id="19" creationId="{D48A2CAF-A3F8-775E-0038-58E019F6E0CA}"/>
          </ac:picMkLst>
        </pc:picChg>
        <pc:picChg chg="mod">
          <ac:chgData name="Keyley Graham" userId="51178f3d-3260-4cce-be31-d5467aca893d" providerId="ADAL" clId="{8D9EDFB6-3B39-054A-9358-C8DCBF299251}" dt="2025-09-16T13:12:44.273" v="264" actId="1076"/>
          <ac:picMkLst>
            <pc:docMk/>
            <pc:sldMk cId="4122953353" sldId="440"/>
            <ac:picMk id="20" creationId="{9AB4C5CD-DA34-D56C-1728-701E831B32FF}"/>
          </ac:picMkLst>
        </pc:picChg>
        <pc:picChg chg="mod">
          <ac:chgData name="Keyley Graham" userId="51178f3d-3260-4cce-be31-d5467aca893d" providerId="ADAL" clId="{8D9EDFB6-3B39-054A-9358-C8DCBF299251}" dt="2025-09-16T13:12:50.892" v="267" actId="1076"/>
          <ac:picMkLst>
            <pc:docMk/>
            <pc:sldMk cId="4122953353" sldId="440"/>
            <ac:picMk id="21" creationId="{2D7412EE-9E5B-5438-17F2-96C1F1D736BF}"/>
          </ac:picMkLst>
        </pc:picChg>
        <pc:picChg chg="mod">
          <ac:chgData name="Keyley Graham" userId="51178f3d-3260-4cce-be31-d5467aca893d" providerId="ADAL" clId="{8D9EDFB6-3B39-054A-9358-C8DCBF299251}" dt="2025-09-16T13:12:39.335" v="262" actId="1076"/>
          <ac:picMkLst>
            <pc:docMk/>
            <pc:sldMk cId="4122953353" sldId="440"/>
            <ac:picMk id="22" creationId="{6D7427B5-4BA0-C491-AD60-FE3F59EB66AE}"/>
          </ac:picMkLst>
        </pc:picChg>
      </pc:sldChg>
      <pc:sldChg chg="modSp mod">
        <pc:chgData name="Keyley Graham" userId="51178f3d-3260-4cce-be31-d5467aca893d" providerId="ADAL" clId="{8D9EDFB6-3B39-054A-9358-C8DCBF299251}" dt="2025-09-16T13:16:17.784" v="372" actId="1036"/>
        <pc:sldMkLst>
          <pc:docMk/>
          <pc:sldMk cId="1037343011" sldId="441"/>
        </pc:sldMkLst>
        <pc:spChg chg="mod">
          <ac:chgData name="Keyley Graham" userId="51178f3d-3260-4cce-be31-d5467aca893d" providerId="ADAL" clId="{8D9EDFB6-3B39-054A-9358-C8DCBF299251}" dt="2025-09-16T13:16:17.784" v="372" actId="1036"/>
          <ac:spMkLst>
            <pc:docMk/>
            <pc:sldMk cId="1037343011" sldId="441"/>
            <ac:spMk id="6" creationId="{BC41B08C-C5ED-0AA5-3899-34C545E91D33}"/>
          </ac:spMkLst>
        </pc:spChg>
        <pc:picChg chg="mod">
          <ac:chgData name="Keyley Graham" userId="51178f3d-3260-4cce-be31-d5467aca893d" providerId="ADAL" clId="{8D9EDFB6-3B39-054A-9358-C8DCBF299251}" dt="2025-09-16T13:16:14.270" v="369" actId="1038"/>
          <ac:picMkLst>
            <pc:docMk/>
            <pc:sldMk cId="1037343011" sldId="441"/>
            <ac:picMk id="4" creationId="{2F5693E4-24B6-5BE6-F296-A992832F8B6D}"/>
          </ac:picMkLst>
        </pc:picChg>
        <pc:picChg chg="mod">
          <ac:chgData name="Keyley Graham" userId="51178f3d-3260-4cce-be31-d5467aca893d" providerId="ADAL" clId="{8D9EDFB6-3B39-054A-9358-C8DCBF299251}" dt="2025-09-16T13:16:14.270" v="369" actId="1038"/>
          <ac:picMkLst>
            <pc:docMk/>
            <pc:sldMk cId="1037343011" sldId="441"/>
            <ac:picMk id="7" creationId="{5B10FEE0-BF40-365F-D9C1-F3A0DAF394AD}"/>
          </ac:picMkLst>
        </pc:picChg>
        <pc:picChg chg="mod">
          <ac:chgData name="Keyley Graham" userId="51178f3d-3260-4cce-be31-d5467aca893d" providerId="ADAL" clId="{8D9EDFB6-3B39-054A-9358-C8DCBF299251}" dt="2025-09-16T13:16:14.270" v="369" actId="1038"/>
          <ac:picMkLst>
            <pc:docMk/>
            <pc:sldMk cId="1037343011" sldId="441"/>
            <ac:picMk id="9" creationId="{BB344D43-D800-4D8A-15E9-1396C892495C}"/>
          </ac:picMkLst>
        </pc:picChg>
        <pc:picChg chg="mod">
          <ac:chgData name="Keyley Graham" userId="51178f3d-3260-4cce-be31-d5467aca893d" providerId="ADAL" clId="{8D9EDFB6-3B39-054A-9358-C8DCBF299251}" dt="2025-09-16T13:16:14.270" v="369" actId="1038"/>
          <ac:picMkLst>
            <pc:docMk/>
            <pc:sldMk cId="1037343011" sldId="441"/>
            <ac:picMk id="11" creationId="{20129DCC-ACF0-5959-2300-F51B9D2A68F2}"/>
          </ac:picMkLst>
        </pc:picChg>
        <pc:picChg chg="mod">
          <ac:chgData name="Keyley Graham" userId="51178f3d-3260-4cce-be31-d5467aca893d" providerId="ADAL" clId="{8D9EDFB6-3B39-054A-9358-C8DCBF299251}" dt="2025-09-16T13:16:14.270" v="369" actId="1038"/>
          <ac:picMkLst>
            <pc:docMk/>
            <pc:sldMk cId="1037343011" sldId="441"/>
            <ac:picMk id="13" creationId="{4C7CAEAF-D1C0-1925-DC5C-5AE26AF6A307}"/>
          </ac:picMkLst>
        </pc:picChg>
        <pc:picChg chg="mod">
          <ac:chgData name="Keyley Graham" userId="51178f3d-3260-4cce-be31-d5467aca893d" providerId="ADAL" clId="{8D9EDFB6-3B39-054A-9358-C8DCBF299251}" dt="2025-09-16T13:16:14.270" v="369" actId="1038"/>
          <ac:picMkLst>
            <pc:docMk/>
            <pc:sldMk cId="1037343011" sldId="441"/>
            <ac:picMk id="15" creationId="{2E7B6C94-70F4-9895-5B6B-B8A291114140}"/>
          </ac:picMkLst>
        </pc:picChg>
      </pc:sldChg>
      <pc:sldChg chg="addSp delSp modSp mod delAnim modAnim">
        <pc:chgData name="Keyley Graham" userId="51178f3d-3260-4cce-be31-d5467aca893d" providerId="ADAL" clId="{8D9EDFB6-3B39-054A-9358-C8DCBF299251}" dt="2025-09-16T13:17:38.917" v="433" actId="166"/>
        <pc:sldMkLst>
          <pc:docMk/>
          <pc:sldMk cId="280361260" sldId="442"/>
        </pc:sldMkLst>
        <pc:spChg chg="add mod">
          <ac:chgData name="Keyley Graham" userId="51178f3d-3260-4cce-be31-d5467aca893d" providerId="ADAL" clId="{8D9EDFB6-3B39-054A-9358-C8DCBF299251}" dt="2025-09-16T13:17:15.691" v="422" actId="1038"/>
          <ac:spMkLst>
            <pc:docMk/>
            <pc:sldMk cId="280361260" sldId="442"/>
            <ac:spMk id="3" creationId="{4778C1ED-F59B-A9A9-82F5-0DCAE7D9A361}"/>
          </ac:spMkLst>
        </pc:spChg>
        <pc:spChg chg="mod">
          <ac:chgData name="Keyley Graham" userId="51178f3d-3260-4cce-be31-d5467aca893d" providerId="ADAL" clId="{8D9EDFB6-3B39-054A-9358-C8DCBF299251}" dt="2025-09-16T13:17:13.471" v="418" actId="1036"/>
          <ac:spMkLst>
            <pc:docMk/>
            <pc:sldMk cId="280361260" sldId="442"/>
            <ac:spMk id="14" creationId="{3AD1DDEB-1D19-01E1-FA64-7738C3084894}"/>
          </ac:spMkLst>
        </pc:spChg>
        <pc:spChg chg="del">
          <ac:chgData name="Keyley Graham" userId="51178f3d-3260-4cce-be31-d5467aca893d" providerId="ADAL" clId="{8D9EDFB6-3B39-054A-9358-C8DCBF299251}" dt="2025-09-16T13:16:39.928" v="386" actId="478"/>
          <ac:spMkLst>
            <pc:docMk/>
            <pc:sldMk cId="280361260" sldId="442"/>
            <ac:spMk id="16" creationId="{4ADDCF23-69F1-5BF5-1564-3493AC701838}"/>
          </ac:spMkLst>
        </pc:spChg>
        <pc:picChg chg="mod">
          <ac:chgData name="Keyley Graham" userId="51178f3d-3260-4cce-be31-d5467aca893d" providerId="ADAL" clId="{8D9EDFB6-3B39-054A-9358-C8DCBF299251}" dt="2025-09-16T13:17:30.159" v="427" actId="1076"/>
          <ac:picMkLst>
            <pc:docMk/>
            <pc:sldMk cId="280361260" sldId="442"/>
            <ac:picMk id="5" creationId="{387E2E87-37D8-C686-2961-AD3711DBAA37}"/>
          </ac:picMkLst>
        </pc:picChg>
        <pc:picChg chg="mod">
          <ac:chgData name="Keyley Graham" userId="51178f3d-3260-4cce-be31-d5467aca893d" providerId="ADAL" clId="{8D9EDFB6-3B39-054A-9358-C8DCBF299251}" dt="2025-09-16T13:17:33.867" v="432" actId="1038"/>
          <ac:picMkLst>
            <pc:docMk/>
            <pc:sldMk cId="280361260" sldId="442"/>
            <ac:picMk id="6" creationId="{4B8CC900-5479-61D6-A754-589536AFAC36}"/>
          </ac:picMkLst>
        </pc:picChg>
        <pc:picChg chg="mod">
          <ac:chgData name="Keyley Graham" userId="51178f3d-3260-4cce-be31-d5467aca893d" providerId="ADAL" clId="{8D9EDFB6-3B39-054A-9358-C8DCBF299251}" dt="2025-09-16T13:17:27.884" v="426" actId="1076"/>
          <ac:picMkLst>
            <pc:docMk/>
            <pc:sldMk cId="280361260" sldId="442"/>
            <ac:picMk id="7" creationId="{0D276F22-12B1-C67E-D3DA-FEE20E784021}"/>
          </ac:picMkLst>
        </pc:picChg>
        <pc:picChg chg="mod">
          <ac:chgData name="Keyley Graham" userId="51178f3d-3260-4cce-be31-d5467aca893d" providerId="ADAL" clId="{8D9EDFB6-3B39-054A-9358-C8DCBF299251}" dt="2025-09-16T13:17:27.884" v="426" actId="1076"/>
          <ac:picMkLst>
            <pc:docMk/>
            <pc:sldMk cId="280361260" sldId="442"/>
            <ac:picMk id="8" creationId="{7CFCC863-AC93-E1EF-0801-A55D8F4ACF6F}"/>
          </ac:picMkLst>
        </pc:picChg>
        <pc:picChg chg="mod">
          <ac:chgData name="Keyley Graham" userId="51178f3d-3260-4cce-be31-d5467aca893d" providerId="ADAL" clId="{8D9EDFB6-3B39-054A-9358-C8DCBF299251}" dt="2025-09-16T13:17:27.884" v="426" actId="1076"/>
          <ac:picMkLst>
            <pc:docMk/>
            <pc:sldMk cId="280361260" sldId="442"/>
            <ac:picMk id="9" creationId="{6E11F520-6C1E-1290-9226-9936CFE0D6BE}"/>
          </ac:picMkLst>
        </pc:picChg>
        <pc:picChg chg="mod">
          <ac:chgData name="Keyley Graham" userId="51178f3d-3260-4cce-be31-d5467aca893d" providerId="ADAL" clId="{8D9EDFB6-3B39-054A-9358-C8DCBF299251}" dt="2025-09-16T13:17:27.884" v="426" actId="1076"/>
          <ac:picMkLst>
            <pc:docMk/>
            <pc:sldMk cId="280361260" sldId="442"/>
            <ac:picMk id="10" creationId="{83644072-A8AA-AC3A-9170-DA7C97EA7466}"/>
          </ac:picMkLst>
        </pc:picChg>
        <pc:picChg chg="mod">
          <ac:chgData name="Keyley Graham" userId="51178f3d-3260-4cce-be31-d5467aca893d" providerId="ADAL" clId="{8D9EDFB6-3B39-054A-9358-C8DCBF299251}" dt="2025-09-16T13:17:38.917" v="433" actId="166"/>
          <ac:picMkLst>
            <pc:docMk/>
            <pc:sldMk cId="280361260" sldId="442"/>
            <ac:picMk id="11" creationId="{5F66E215-B6AF-23B4-D3ED-4324F86304E2}"/>
          </ac:picMkLst>
        </pc:picChg>
        <pc:picChg chg="mod">
          <ac:chgData name="Keyley Graham" userId="51178f3d-3260-4cce-be31-d5467aca893d" providerId="ADAL" clId="{8D9EDFB6-3B39-054A-9358-C8DCBF299251}" dt="2025-09-16T13:17:27.884" v="426" actId="1076"/>
          <ac:picMkLst>
            <pc:docMk/>
            <pc:sldMk cId="280361260" sldId="442"/>
            <ac:picMk id="12" creationId="{4FA6FF77-F291-D883-1271-CF73FF9D161F}"/>
          </ac:picMkLst>
        </pc:picChg>
      </pc:sldChg>
    </pc:docChg>
  </pc:docChgLst>
  <pc:docChgLst>
    <pc:chgData name="Lola Bell" userId="35829591-d54e-45a8-96eb-55b1106d1785" providerId="ADAL" clId="{C460D390-82CA-4CCE-AEF3-BCCB62714ECA}"/>
    <pc:docChg chg="custSel modSld modMainMaster">
      <pc:chgData name="Lola Bell" userId="35829591-d54e-45a8-96eb-55b1106d1785" providerId="ADAL" clId="{C460D390-82CA-4CCE-AEF3-BCCB62714ECA}" dt="2025-09-17T13:22:15.580" v="66"/>
      <pc:docMkLst>
        <pc:docMk/>
      </pc:docMkLst>
      <pc:sldChg chg="delSp modSp mod">
        <pc:chgData name="Lola Bell" userId="35829591-d54e-45a8-96eb-55b1106d1785" providerId="ADAL" clId="{C460D390-82CA-4CCE-AEF3-BCCB62714ECA}" dt="2025-09-17T13:14:02.222" v="3" actId="478"/>
        <pc:sldMkLst>
          <pc:docMk/>
          <pc:sldMk cId="2654580401" sldId="256"/>
        </pc:sldMkLst>
        <pc:spChg chg="del">
          <ac:chgData name="Lola Bell" userId="35829591-d54e-45a8-96eb-55b1106d1785" providerId="ADAL" clId="{C460D390-82CA-4CCE-AEF3-BCCB62714ECA}" dt="2025-09-17T13:14:02.222" v="3" actId="478"/>
          <ac:spMkLst>
            <pc:docMk/>
            <pc:sldMk cId="2654580401" sldId="256"/>
            <ac:spMk id="8" creationId="{FCBBE629-E588-AC6A-0CF2-64635EC0B9E9}"/>
          </ac:spMkLst>
        </pc:spChg>
        <pc:picChg chg="ord">
          <ac:chgData name="Lola Bell" userId="35829591-d54e-45a8-96eb-55b1106d1785" providerId="ADAL" clId="{C460D390-82CA-4CCE-AEF3-BCCB62714ECA}" dt="2025-09-17T13:13:59.502" v="2" actId="167"/>
          <ac:picMkLst>
            <pc:docMk/>
            <pc:sldMk cId="2654580401" sldId="256"/>
            <ac:picMk id="13" creationId="{FDE11DE9-8A43-E54E-0719-79B4D589B2C7}"/>
          </ac:picMkLst>
        </pc:picChg>
      </pc:sldChg>
      <pc:sldChg chg="delSp mod">
        <pc:chgData name="Lola Bell" userId="35829591-d54e-45a8-96eb-55b1106d1785" providerId="ADAL" clId="{C460D390-82CA-4CCE-AEF3-BCCB62714ECA}" dt="2025-09-17T13:14:06.133" v="4" actId="478"/>
        <pc:sldMkLst>
          <pc:docMk/>
          <pc:sldMk cId="3325033045" sldId="257"/>
        </pc:sldMkLst>
        <pc:spChg chg="del">
          <ac:chgData name="Lola Bell" userId="35829591-d54e-45a8-96eb-55b1106d1785" providerId="ADAL" clId="{C460D390-82CA-4CCE-AEF3-BCCB62714ECA}" dt="2025-09-17T13:14:06.133" v="4" actId="478"/>
          <ac:spMkLst>
            <pc:docMk/>
            <pc:sldMk cId="3325033045" sldId="257"/>
            <ac:spMk id="5" creationId="{974DE731-FFC7-80AA-E7DC-F9216989C9F9}"/>
          </ac:spMkLst>
        </pc:spChg>
      </pc:sldChg>
      <pc:sldChg chg="addSp delSp modSp mod">
        <pc:chgData name="Lola Bell" userId="35829591-d54e-45a8-96eb-55b1106d1785" providerId="ADAL" clId="{C460D390-82CA-4CCE-AEF3-BCCB62714ECA}" dt="2025-09-17T13:18:22.968" v="35" actId="207"/>
        <pc:sldMkLst>
          <pc:docMk/>
          <pc:sldMk cId="472232115" sldId="259"/>
        </pc:sldMkLst>
        <pc:spChg chg="del">
          <ac:chgData name="Lola Bell" userId="35829591-d54e-45a8-96eb-55b1106d1785" providerId="ADAL" clId="{C460D390-82CA-4CCE-AEF3-BCCB62714ECA}" dt="2025-09-17T13:14:34.320" v="5" actId="478"/>
          <ac:spMkLst>
            <pc:docMk/>
            <pc:sldMk cId="472232115" sldId="259"/>
            <ac:spMk id="6" creationId="{26DC49FD-C355-9A71-F94A-E2C7E0279896}"/>
          </ac:spMkLst>
        </pc:spChg>
        <pc:spChg chg="del">
          <ac:chgData name="Lola Bell" userId="35829591-d54e-45a8-96eb-55b1106d1785" providerId="ADAL" clId="{C460D390-82CA-4CCE-AEF3-BCCB62714ECA}" dt="2025-09-17T13:18:13.206" v="33" actId="478"/>
          <ac:spMkLst>
            <pc:docMk/>
            <pc:sldMk cId="472232115" sldId="259"/>
            <ac:spMk id="8" creationId="{1A20164D-4D21-8462-0783-4B1031C6EAE4}"/>
          </ac:spMkLst>
        </pc:spChg>
        <pc:spChg chg="add mod">
          <ac:chgData name="Lola Bell" userId="35829591-d54e-45a8-96eb-55b1106d1785" providerId="ADAL" clId="{C460D390-82CA-4CCE-AEF3-BCCB62714ECA}" dt="2025-09-17T13:18:22.968" v="35" actId="207"/>
          <ac:spMkLst>
            <pc:docMk/>
            <pc:sldMk cId="472232115" sldId="259"/>
            <ac:spMk id="10" creationId="{E86944F6-F304-B313-21B8-5BD690FC9088}"/>
          </ac:spMkLst>
        </pc:spChg>
      </pc:sldChg>
      <pc:sldChg chg="delSp mod">
        <pc:chgData name="Lola Bell" userId="35829591-d54e-45a8-96eb-55b1106d1785" providerId="ADAL" clId="{C460D390-82CA-4CCE-AEF3-BCCB62714ECA}" dt="2025-09-17T13:14:39.515" v="6" actId="478"/>
        <pc:sldMkLst>
          <pc:docMk/>
          <pc:sldMk cId="2138541973" sldId="260"/>
        </pc:sldMkLst>
        <pc:spChg chg="del">
          <ac:chgData name="Lola Bell" userId="35829591-d54e-45a8-96eb-55b1106d1785" providerId="ADAL" clId="{C460D390-82CA-4CCE-AEF3-BCCB62714ECA}" dt="2025-09-17T13:14:39.515" v="6" actId="478"/>
          <ac:spMkLst>
            <pc:docMk/>
            <pc:sldMk cId="2138541973" sldId="260"/>
            <ac:spMk id="6" creationId="{6F7610F2-F5A0-BC06-70DD-9196BA67D559}"/>
          </ac:spMkLst>
        </pc:spChg>
      </pc:sldChg>
      <pc:sldChg chg="delSp mod">
        <pc:chgData name="Lola Bell" userId="35829591-d54e-45a8-96eb-55b1106d1785" providerId="ADAL" clId="{C460D390-82CA-4CCE-AEF3-BCCB62714ECA}" dt="2025-09-17T13:14:45.686" v="7" actId="478"/>
        <pc:sldMkLst>
          <pc:docMk/>
          <pc:sldMk cId="3536669323" sldId="261"/>
        </pc:sldMkLst>
        <pc:spChg chg="del">
          <ac:chgData name="Lola Bell" userId="35829591-d54e-45a8-96eb-55b1106d1785" providerId="ADAL" clId="{C460D390-82CA-4CCE-AEF3-BCCB62714ECA}" dt="2025-09-17T13:14:45.686" v="7" actId="478"/>
          <ac:spMkLst>
            <pc:docMk/>
            <pc:sldMk cId="3536669323" sldId="261"/>
            <ac:spMk id="6" creationId="{DE9B2AB3-B967-D6A0-7A93-0B8E539F123D}"/>
          </ac:spMkLst>
        </pc:spChg>
      </pc:sldChg>
      <pc:sldChg chg="delSp mod">
        <pc:chgData name="Lola Bell" userId="35829591-d54e-45a8-96eb-55b1106d1785" providerId="ADAL" clId="{C460D390-82CA-4CCE-AEF3-BCCB62714ECA}" dt="2025-09-17T13:14:53.298" v="8" actId="478"/>
        <pc:sldMkLst>
          <pc:docMk/>
          <pc:sldMk cId="209947273" sldId="262"/>
        </pc:sldMkLst>
        <pc:spChg chg="del">
          <ac:chgData name="Lola Bell" userId="35829591-d54e-45a8-96eb-55b1106d1785" providerId="ADAL" clId="{C460D390-82CA-4CCE-AEF3-BCCB62714ECA}" dt="2025-09-17T13:14:53.298" v="8" actId="478"/>
          <ac:spMkLst>
            <pc:docMk/>
            <pc:sldMk cId="209947273" sldId="262"/>
            <ac:spMk id="4" creationId="{07DB61E2-949A-857C-810D-7F38C8A61E8A}"/>
          </ac:spMkLst>
        </pc:spChg>
      </pc:sldChg>
      <pc:sldChg chg="delSp mod">
        <pc:chgData name="Lola Bell" userId="35829591-d54e-45a8-96eb-55b1106d1785" providerId="ADAL" clId="{C460D390-82CA-4CCE-AEF3-BCCB62714ECA}" dt="2025-09-17T13:14:57.551" v="9" actId="478"/>
        <pc:sldMkLst>
          <pc:docMk/>
          <pc:sldMk cId="400091354" sldId="263"/>
        </pc:sldMkLst>
        <pc:spChg chg="del">
          <ac:chgData name="Lola Bell" userId="35829591-d54e-45a8-96eb-55b1106d1785" providerId="ADAL" clId="{C460D390-82CA-4CCE-AEF3-BCCB62714ECA}" dt="2025-09-17T13:14:57.551" v="9" actId="478"/>
          <ac:spMkLst>
            <pc:docMk/>
            <pc:sldMk cId="400091354" sldId="263"/>
            <ac:spMk id="5" creationId="{3269C5E2-BD15-91A5-8CC7-F6A512C753D3}"/>
          </ac:spMkLst>
        </pc:spChg>
      </pc:sldChg>
      <pc:sldChg chg="delSp mod">
        <pc:chgData name="Lola Bell" userId="35829591-d54e-45a8-96eb-55b1106d1785" providerId="ADAL" clId="{C460D390-82CA-4CCE-AEF3-BCCB62714ECA}" dt="2025-09-17T13:15:01.141" v="10" actId="478"/>
        <pc:sldMkLst>
          <pc:docMk/>
          <pc:sldMk cId="164181970" sldId="264"/>
        </pc:sldMkLst>
        <pc:spChg chg="del">
          <ac:chgData name="Lola Bell" userId="35829591-d54e-45a8-96eb-55b1106d1785" providerId="ADAL" clId="{C460D390-82CA-4CCE-AEF3-BCCB62714ECA}" dt="2025-09-17T13:15:01.141" v="10" actId="478"/>
          <ac:spMkLst>
            <pc:docMk/>
            <pc:sldMk cId="164181970" sldId="264"/>
            <ac:spMk id="2" creationId="{9A11E224-397F-8E02-11B1-08619FFF6954}"/>
          </ac:spMkLst>
        </pc:spChg>
      </pc:sldChg>
      <pc:sldChg chg="delSp mod">
        <pc:chgData name="Lola Bell" userId="35829591-d54e-45a8-96eb-55b1106d1785" providerId="ADAL" clId="{C460D390-82CA-4CCE-AEF3-BCCB62714ECA}" dt="2025-09-17T13:15:06.610" v="11" actId="478"/>
        <pc:sldMkLst>
          <pc:docMk/>
          <pc:sldMk cId="862611385" sldId="265"/>
        </pc:sldMkLst>
        <pc:spChg chg="del">
          <ac:chgData name="Lola Bell" userId="35829591-d54e-45a8-96eb-55b1106d1785" providerId="ADAL" clId="{C460D390-82CA-4CCE-AEF3-BCCB62714ECA}" dt="2025-09-17T13:15:06.610" v="11" actId="478"/>
          <ac:spMkLst>
            <pc:docMk/>
            <pc:sldMk cId="862611385" sldId="265"/>
            <ac:spMk id="3" creationId="{C178482F-3B0B-CFF4-E5D6-A47595DB8F13}"/>
          </ac:spMkLst>
        </pc:spChg>
      </pc:sldChg>
      <pc:sldChg chg="delSp mod">
        <pc:chgData name="Lola Bell" userId="35829591-d54e-45a8-96eb-55b1106d1785" providerId="ADAL" clId="{C460D390-82CA-4CCE-AEF3-BCCB62714ECA}" dt="2025-09-17T13:15:10.278" v="12" actId="478"/>
        <pc:sldMkLst>
          <pc:docMk/>
          <pc:sldMk cId="1589226738" sldId="266"/>
        </pc:sldMkLst>
        <pc:spChg chg="del">
          <ac:chgData name="Lola Bell" userId="35829591-d54e-45a8-96eb-55b1106d1785" providerId="ADAL" clId="{C460D390-82CA-4CCE-AEF3-BCCB62714ECA}" dt="2025-09-17T13:15:10.278" v="12" actId="478"/>
          <ac:spMkLst>
            <pc:docMk/>
            <pc:sldMk cId="1589226738" sldId="266"/>
            <ac:spMk id="4" creationId="{C729E536-B38B-5681-4E76-63CE377AC7C7}"/>
          </ac:spMkLst>
        </pc:spChg>
      </pc:sldChg>
      <pc:sldChg chg="addSp delSp modSp mod">
        <pc:chgData name="Lola Bell" userId="35829591-d54e-45a8-96eb-55b1106d1785" providerId="ADAL" clId="{C460D390-82CA-4CCE-AEF3-BCCB62714ECA}" dt="2025-09-17T13:19:11.396" v="42"/>
        <pc:sldMkLst>
          <pc:docMk/>
          <pc:sldMk cId="1373202445" sldId="267"/>
        </pc:sldMkLst>
        <pc:spChg chg="del">
          <ac:chgData name="Lola Bell" userId="35829591-d54e-45a8-96eb-55b1106d1785" providerId="ADAL" clId="{C460D390-82CA-4CCE-AEF3-BCCB62714ECA}" dt="2025-09-17T13:15:26.980" v="15" actId="478"/>
          <ac:spMkLst>
            <pc:docMk/>
            <pc:sldMk cId="1373202445" sldId="267"/>
            <ac:spMk id="8" creationId="{1CB4EC99-DF56-DC99-C668-7271A6E7910E}"/>
          </ac:spMkLst>
        </pc:spChg>
        <pc:spChg chg="del">
          <ac:chgData name="Lola Bell" userId="35829591-d54e-45a8-96eb-55b1106d1785" providerId="ADAL" clId="{C460D390-82CA-4CCE-AEF3-BCCB62714ECA}" dt="2025-09-17T13:18:54.402" v="38" actId="478"/>
          <ac:spMkLst>
            <pc:docMk/>
            <pc:sldMk cId="1373202445" sldId="267"/>
            <ac:spMk id="9" creationId="{4166B93E-A2F4-39B7-E42B-EA2ED6687950}"/>
          </ac:spMkLst>
        </pc:spChg>
        <pc:spChg chg="add mod">
          <ac:chgData name="Lola Bell" userId="35829591-d54e-45a8-96eb-55b1106d1785" providerId="ADAL" clId="{C460D390-82CA-4CCE-AEF3-BCCB62714ECA}" dt="2025-09-17T13:19:11.396" v="42"/>
          <ac:spMkLst>
            <pc:docMk/>
            <pc:sldMk cId="1373202445" sldId="267"/>
            <ac:spMk id="11" creationId="{0E0A3E36-D3A9-C516-24B0-837DA35132FF}"/>
          </ac:spMkLst>
        </pc:spChg>
      </pc:sldChg>
      <pc:sldChg chg="delSp mod">
        <pc:chgData name="Lola Bell" userId="35829591-d54e-45a8-96eb-55b1106d1785" providerId="ADAL" clId="{C460D390-82CA-4CCE-AEF3-BCCB62714ECA}" dt="2025-09-17T13:15:31.224" v="16" actId="478"/>
        <pc:sldMkLst>
          <pc:docMk/>
          <pc:sldMk cId="3613882858" sldId="268"/>
        </pc:sldMkLst>
        <pc:spChg chg="del">
          <ac:chgData name="Lola Bell" userId="35829591-d54e-45a8-96eb-55b1106d1785" providerId="ADAL" clId="{C460D390-82CA-4CCE-AEF3-BCCB62714ECA}" dt="2025-09-17T13:15:31.224" v="16" actId="478"/>
          <ac:spMkLst>
            <pc:docMk/>
            <pc:sldMk cId="3613882858" sldId="268"/>
            <ac:spMk id="3" creationId="{D7ED3248-E3A2-84FD-2D75-3A5DC0A2D371}"/>
          </ac:spMkLst>
        </pc:spChg>
      </pc:sldChg>
      <pc:sldChg chg="addSp delSp modSp mod">
        <pc:chgData name="Lola Bell" userId="35829591-d54e-45a8-96eb-55b1106d1785" providerId="ADAL" clId="{C460D390-82CA-4CCE-AEF3-BCCB62714ECA}" dt="2025-09-17T13:19:21.451" v="44" actId="478"/>
        <pc:sldMkLst>
          <pc:docMk/>
          <pc:sldMk cId="346279880" sldId="269"/>
        </pc:sldMkLst>
        <pc:spChg chg="add mod">
          <ac:chgData name="Lola Bell" userId="35829591-d54e-45a8-96eb-55b1106d1785" providerId="ADAL" clId="{C460D390-82CA-4CCE-AEF3-BCCB62714ECA}" dt="2025-09-17T13:19:16.577" v="43"/>
          <ac:spMkLst>
            <pc:docMk/>
            <pc:sldMk cId="346279880" sldId="269"/>
            <ac:spMk id="3" creationId="{AC1D8119-15FB-4391-4C9C-08019E13A480}"/>
          </ac:spMkLst>
        </pc:spChg>
        <pc:spChg chg="del">
          <ac:chgData name="Lola Bell" userId="35829591-d54e-45a8-96eb-55b1106d1785" providerId="ADAL" clId="{C460D390-82CA-4CCE-AEF3-BCCB62714ECA}" dt="2025-09-17T13:19:21.451" v="44" actId="478"/>
          <ac:spMkLst>
            <pc:docMk/>
            <pc:sldMk cId="346279880" sldId="269"/>
            <ac:spMk id="7" creationId="{7E94C29C-57D7-2D3B-A226-9217BC73B222}"/>
          </ac:spMkLst>
        </pc:spChg>
      </pc:sldChg>
      <pc:sldChg chg="addSp delSp modSp mod">
        <pc:chgData name="Lola Bell" userId="35829591-d54e-45a8-96eb-55b1106d1785" providerId="ADAL" clId="{C460D390-82CA-4CCE-AEF3-BCCB62714ECA}" dt="2025-09-17T13:19:46.480" v="47" actId="207"/>
        <pc:sldMkLst>
          <pc:docMk/>
          <pc:sldMk cId="3224059746" sldId="271"/>
        </pc:sldMkLst>
        <pc:spChg chg="del">
          <ac:chgData name="Lola Bell" userId="35829591-d54e-45a8-96eb-55b1106d1785" providerId="ADAL" clId="{C460D390-82CA-4CCE-AEF3-BCCB62714ECA}" dt="2025-09-17T13:19:39.458" v="45" actId="478"/>
          <ac:spMkLst>
            <pc:docMk/>
            <pc:sldMk cId="3224059746" sldId="271"/>
            <ac:spMk id="2" creationId="{D266F961-3C00-6D20-F4A1-941928FB9A05}"/>
          </ac:spMkLst>
        </pc:spChg>
        <pc:spChg chg="add mod">
          <ac:chgData name="Lola Bell" userId="35829591-d54e-45a8-96eb-55b1106d1785" providerId="ADAL" clId="{C460D390-82CA-4CCE-AEF3-BCCB62714ECA}" dt="2025-09-17T13:19:46.480" v="47" actId="207"/>
          <ac:spMkLst>
            <pc:docMk/>
            <pc:sldMk cId="3224059746" sldId="271"/>
            <ac:spMk id="5" creationId="{C019624D-5B8C-D201-E5F4-AD989215780D}"/>
          </ac:spMkLst>
        </pc:spChg>
      </pc:sldChg>
      <pc:sldChg chg="delSp mod">
        <pc:chgData name="Lola Bell" userId="35829591-d54e-45a8-96eb-55b1106d1785" providerId="ADAL" clId="{C460D390-82CA-4CCE-AEF3-BCCB62714ECA}" dt="2025-09-17T13:15:57.065" v="21" actId="478"/>
        <pc:sldMkLst>
          <pc:docMk/>
          <pc:sldMk cId="1251913591" sldId="272"/>
        </pc:sldMkLst>
        <pc:spChg chg="del">
          <ac:chgData name="Lola Bell" userId="35829591-d54e-45a8-96eb-55b1106d1785" providerId="ADAL" clId="{C460D390-82CA-4CCE-AEF3-BCCB62714ECA}" dt="2025-09-17T13:15:57.065" v="21" actId="478"/>
          <ac:spMkLst>
            <pc:docMk/>
            <pc:sldMk cId="1251913591" sldId="272"/>
            <ac:spMk id="4" creationId="{3F1B57D4-2EEA-B819-5773-44B2FD159CF8}"/>
          </ac:spMkLst>
        </pc:spChg>
      </pc:sldChg>
      <pc:sldChg chg="addSp delSp modSp mod">
        <pc:chgData name="Lola Bell" userId="35829591-d54e-45a8-96eb-55b1106d1785" providerId="ADAL" clId="{C460D390-82CA-4CCE-AEF3-BCCB62714ECA}" dt="2025-09-17T13:19:59.405" v="49"/>
        <pc:sldMkLst>
          <pc:docMk/>
          <pc:sldMk cId="424925104" sldId="273"/>
        </pc:sldMkLst>
        <pc:spChg chg="del">
          <ac:chgData name="Lola Bell" userId="35829591-d54e-45a8-96eb-55b1106d1785" providerId="ADAL" clId="{C460D390-82CA-4CCE-AEF3-BCCB62714ECA}" dt="2025-09-17T13:19:58.972" v="48" actId="478"/>
          <ac:spMkLst>
            <pc:docMk/>
            <pc:sldMk cId="424925104" sldId="273"/>
            <ac:spMk id="6" creationId="{79DC94B1-3C9E-0C73-5022-98F3B72FDC9A}"/>
          </ac:spMkLst>
        </pc:spChg>
        <pc:spChg chg="add mod">
          <ac:chgData name="Lola Bell" userId="35829591-d54e-45a8-96eb-55b1106d1785" providerId="ADAL" clId="{C460D390-82CA-4CCE-AEF3-BCCB62714ECA}" dt="2025-09-17T13:19:59.405" v="49"/>
          <ac:spMkLst>
            <pc:docMk/>
            <pc:sldMk cId="424925104" sldId="273"/>
            <ac:spMk id="9" creationId="{65BC86AC-3C1C-A09A-1F51-91CC0DAF4B2B}"/>
          </ac:spMkLst>
        </pc:spChg>
      </pc:sldChg>
      <pc:sldChg chg="addSp delSp modSp mod">
        <pc:chgData name="Lola Bell" userId="35829591-d54e-45a8-96eb-55b1106d1785" providerId="ADAL" clId="{C460D390-82CA-4CCE-AEF3-BCCB62714ECA}" dt="2025-09-17T13:21:01.975" v="58" actId="478"/>
        <pc:sldMkLst>
          <pc:docMk/>
          <pc:sldMk cId="3136799846" sldId="274"/>
        </pc:sldMkLst>
        <pc:spChg chg="del">
          <ac:chgData name="Lola Bell" userId="35829591-d54e-45a8-96eb-55b1106d1785" providerId="ADAL" clId="{C460D390-82CA-4CCE-AEF3-BCCB62714ECA}" dt="2025-09-17T13:16:02.552" v="22" actId="478"/>
          <ac:spMkLst>
            <pc:docMk/>
            <pc:sldMk cId="3136799846" sldId="274"/>
            <ac:spMk id="6" creationId="{B28E87D8-4617-2790-E232-123E369392CB}"/>
          </ac:spMkLst>
        </pc:spChg>
        <pc:spChg chg="add del mod">
          <ac:chgData name="Lola Bell" userId="35829591-d54e-45a8-96eb-55b1106d1785" providerId="ADAL" clId="{C460D390-82CA-4CCE-AEF3-BCCB62714ECA}" dt="2025-09-17T13:21:01.975" v="58" actId="478"/>
          <ac:spMkLst>
            <pc:docMk/>
            <pc:sldMk cId="3136799846" sldId="274"/>
            <ac:spMk id="9" creationId="{2C044826-94DB-E969-C86C-C77EF423D2B6}"/>
          </ac:spMkLst>
        </pc:spChg>
      </pc:sldChg>
      <pc:sldChg chg="addSp delSp modSp mod">
        <pc:chgData name="Lola Bell" userId="35829591-d54e-45a8-96eb-55b1106d1785" providerId="ADAL" clId="{C460D390-82CA-4CCE-AEF3-BCCB62714ECA}" dt="2025-09-17T13:20:31.407" v="54" actId="255"/>
        <pc:sldMkLst>
          <pc:docMk/>
          <pc:sldMk cId="2948434064" sldId="275"/>
        </pc:sldMkLst>
        <pc:spChg chg="mod">
          <ac:chgData name="Lola Bell" userId="35829591-d54e-45a8-96eb-55b1106d1785" providerId="ADAL" clId="{C460D390-82CA-4CCE-AEF3-BCCB62714ECA}" dt="2025-09-17T13:20:31.407" v="54" actId="255"/>
          <ac:spMkLst>
            <pc:docMk/>
            <pc:sldMk cId="2948434064" sldId="275"/>
            <ac:spMk id="3" creationId="{BF532A4A-E335-6D52-FC45-8A85FBA95A03}"/>
          </ac:spMkLst>
        </pc:spChg>
        <pc:spChg chg="del">
          <ac:chgData name="Lola Bell" userId="35829591-d54e-45a8-96eb-55b1106d1785" providerId="ADAL" clId="{C460D390-82CA-4CCE-AEF3-BCCB62714ECA}" dt="2025-09-17T13:20:21.846" v="52" actId="478"/>
          <ac:spMkLst>
            <pc:docMk/>
            <pc:sldMk cId="2948434064" sldId="275"/>
            <ac:spMk id="8" creationId="{89E12052-EA47-4107-C2CC-96FBE7CCE936}"/>
          </ac:spMkLst>
        </pc:spChg>
        <pc:spChg chg="add mod">
          <ac:chgData name="Lola Bell" userId="35829591-d54e-45a8-96eb-55b1106d1785" providerId="ADAL" clId="{C460D390-82CA-4CCE-AEF3-BCCB62714ECA}" dt="2025-09-17T13:20:23.092" v="53"/>
          <ac:spMkLst>
            <pc:docMk/>
            <pc:sldMk cId="2948434064" sldId="275"/>
            <ac:spMk id="10" creationId="{30884772-FA3F-0FB3-10A9-4B07BF80DC59}"/>
          </ac:spMkLst>
        </pc:spChg>
      </pc:sldChg>
      <pc:sldChg chg="addSp delSp modSp mod">
        <pc:chgData name="Lola Bell" userId="35829591-d54e-45a8-96eb-55b1106d1785" providerId="ADAL" clId="{C460D390-82CA-4CCE-AEF3-BCCB62714ECA}" dt="2025-09-17T13:20:47.034" v="56" actId="478"/>
        <pc:sldMkLst>
          <pc:docMk/>
          <pc:sldMk cId="1042818893" sldId="276"/>
        </pc:sldMkLst>
        <pc:spChg chg="del">
          <ac:chgData name="Lola Bell" userId="35829591-d54e-45a8-96eb-55b1106d1785" providerId="ADAL" clId="{C460D390-82CA-4CCE-AEF3-BCCB62714ECA}" dt="2025-09-17T13:16:24.837" v="24" actId="478"/>
          <ac:spMkLst>
            <pc:docMk/>
            <pc:sldMk cId="1042818893" sldId="276"/>
            <ac:spMk id="3" creationId="{F28EBA66-80AA-9D18-E599-D27FE1F4C815}"/>
          </ac:spMkLst>
        </pc:spChg>
        <pc:spChg chg="del">
          <ac:chgData name="Lola Bell" userId="35829591-d54e-45a8-96eb-55b1106d1785" providerId="ADAL" clId="{C460D390-82CA-4CCE-AEF3-BCCB62714ECA}" dt="2025-09-17T13:20:47.034" v="56" actId="478"/>
          <ac:spMkLst>
            <pc:docMk/>
            <pc:sldMk cId="1042818893" sldId="276"/>
            <ac:spMk id="4" creationId="{BA9B64EB-C628-69E0-7565-9581B1E6EDB9}"/>
          </ac:spMkLst>
        </pc:spChg>
        <pc:spChg chg="add mod">
          <ac:chgData name="Lola Bell" userId="35829591-d54e-45a8-96eb-55b1106d1785" providerId="ADAL" clId="{C460D390-82CA-4CCE-AEF3-BCCB62714ECA}" dt="2025-09-17T13:20:44.563" v="55"/>
          <ac:spMkLst>
            <pc:docMk/>
            <pc:sldMk cId="1042818893" sldId="276"/>
            <ac:spMk id="6" creationId="{BB6D280B-F34A-E02D-706C-E0C93EDFEA0F}"/>
          </ac:spMkLst>
        </pc:spChg>
      </pc:sldChg>
      <pc:sldChg chg="addSp delSp modSp mod">
        <pc:chgData name="Lola Bell" userId="35829591-d54e-45a8-96eb-55b1106d1785" providerId="ADAL" clId="{C460D390-82CA-4CCE-AEF3-BCCB62714ECA}" dt="2025-09-17T13:22:15.580" v="66"/>
        <pc:sldMkLst>
          <pc:docMk/>
          <pc:sldMk cId="504545983" sldId="277"/>
        </pc:sldMkLst>
        <pc:spChg chg="del">
          <ac:chgData name="Lola Bell" userId="35829591-d54e-45a8-96eb-55b1106d1785" providerId="ADAL" clId="{C460D390-82CA-4CCE-AEF3-BCCB62714ECA}" dt="2025-09-17T13:22:09.841" v="65" actId="478"/>
          <ac:spMkLst>
            <pc:docMk/>
            <pc:sldMk cId="504545983" sldId="277"/>
            <ac:spMk id="6" creationId="{71606530-D815-837C-A44A-2FC8B079E6FD}"/>
          </ac:spMkLst>
        </pc:spChg>
        <pc:spChg chg="del">
          <ac:chgData name="Lola Bell" userId="35829591-d54e-45a8-96eb-55b1106d1785" providerId="ADAL" clId="{C460D390-82CA-4CCE-AEF3-BCCB62714ECA}" dt="2025-09-17T13:16:29.753" v="25" actId="478"/>
          <ac:spMkLst>
            <pc:docMk/>
            <pc:sldMk cId="504545983" sldId="277"/>
            <ac:spMk id="8" creationId="{492C19B2-64F8-4A6E-1806-A404B2FEFCFD}"/>
          </ac:spMkLst>
        </pc:spChg>
        <pc:spChg chg="add del mod">
          <ac:chgData name="Lola Bell" userId="35829591-d54e-45a8-96eb-55b1106d1785" providerId="ADAL" clId="{C460D390-82CA-4CCE-AEF3-BCCB62714ECA}" dt="2025-09-17T13:21:23.231" v="60" actId="478"/>
          <ac:spMkLst>
            <pc:docMk/>
            <pc:sldMk cId="504545983" sldId="277"/>
            <ac:spMk id="9" creationId="{5B875D23-652C-BBC6-8A1D-360DF0D74A99}"/>
          </ac:spMkLst>
        </pc:spChg>
        <pc:spChg chg="add mod">
          <ac:chgData name="Lola Bell" userId="35829591-d54e-45a8-96eb-55b1106d1785" providerId="ADAL" clId="{C460D390-82CA-4CCE-AEF3-BCCB62714ECA}" dt="2025-09-17T13:22:15.580" v="66"/>
          <ac:spMkLst>
            <pc:docMk/>
            <pc:sldMk cId="504545983" sldId="277"/>
            <ac:spMk id="10" creationId="{D3153083-BF90-F84A-64E4-6DEE5FB05796}"/>
          </ac:spMkLst>
        </pc:spChg>
      </pc:sldChg>
      <pc:sldChg chg="addSp delSp modSp mod">
        <pc:chgData name="Lola Bell" userId="35829591-d54e-45a8-96eb-55b1106d1785" providerId="ADAL" clId="{C460D390-82CA-4CCE-AEF3-BCCB62714ECA}" dt="2025-09-17T13:21:55.538" v="63" actId="207"/>
        <pc:sldMkLst>
          <pc:docMk/>
          <pc:sldMk cId="3437623865" sldId="278"/>
        </pc:sldMkLst>
        <pc:spChg chg="del">
          <ac:chgData name="Lola Bell" userId="35829591-d54e-45a8-96eb-55b1106d1785" providerId="ADAL" clId="{C460D390-82CA-4CCE-AEF3-BCCB62714ECA}" dt="2025-09-17T13:16:33.918" v="26" actId="478"/>
          <ac:spMkLst>
            <pc:docMk/>
            <pc:sldMk cId="3437623865" sldId="278"/>
            <ac:spMk id="6" creationId="{99460B43-45A7-C662-EA77-C80DDD9888EF}"/>
          </ac:spMkLst>
        </pc:spChg>
        <pc:spChg chg="del">
          <ac:chgData name="Lola Bell" userId="35829591-d54e-45a8-96eb-55b1106d1785" providerId="ADAL" clId="{C460D390-82CA-4CCE-AEF3-BCCB62714ECA}" dt="2025-09-17T13:21:28.963" v="61" actId="478"/>
          <ac:spMkLst>
            <pc:docMk/>
            <pc:sldMk cId="3437623865" sldId="278"/>
            <ac:spMk id="7" creationId="{90EC4B07-F972-195C-A21D-CE6D28349297}"/>
          </ac:spMkLst>
        </pc:spChg>
        <pc:spChg chg="add mod">
          <ac:chgData name="Lola Bell" userId="35829591-d54e-45a8-96eb-55b1106d1785" providerId="ADAL" clId="{C460D390-82CA-4CCE-AEF3-BCCB62714ECA}" dt="2025-09-17T13:21:55.538" v="63" actId="207"/>
          <ac:spMkLst>
            <pc:docMk/>
            <pc:sldMk cId="3437623865" sldId="278"/>
            <ac:spMk id="8" creationId="{560D1DE1-BBBE-45E9-0C85-21F9C82D537E}"/>
          </ac:spMkLst>
        </pc:spChg>
      </pc:sldChg>
      <pc:sldChg chg="addSp delSp modSp mod">
        <pc:chgData name="Lola Bell" userId="35829591-d54e-45a8-96eb-55b1106d1785" providerId="ADAL" clId="{C460D390-82CA-4CCE-AEF3-BCCB62714ECA}" dt="2025-09-17T13:20:14.169" v="51" actId="478"/>
        <pc:sldMkLst>
          <pc:docMk/>
          <pc:sldMk cId="3615666582" sldId="280"/>
        </pc:sldMkLst>
        <pc:spChg chg="del">
          <ac:chgData name="Lola Bell" userId="35829591-d54e-45a8-96eb-55b1106d1785" providerId="ADAL" clId="{C460D390-82CA-4CCE-AEF3-BCCB62714ECA}" dt="2025-09-17T13:16:06.589" v="23" actId="478"/>
          <ac:spMkLst>
            <pc:docMk/>
            <pc:sldMk cId="3615666582" sldId="280"/>
            <ac:spMk id="3" creationId="{BF9240CE-F762-9CD9-0E1E-B0B0F7B9CE62}"/>
          </ac:spMkLst>
        </pc:spChg>
        <pc:spChg chg="del">
          <ac:chgData name="Lola Bell" userId="35829591-d54e-45a8-96eb-55b1106d1785" providerId="ADAL" clId="{C460D390-82CA-4CCE-AEF3-BCCB62714ECA}" dt="2025-09-17T13:20:14.169" v="51" actId="478"/>
          <ac:spMkLst>
            <pc:docMk/>
            <pc:sldMk cId="3615666582" sldId="280"/>
            <ac:spMk id="5" creationId="{0BBE91D5-FE26-21B4-AB79-B746D01FF398}"/>
          </ac:spMkLst>
        </pc:spChg>
        <pc:spChg chg="add mod">
          <ac:chgData name="Lola Bell" userId="35829591-d54e-45a8-96eb-55b1106d1785" providerId="ADAL" clId="{C460D390-82CA-4CCE-AEF3-BCCB62714ECA}" dt="2025-09-17T13:20:11.536" v="50"/>
          <ac:spMkLst>
            <pc:docMk/>
            <pc:sldMk cId="3615666582" sldId="280"/>
            <ac:spMk id="7" creationId="{0360ACD9-AB05-0AA5-471F-EFBAC2A7AB90}"/>
          </ac:spMkLst>
        </pc:spChg>
      </pc:sldChg>
      <pc:sldChg chg="delSp mod">
        <pc:chgData name="Lola Bell" userId="35829591-d54e-45a8-96eb-55b1106d1785" providerId="ADAL" clId="{C460D390-82CA-4CCE-AEF3-BCCB62714ECA}" dt="2025-09-17T13:15:43.399" v="18" actId="478"/>
        <pc:sldMkLst>
          <pc:docMk/>
          <pc:sldMk cId="126893750" sldId="281"/>
        </pc:sldMkLst>
        <pc:spChg chg="del">
          <ac:chgData name="Lola Bell" userId="35829591-d54e-45a8-96eb-55b1106d1785" providerId="ADAL" clId="{C460D390-82CA-4CCE-AEF3-BCCB62714ECA}" dt="2025-09-17T13:15:43.399" v="18" actId="478"/>
          <ac:spMkLst>
            <pc:docMk/>
            <pc:sldMk cId="126893750" sldId="281"/>
            <ac:spMk id="2" creationId="{E94ED373-D481-328D-68F8-15043CA13B29}"/>
          </ac:spMkLst>
        </pc:spChg>
      </pc:sldChg>
      <pc:sldChg chg="delSp mod">
        <pc:chgData name="Lola Bell" userId="35829591-d54e-45a8-96eb-55b1106d1785" providerId="ADAL" clId="{C460D390-82CA-4CCE-AEF3-BCCB62714ECA}" dt="2025-09-17T13:15:38.527" v="17" actId="478"/>
        <pc:sldMkLst>
          <pc:docMk/>
          <pc:sldMk cId="3528532204" sldId="282"/>
        </pc:sldMkLst>
        <pc:spChg chg="del">
          <ac:chgData name="Lola Bell" userId="35829591-d54e-45a8-96eb-55b1106d1785" providerId="ADAL" clId="{C460D390-82CA-4CCE-AEF3-BCCB62714ECA}" dt="2025-09-17T13:15:38.527" v="17" actId="478"/>
          <ac:spMkLst>
            <pc:docMk/>
            <pc:sldMk cId="3528532204" sldId="282"/>
            <ac:spMk id="2" creationId="{A7EB973E-415D-B3AE-0A67-A06BE920BD0E}"/>
          </ac:spMkLst>
        </pc:spChg>
      </pc:sldChg>
      <pc:sldChg chg="delSp modSp mod">
        <pc:chgData name="Lola Bell" userId="35829591-d54e-45a8-96eb-55b1106d1785" providerId="ADAL" clId="{C460D390-82CA-4CCE-AEF3-BCCB62714ECA}" dt="2025-09-17T13:18:45.921" v="37" actId="207"/>
        <pc:sldMkLst>
          <pc:docMk/>
          <pc:sldMk cId="1170188131" sldId="283"/>
        </pc:sldMkLst>
        <pc:spChg chg="del">
          <ac:chgData name="Lola Bell" userId="35829591-d54e-45a8-96eb-55b1106d1785" providerId="ADAL" clId="{C460D390-82CA-4CCE-AEF3-BCCB62714ECA}" dt="2025-09-17T13:15:18.909" v="13" actId="478"/>
          <ac:spMkLst>
            <pc:docMk/>
            <pc:sldMk cId="1170188131" sldId="283"/>
            <ac:spMk id="2" creationId="{BC411983-7459-429F-C070-89A661C33D56}"/>
          </ac:spMkLst>
        </pc:spChg>
        <pc:spChg chg="mod">
          <ac:chgData name="Lola Bell" userId="35829591-d54e-45a8-96eb-55b1106d1785" providerId="ADAL" clId="{C460D390-82CA-4CCE-AEF3-BCCB62714ECA}" dt="2025-09-17T13:18:45.921" v="37" actId="207"/>
          <ac:spMkLst>
            <pc:docMk/>
            <pc:sldMk cId="1170188131" sldId="283"/>
            <ac:spMk id="4" creationId="{E0E27982-729F-6942-9DB2-DC55B6D91E93}"/>
          </ac:spMkLst>
        </pc:spChg>
        <pc:spChg chg="ord">
          <ac:chgData name="Lola Bell" userId="35829591-d54e-45a8-96eb-55b1106d1785" providerId="ADAL" clId="{C460D390-82CA-4CCE-AEF3-BCCB62714ECA}" dt="2025-09-17T13:18:39.319" v="36" actId="167"/>
          <ac:spMkLst>
            <pc:docMk/>
            <pc:sldMk cId="1170188131" sldId="283"/>
            <ac:spMk id="14" creationId="{0ADFF8D3-E559-E4B1-F32D-8ADF7B899FBA}"/>
          </ac:spMkLst>
        </pc:spChg>
      </pc:sldChg>
      <pc:sldChg chg="delSp mod">
        <pc:chgData name="Lola Bell" userId="35829591-d54e-45a8-96eb-55b1106d1785" providerId="ADAL" clId="{C460D390-82CA-4CCE-AEF3-BCCB62714ECA}" dt="2025-09-17T13:22:01.082" v="64" actId="478"/>
        <pc:sldMkLst>
          <pc:docMk/>
          <pc:sldMk cId="720171392" sldId="285"/>
        </pc:sldMkLst>
        <pc:spChg chg="del">
          <ac:chgData name="Lola Bell" userId="35829591-d54e-45a8-96eb-55b1106d1785" providerId="ADAL" clId="{C460D390-82CA-4CCE-AEF3-BCCB62714ECA}" dt="2025-09-17T13:16:37.181" v="27" actId="478"/>
          <ac:spMkLst>
            <pc:docMk/>
            <pc:sldMk cId="720171392" sldId="285"/>
            <ac:spMk id="6" creationId="{BE580E5D-41CD-0D59-0749-DF867565BFD7}"/>
          </ac:spMkLst>
        </pc:spChg>
        <pc:spChg chg="del">
          <ac:chgData name="Lola Bell" userId="35829591-d54e-45a8-96eb-55b1106d1785" providerId="ADAL" clId="{C460D390-82CA-4CCE-AEF3-BCCB62714ECA}" dt="2025-09-17T13:22:01.082" v="64" actId="478"/>
          <ac:spMkLst>
            <pc:docMk/>
            <pc:sldMk cId="720171392" sldId="285"/>
            <ac:spMk id="7" creationId="{AF96BF7C-951F-6CC7-AA47-132F6998FD03}"/>
          </ac:spMkLst>
        </pc:spChg>
      </pc:sldChg>
      <pc:sldChg chg="delSp modSp mod">
        <pc:chgData name="Lola Bell" userId="35829591-d54e-45a8-96eb-55b1106d1785" providerId="ADAL" clId="{C460D390-82CA-4CCE-AEF3-BCCB62714ECA}" dt="2025-09-17T13:17:26.589" v="32" actId="478"/>
        <pc:sldMkLst>
          <pc:docMk/>
          <pc:sldMk cId="1023021682" sldId="439"/>
        </pc:sldMkLst>
        <pc:spChg chg="del">
          <ac:chgData name="Lola Bell" userId="35829591-d54e-45a8-96eb-55b1106d1785" providerId="ADAL" clId="{C460D390-82CA-4CCE-AEF3-BCCB62714ECA}" dt="2025-09-17T13:13:54.758" v="1" actId="478"/>
          <ac:spMkLst>
            <pc:docMk/>
            <pc:sldMk cId="1023021682" sldId="439"/>
            <ac:spMk id="2" creationId="{8DF31415-AF96-FE11-5312-ED616F0F0309}"/>
          </ac:spMkLst>
        </pc:spChg>
        <pc:spChg chg="del">
          <ac:chgData name="Lola Bell" userId="35829591-d54e-45a8-96eb-55b1106d1785" providerId="ADAL" clId="{C460D390-82CA-4CCE-AEF3-BCCB62714ECA}" dt="2025-09-17T13:17:26.589" v="32" actId="478"/>
          <ac:spMkLst>
            <pc:docMk/>
            <pc:sldMk cId="1023021682" sldId="439"/>
            <ac:spMk id="6" creationId="{928A20E1-C749-B4FE-2508-7347AFF0ABEC}"/>
          </ac:spMkLst>
        </pc:spChg>
        <pc:picChg chg="ord">
          <ac:chgData name="Lola Bell" userId="35829591-d54e-45a8-96eb-55b1106d1785" providerId="ADAL" clId="{C460D390-82CA-4CCE-AEF3-BCCB62714ECA}" dt="2025-09-17T13:13:52.341" v="0" actId="167"/>
          <ac:picMkLst>
            <pc:docMk/>
            <pc:sldMk cId="1023021682" sldId="439"/>
            <ac:picMk id="16" creationId="{77B8AFDC-271A-D765-FE5F-654DA39CE7B8}"/>
          </ac:picMkLst>
        </pc:picChg>
      </pc:sldChg>
      <pc:sldChg chg="addSp delSp modSp mod">
        <pc:chgData name="Lola Bell" userId="35829591-d54e-45a8-96eb-55b1106d1785" providerId="ADAL" clId="{C460D390-82CA-4CCE-AEF3-BCCB62714ECA}" dt="2025-09-17T13:19:05.844" v="41" actId="207"/>
        <pc:sldMkLst>
          <pc:docMk/>
          <pc:sldMk cId="4122953353" sldId="440"/>
        </pc:sldMkLst>
        <pc:spChg chg="del">
          <ac:chgData name="Lola Bell" userId="35829591-d54e-45a8-96eb-55b1106d1785" providerId="ADAL" clId="{C460D390-82CA-4CCE-AEF3-BCCB62714ECA}" dt="2025-09-17T13:15:23.529" v="14" actId="478"/>
          <ac:spMkLst>
            <pc:docMk/>
            <pc:sldMk cId="4122953353" sldId="440"/>
            <ac:spMk id="2" creationId="{7E3586C8-A840-50CA-39B0-173D1A5EBD42}"/>
          </ac:spMkLst>
        </pc:spChg>
        <pc:spChg chg="del">
          <ac:chgData name="Lola Bell" userId="35829591-d54e-45a8-96eb-55b1106d1785" providerId="ADAL" clId="{C460D390-82CA-4CCE-AEF3-BCCB62714ECA}" dt="2025-09-17T13:18:58.980" v="39" actId="478"/>
          <ac:spMkLst>
            <pc:docMk/>
            <pc:sldMk cId="4122953353" sldId="440"/>
            <ac:spMk id="3" creationId="{B1470D36-783F-4826-2163-7C18F9926ED1}"/>
          </ac:spMkLst>
        </pc:spChg>
        <pc:spChg chg="add mod">
          <ac:chgData name="Lola Bell" userId="35829591-d54e-45a8-96eb-55b1106d1785" providerId="ADAL" clId="{C460D390-82CA-4CCE-AEF3-BCCB62714ECA}" dt="2025-09-17T13:19:05.844" v="41" actId="207"/>
          <ac:spMkLst>
            <pc:docMk/>
            <pc:sldMk cId="4122953353" sldId="440"/>
            <ac:spMk id="4" creationId="{B88BE30D-99C3-E727-6D2F-EB2CF678873D}"/>
          </ac:spMkLst>
        </pc:spChg>
      </pc:sldChg>
      <pc:sldChg chg="delSp mod">
        <pc:chgData name="Lola Bell" userId="35829591-d54e-45a8-96eb-55b1106d1785" providerId="ADAL" clId="{C460D390-82CA-4CCE-AEF3-BCCB62714ECA}" dt="2025-09-17T13:15:47.182" v="19" actId="478"/>
        <pc:sldMkLst>
          <pc:docMk/>
          <pc:sldMk cId="1037343011" sldId="441"/>
        </pc:sldMkLst>
        <pc:spChg chg="del">
          <ac:chgData name="Lola Bell" userId="35829591-d54e-45a8-96eb-55b1106d1785" providerId="ADAL" clId="{C460D390-82CA-4CCE-AEF3-BCCB62714ECA}" dt="2025-09-17T13:15:47.182" v="19" actId="478"/>
          <ac:spMkLst>
            <pc:docMk/>
            <pc:sldMk cId="1037343011" sldId="441"/>
            <ac:spMk id="2" creationId="{A7D71EF7-2938-F92A-B5DA-821F84868988}"/>
          </ac:spMkLst>
        </pc:spChg>
      </pc:sldChg>
      <pc:sldChg chg="delSp mod">
        <pc:chgData name="Lola Bell" userId="35829591-d54e-45a8-96eb-55b1106d1785" providerId="ADAL" clId="{C460D390-82CA-4CCE-AEF3-BCCB62714ECA}" dt="2025-09-17T13:15:52.039" v="20" actId="478"/>
        <pc:sldMkLst>
          <pc:docMk/>
          <pc:sldMk cId="280361260" sldId="442"/>
        </pc:sldMkLst>
        <pc:spChg chg="del">
          <ac:chgData name="Lola Bell" userId="35829591-d54e-45a8-96eb-55b1106d1785" providerId="ADAL" clId="{C460D390-82CA-4CCE-AEF3-BCCB62714ECA}" dt="2025-09-17T13:15:52.039" v="20" actId="478"/>
          <ac:spMkLst>
            <pc:docMk/>
            <pc:sldMk cId="280361260" sldId="442"/>
            <ac:spMk id="2" creationId="{12D03AC2-C3CE-DA24-4438-CACAD867AC99}"/>
          </ac:spMkLst>
        </pc:spChg>
      </pc:sldChg>
      <pc:sldMasterChg chg="modSp">
        <pc:chgData name="Lola Bell" userId="35829591-d54e-45a8-96eb-55b1106d1785" providerId="ADAL" clId="{C460D390-82CA-4CCE-AEF3-BCCB62714ECA}" dt="2025-09-17T13:17:17.479" v="31" actId="113"/>
        <pc:sldMasterMkLst>
          <pc:docMk/>
          <pc:sldMasterMk cId="2301136086" sldId="2147483648"/>
        </pc:sldMasterMkLst>
        <pc:spChg chg="mod">
          <ac:chgData name="Lola Bell" userId="35829591-d54e-45a8-96eb-55b1106d1785" providerId="ADAL" clId="{C460D390-82CA-4CCE-AEF3-BCCB62714ECA}" dt="2025-09-17T13:17:17.479" v="31" actId="113"/>
          <ac:spMkLst>
            <pc:docMk/>
            <pc:sldMasterMk cId="2301136086" sldId="2147483648"/>
            <ac:spMk id="6" creationId="{5A6194A8-4696-2194-EAEC-4505B1757E62}"/>
          </ac:spMkLst>
        </pc:spChg>
      </pc:sldMasterChg>
    </pc:docChg>
  </pc:docChgLst>
  <pc:docChgLst>
    <pc:chgData name="Lola Bell" userId="35829591-d54e-45a8-96eb-55b1106d1785" providerId="ADAL" clId="{688460FB-AFC7-4BBF-9479-29AAF6F15127}"/>
    <pc:docChg chg="undo redo custSel addSld delSld modSld sldOrd">
      <pc:chgData name="Lola Bell" userId="35829591-d54e-45a8-96eb-55b1106d1785" providerId="ADAL" clId="{688460FB-AFC7-4BBF-9479-29AAF6F15127}" dt="2025-03-04T09:29:25.740" v="9059" actId="207"/>
      <pc:docMkLst>
        <pc:docMk/>
      </pc:docMkLst>
      <pc:sldChg chg="addSp delSp modSp mod modAnim">
        <pc:chgData name="Lola Bell" userId="35829591-d54e-45a8-96eb-55b1106d1785" providerId="ADAL" clId="{688460FB-AFC7-4BBF-9479-29AAF6F15127}" dt="2025-02-21T16:35:44.746" v="8739"/>
        <pc:sldMkLst>
          <pc:docMk/>
          <pc:sldMk cId="2654580401" sldId="256"/>
        </pc:sldMkLst>
      </pc:sldChg>
      <pc:sldChg chg="addSp delSp modSp mod">
        <pc:chgData name="Lola Bell" userId="35829591-d54e-45a8-96eb-55b1106d1785" providerId="ADAL" clId="{688460FB-AFC7-4BBF-9479-29AAF6F15127}" dt="2025-02-03T14:37:32.725" v="2385" actId="207"/>
        <pc:sldMkLst>
          <pc:docMk/>
          <pc:sldMk cId="3325033045" sldId="257"/>
        </pc:sldMkLst>
      </pc:sldChg>
      <pc:sldChg chg="addSp delSp modSp mod delAnim modAnim">
        <pc:chgData name="Lola Bell" userId="35829591-d54e-45a8-96eb-55b1106d1785" providerId="ADAL" clId="{688460FB-AFC7-4BBF-9479-29AAF6F15127}" dt="2025-02-07T13:02:20.628" v="7521" actId="113"/>
        <pc:sldMkLst>
          <pc:docMk/>
          <pc:sldMk cId="1676243403" sldId="258"/>
        </pc:sldMkLst>
      </pc:sldChg>
      <pc:sldChg chg="addSp delSp modSp mod modAnim">
        <pc:chgData name="Lola Bell" userId="35829591-d54e-45a8-96eb-55b1106d1785" providerId="ADAL" clId="{688460FB-AFC7-4BBF-9479-29AAF6F15127}" dt="2025-02-24T12:54:01.461" v="8956"/>
        <pc:sldMkLst>
          <pc:docMk/>
          <pc:sldMk cId="472232115" sldId="259"/>
        </pc:sldMkLst>
      </pc:sldChg>
      <pc:sldChg chg="addSp delSp modSp mod ord modAnim">
        <pc:chgData name="Lola Bell" userId="35829591-d54e-45a8-96eb-55b1106d1785" providerId="ADAL" clId="{688460FB-AFC7-4BBF-9479-29AAF6F15127}" dt="2025-02-24T13:07:11.146" v="9005"/>
        <pc:sldMkLst>
          <pc:docMk/>
          <pc:sldMk cId="2138541973" sldId="260"/>
        </pc:sldMkLst>
      </pc:sldChg>
      <pc:sldChg chg="addSp delSp modSp mod setBg modAnim">
        <pc:chgData name="Lola Bell" userId="35829591-d54e-45a8-96eb-55b1106d1785" providerId="ADAL" clId="{688460FB-AFC7-4BBF-9479-29AAF6F15127}" dt="2025-02-24T13:08:26.036" v="9012"/>
        <pc:sldMkLst>
          <pc:docMk/>
          <pc:sldMk cId="3536669323" sldId="261"/>
        </pc:sldMkLst>
      </pc:sldChg>
      <pc:sldChg chg="addSp delSp modSp mod modAnim">
        <pc:chgData name="Lola Bell" userId="35829591-d54e-45a8-96eb-55b1106d1785" providerId="ADAL" clId="{688460FB-AFC7-4BBF-9479-29AAF6F15127}" dt="2025-02-24T13:08:53.870" v="9016"/>
        <pc:sldMkLst>
          <pc:docMk/>
          <pc:sldMk cId="209947273" sldId="262"/>
        </pc:sldMkLst>
      </pc:sldChg>
      <pc:sldChg chg="addSp delSp modSp mod modAnim">
        <pc:chgData name="Lola Bell" userId="35829591-d54e-45a8-96eb-55b1106d1785" providerId="ADAL" clId="{688460FB-AFC7-4BBF-9479-29AAF6F15127}" dt="2025-02-24T13:11:05.559" v="9020"/>
        <pc:sldMkLst>
          <pc:docMk/>
          <pc:sldMk cId="400091354" sldId="263"/>
        </pc:sldMkLst>
      </pc:sldChg>
      <pc:sldChg chg="addSp delSp modSp mod modAnim">
        <pc:chgData name="Lola Bell" userId="35829591-d54e-45a8-96eb-55b1106d1785" providerId="ADAL" clId="{688460FB-AFC7-4BBF-9479-29AAF6F15127}" dt="2025-02-24T13:16:50.073" v="9036"/>
        <pc:sldMkLst>
          <pc:docMk/>
          <pc:sldMk cId="164181970" sldId="264"/>
        </pc:sldMkLst>
      </pc:sldChg>
      <pc:sldChg chg="addSp delSp modSp mod modAnim">
        <pc:chgData name="Lola Bell" userId="35829591-d54e-45a8-96eb-55b1106d1785" providerId="ADAL" clId="{688460FB-AFC7-4BBF-9479-29AAF6F15127}" dt="2025-02-24T13:17:35.984" v="9041"/>
        <pc:sldMkLst>
          <pc:docMk/>
          <pc:sldMk cId="862611385" sldId="265"/>
        </pc:sldMkLst>
      </pc:sldChg>
      <pc:sldChg chg="addSp delSp modSp new mod modAnim">
        <pc:chgData name="Lola Bell" userId="35829591-d54e-45a8-96eb-55b1106d1785" providerId="ADAL" clId="{688460FB-AFC7-4BBF-9479-29AAF6F15127}" dt="2025-02-24T13:19:20.953" v="9056"/>
        <pc:sldMkLst>
          <pc:docMk/>
          <pc:sldMk cId="1589226738" sldId="266"/>
        </pc:sldMkLst>
      </pc:sldChg>
      <pc:sldChg chg="addSp delSp modSp new mod setBg addAnim delAnim modAnim">
        <pc:chgData name="Lola Bell" userId="35829591-d54e-45a8-96eb-55b1106d1785" providerId="ADAL" clId="{688460FB-AFC7-4BBF-9479-29AAF6F15127}" dt="2025-02-24T12:50:43.067" v="8939"/>
        <pc:sldMkLst>
          <pc:docMk/>
          <pc:sldMk cId="1373202445" sldId="267"/>
        </pc:sldMkLst>
      </pc:sldChg>
      <pc:sldChg chg="addSp delSp modSp new mod addAnim delAnim modAnim">
        <pc:chgData name="Lola Bell" userId="35829591-d54e-45a8-96eb-55b1106d1785" providerId="ADAL" clId="{688460FB-AFC7-4BBF-9479-29AAF6F15127}" dt="2025-02-24T12:46:37.090" v="8882"/>
        <pc:sldMkLst>
          <pc:docMk/>
          <pc:sldMk cId="3613882858" sldId="268"/>
        </pc:sldMkLst>
      </pc:sldChg>
      <pc:sldChg chg="addSp delSp modSp new mod delAnim modAnim">
        <pc:chgData name="Lola Bell" userId="35829591-d54e-45a8-96eb-55b1106d1785" providerId="ADAL" clId="{688460FB-AFC7-4BBF-9479-29AAF6F15127}" dt="2025-02-24T12:42:25.612" v="8880"/>
        <pc:sldMkLst>
          <pc:docMk/>
          <pc:sldMk cId="346279880" sldId="269"/>
        </pc:sldMkLst>
      </pc:sldChg>
      <pc:sldChg chg="addSp delSp modSp new mod delAnim modAnim">
        <pc:chgData name="Lola Bell" userId="35829591-d54e-45a8-96eb-55b1106d1785" providerId="ADAL" clId="{688460FB-AFC7-4BBF-9479-29AAF6F15127}" dt="2025-02-06T09:59:53.850" v="7108" actId="20577"/>
        <pc:sldMkLst>
          <pc:docMk/>
          <pc:sldMk cId="1060313431" sldId="270"/>
        </pc:sldMkLst>
      </pc:sldChg>
      <pc:sldChg chg="del">
        <pc:chgData name="Lola Bell" userId="35829591-d54e-45a8-96eb-55b1106d1785" providerId="ADAL" clId="{688460FB-AFC7-4BBF-9479-29AAF6F15127}" dt="2025-02-21T09:59:18.622" v="7620" actId="47"/>
        <pc:sldMkLst>
          <pc:docMk/>
          <pc:sldMk cId="2462048144" sldId="270"/>
        </pc:sldMkLst>
      </pc:sldChg>
      <pc:sldChg chg="addSp delSp modSp new mod delAnim modAnim">
        <pc:chgData name="Lola Bell" userId="35829591-d54e-45a8-96eb-55b1106d1785" providerId="ADAL" clId="{688460FB-AFC7-4BBF-9479-29AAF6F15127}" dt="2025-02-24T12:37:29.052" v="8852"/>
        <pc:sldMkLst>
          <pc:docMk/>
          <pc:sldMk cId="3224059746" sldId="271"/>
        </pc:sldMkLst>
      </pc:sldChg>
      <pc:sldChg chg="addSp delSp modSp new mod delAnim modAnim">
        <pc:chgData name="Lola Bell" userId="35829591-d54e-45a8-96eb-55b1106d1785" providerId="ADAL" clId="{688460FB-AFC7-4BBF-9479-29AAF6F15127}" dt="2025-02-24T12:36:56.277" v="8849"/>
        <pc:sldMkLst>
          <pc:docMk/>
          <pc:sldMk cId="1251913591" sldId="272"/>
        </pc:sldMkLst>
      </pc:sldChg>
      <pc:sldChg chg="addSp delSp modSp new mod delAnim modAnim">
        <pc:chgData name="Lola Bell" userId="35829591-d54e-45a8-96eb-55b1106d1785" providerId="ADAL" clId="{688460FB-AFC7-4BBF-9479-29AAF6F15127}" dt="2025-02-24T12:36:15.742" v="8847"/>
        <pc:sldMkLst>
          <pc:docMk/>
          <pc:sldMk cId="424925104" sldId="273"/>
        </pc:sldMkLst>
      </pc:sldChg>
      <pc:sldChg chg="addSp delSp modSp new mod modAnim">
        <pc:chgData name="Lola Bell" userId="35829591-d54e-45a8-96eb-55b1106d1785" providerId="ADAL" clId="{688460FB-AFC7-4BBF-9479-29AAF6F15127}" dt="2025-02-24T12:34:58.007" v="8838"/>
        <pc:sldMkLst>
          <pc:docMk/>
          <pc:sldMk cId="3136799846" sldId="274"/>
        </pc:sldMkLst>
      </pc:sldChg>
      <pc:sldChg chg="addSp delSp modSp new mod modAnim">
        <pc:chgData name="Lola Bell" userId="35829591-d54e-45a8-96eb-55b1106d1785" providerId="ADAL" clId="{688460FB-AFC7-4BBF-9479-29AAF6F15127}" dt="2025-02-24T12:35:40.734" v="8840"/>
        <pc:sldMkLst>
          <pc:docMk/>
          <pc:sldMk cId="2948434064" sldId="275"/>
        </pc:sldMkLst>
      </pc:sldChg>
      <pc:sldChg chg="addSp delSp modSp new mod modAnim">
        <pc:chgData name="Lola Bell" userId="35829591-d54e-45a8-96eb-55b1106d1785" providerId="ADAL" clId="{688460FB-AFC7-4BBF-9479-29AAF6F15127}" dt="2025-02-24T12:21:30.917" v="8790"/>
        <pc:sldMkLst>
          <pc:docMk/>
          <pc:sldMk cId="1042818893" sldId="276"/>
        </pc:sldMkLst>
      </pc:sldChg>
      <pc:sldChg chg="addSp modSp new mod">
        <pc:chgData name="Lola Bell" userId="35829591-d54e-45a8-96eb-55b1106d1785" providerId="ADAL" clId="{688460FB-AFC7-4BBF-9479-29AAF6F15127}" dt="2025-02-05T17:45:28.205" v="5115" actId="1076"/>
        <pc:sldMkLst>
          <pc:docMk/>
          <pc:sldMk cId="504545983" sldId="277"/>
        </pc:sldMkLst>
      </pc:sldChg>
      <pc:sldChg chg="addSp delSp modSp new mod">
        <pc:chgData name="Lola Bell" userId="35829591-d54e-45a8-96eb-55b1106d1785" providerId="ADAL" clId="{688460FB-AFC7-4BBF-9479-29AAF6F15127}" dt="2025-02-06T11:03:03.397" v="7236" actId="27636"/>
        <pc:sldMkLst>
          <pc:docMk/>
          <pc:sldMk cId="3437623865" sldId="278"/>
        </pc:sldMkLst>
      </pc:sldChg>
      <pc:sldChg chg="addSp modSp add del mod">
        <pc:chgData name="Lola Bell" userId="35829591-d54e-45a8-96eb-55b1106d1785" providerId="ADAL" clId="{688460FB-AFC7-4BBF-9479-29AAF6F15127}" dt="2025-02-04T10:39:07.699" v="3420" actId="47"/>
        <pc:sldMkLst>
          <pc:docMk/>
          <pc:sldMk cId="3535547560" sldId="279"/>
        </pc:sldMkLst>
      </pc:sldChg>
      <pc:sldChg chg="addSp delSp modSp new del mod">
        <pc:chgData name="Lola Bell" userId="35829591-d54e-45a8-96eb-55b1106d1785" providerId="ADAL" clId="{688460FB-AFC7-4BBF-9479-29AAF6F15127}" dt="2025-02-04T09:25:54.081" v="3131" actId="47"/>
        <pc:sldMkLst>
          <pc:docMk/>
          <pc:sldMk cId="3764769264" sldId="279"/>
        </pc:sldMkLst>
      </pc:sldChg>
      <pc:sldChg chg="addSp delSp modSp new mod modAnim">
        <pc:chgData name="Lola Bell" userId="35829591-d54e-45a8-96eb-55b1106d1785" providerId="ADAL" clId="{688460FB-AFC7-4BBF-9479-29AAF6F15127}" dt="2025-02-24T13:11:48.406" v="9028"/>
        <pc:sldMkLst>
          <pc:docMk/>
          <pc:sldMk cId="4140419216" sldId="279"/>
        </pc:sldMkLst>
      </pc:sldChg>
      <pc:sldChg chg="add del">
        <pc:chgData name="Lola Bell" userId="35829591-d54e-45a8-96eb-55b1106d1785" providerId="ADAL" clId="{688460FB-AFC7-4BBF-9479-29AAF6F15127}" dt="2025-02-05T15:39:16.241" v="4195" actId="47"/>
        <pc:sldMkLst>
          <pc:docMk/>
          <pc:sldMk cId="2068512777" sldId="280"/>
        </pc:sldMkLst>
      </pc:sldChg>
      <pc:sldChg chg="add del">
        <pc:chgData name="Lola Bell" userId="35829591-d54e-45a8-96eb-55b1106d1785" providerId="ADAL" clId="{688460FB-AFC7-4BBF-9479-29AAF6F15127}" dt="2025-02-05T14:36:00.875" v="3965" actId="47"/>
        <pc:sldMkLst>
          <pc:docMk/>
          <pc:sldMk cId="2143454657" sldId="280"/>
        </pc:sldMkLst>
      </pc:sldChg>
      <pc:sldChg chg="addSp delSp modSp new mod setBg delAnim modAnim">
        <pc:chgData name="Lola Bell" userId="35829591-d54e-45a8-96eb-55b1106d1785" providerId="ADAL" clId="{688460FB-AFC7-4BBF-9479-29AAF6F15127}" dt="2025-02-24T12:32:31.766" v="8829"/>
        <pc:sldMkLst>
          <pc:docMk/>
          <pc:sldMk cId="3615666582" sldId="280"/>
        </pc:sldMkLst>
      </pc:sldChg>
      <pc:sldChg chg="addSp delSp modSp new mod modAnim">
        <pc:chgData name="Lola Bell" userId="35829591-d54e-45a8-96eb-55b1106d1785" providerId="ADAL" clId="{688460FB-AFC7-4BBF-9479-29AAF6F15127}" dt="2025-02-24T12:39:05.465" v="8869"/>
        <pc:sldMkLst>
          <pc:docMk/>
          <pc:sldMk cId="126893750" sldId="281"/>
        </pc:sldMkLst>
      </pc:sldChg>
      <pc:sldChg chg="add del">
        <pc:chgData name="Lola Bell" userId="35829591-d54e-45a8-96eb-55b1106d1785" providerId="ADAL" clId="{688460FB-AFC7-4BBF-9479-29AAF6F15127}" dt="2025-02-05T17:37:03.107" v="5078"/>
        <pc:sldMkLst>
          <pc:docMk/>
          <pc:sldMk cId="1034676763" sldId="281"/>
        </pc:sldMkLst>
      </pc:sldChg>
      <pc:sldChg chg="add del">
        <pc:chgData name="Lola Bell" userId="35829591-d54e-45a8-96eb-55b1106d1785" providerId="ADAL" clId="{688460FB-AFC7-4BBF-9479-29AAF6F15127}" dt="2025-02-05T17:36:59.870" v="5076" actId="47"/>
        <pc:sldMkLst>
          <pc:docMk/>
          <pc:sldMk cId="1307662155" sldId="281"/>
        </pc:sldMkLst>
      </pc:sldChg>
      <pc:sldChg chg="addSp delSp modSp new mod modAnim">
        <pc:chgData name="Lola Bell" userId="35829591-d54e-45a8-96eb-55b1106d1785" providerId="ADAL" clId="{688460FB-AFC7-4BBF-9479-29AAF6F15127}" dt="2025-02-06T09:48:27.439" v="6785" actId="29295"/>
        <pc:sldMkLst>
          <pc:docMk/>
          <pc:sldMk cId="3528532204" sldId="282"/>
        </pc:sldMkLst>
      </pc:sldChg>
      <pc:sldChg chg="addSp delSp modSp mod modAnim">
        <pc:chgData name="Lola Bell" userId="35829591-d54e-45a8-96eb-55b1106d1785" providerId="ADAL" clId="{688460FB-AFC7-4BBF-9479-29AAF6F15127}" dt="2025-02-24T12:51:27.821" v="8945"/>
        <pc:sldMkLst>
          <pc:docMk/>
          <pc:sldMk cId="1170188131" sldId="283"/>
        </pc:sldMkLst>
      </pc:sldChg>
      <pc:sldChg chg="addSp delSp modSp del mod delAnim modAnim">
        <pc:chgData name="Lola Bell" userId="35829591-d54e-45a8-96eb-55b1106d1785" providerId="ADAL" clId="{688460FB-AFC7-4BBF-9479-29AAF6F15127}" dt="2025-02-21T16:11:31.112" v="8568" actId="47"/>
        <pc:sldMkLst>
          <pc:docMk/>
          <pc:sldMk cId="275195996" sldId="284"/>
        </pc:sldMkLst>
      </pc:sldChg>
      <pc:sldChg chg="addSp delSp modSp mod">
        <pc:chgData name="Lola Bell" userId="35829591-d54e-45a8-96eb-55b1106d1785" providerId="ADAL" clId="{688460FB-AFC7-4BBF-9479-29AAF6F15127}" dt="2025-02-21T10:38:51.694" v="7866" actId="20577"/>
        <pc:sldMkLst>
          <pc:docMk/>
          <pc:sldMk cId="720171392" sldId="285"/>
        </pc:sldMkLst>
      </pc:sldChg>
      <pc:sldChg chg="delSp add del mod ord">
        <pc:chgData name="Lola Bell" userId="35829591-d54e-45a8-96eb-55b1106d1785" providerId="ADAL" clId="{688460FB-AFC7-4BBF-9479-29AAF6F15127}" dt="2025-02-18T15:54:53.865" v="7605" actId="47"/>
        <pc:sldMkLst>
          <pc:docMk/>
          <pc:sldMk cId="3652330125" sldId="438"/>
        </pc:sldMkLst>
      </pc:sldChg>
      <pc:sldChg chg="addSp delSp modSp add mod modAnim">
        <pc:chgData name="Lola Bell" userId="35829591-d54e-45a8-96eb-55b1106d1785" providerId="ADAL" clId="{688460FB-AFC7-4BBF-9479-29AAF6F15127}" dt="2025-03-04T09:29:25.740" v="9059" actId="207"/>
        <pc:sldMkLst>
          <pc:docMk/>
          <pc:sldMk cId="1023021682" sldId="439"/>
        </pc:sldMkLst>
      </pc:sldChg>
      <pc:sldChg chg="del">
        <pc:chgData name="Lola Bell" userId="35829591-d54e-45a8-96eb-55b1106d1785" providerId="ADAL" clId="{688460FB-AFC7-4BBF-9479-29AAF6F15127}" dt="2025-02-21T09:59:24.818" v="7635" actId="47"/>
        <pc:sldMkLst>
          <pc:docMk/>
          <pc:sldMk cId="3173262151" sldId="440"/>
        </pc:sldMkLst>
      </pc:sldChg>
      <pc:sldChg chg="addSp delSp modSp new mod delAnim modAnim">
        <pc:chgData name="Lola Bell" userId="35829591-d54e-45a8-96eb-55b1106d1785" providerId="ADAL" clId="{688460FB-AFC7-4BBF-9479-29AAF6F15127}" dt="2025-02-24T12:51:04.739" v="8941"/>
        <pc:sldMkLst>
          <pc:docMk/>
          <pc:sldMk cId="4122953353" sldId="440"/>
        </pc:sldMkLst>
      </pc:sldChg>
      <pc:sldChg chg="del">
        <pc:chgData name="Lola Bell" userId="35829591-d54e-45a8-96eb-55b1106d1785" providerId="ADAL" clId="{688460FB-AFC7-4BBF-9479-29AAF6F15127}" dt="2025-02-21T09:59:24.108" v="7634" actId="47"/>
        <pc:sldMkLst>
          <pc:docMk/>
          <pc:sldMk cId="294322640" sldId="441"/>
        </pc:sldMkLst>
      </pc:sldChg>
      <pc:sldChg chg="addSp delSp modSp add mod delAnim modAnim">
        <pc:chgData name="Lola Bell" userId="35829591-d54e-45a8-96eb-55b1106d1785" providerId="ADAL" clId="{688460FB-AFC7-4BBF-9479-29AAF6F15127}" dt="2025-02-24T12:38:42.537" v="8867"/>
        <pc:sldMkLst>
          <pc:docMk/>
          <pc:sldMk cId="1037343011" sldId="441"/>
        </pc:sldMkLst>
      </pc:sldChg>
      <pc:sldChg chg="add del">
        <pc:chgData name="Lola Bell" userId="35829591-d54e-45a8-96eb-55b1106d1785" providerId="ADAL" clId="{688460FB-AFC7-4BBF-9479-29AAF6F15127}" dt="2025-02-21T11:42:58.699" v="8136"/>
        <pc:sldMkLst>
          <pc:docMk/>
          <pc:sldMk cId="3333083412" sldId="441"/>
        </pc:sldMkLst>
      </pc:sldChg>
      <pc:sldChg chg="addSp delSp modSp new mod delAnim modAnim">
        <pc:chgData name="Lola Bell" userId="35829591-d54e-45a8-96eb-55b1106d1785" providerId="ADAL" clId="{688460FB-AFC7-4BBF-9479-29AAF6F15127}" dt="2025-02-24T12:37:54.614" v="8858"/>
        <pc:sldMkLst>
          <pc:docMk/>
          <pc:sldMk cId="280361260" sldId="442"/>
        </pc:sldMkLst>
      </pc:sldChg>
      <pc:sldChg chg="del">
        <pc:chgData name="Lola Bell" userId="35829591-d54e-45a8-96eb-55b1106d1785" providerId="ADAL" clId="{688460FB-AFC7-4BBF-9479-29AAF6F15127}" dt="2025-02-21T09:59:23.587" v="7633" actId="47"/>
        <pc:sldMkLst>
          <pc:docMk/>
          <pc:sldMk cId="3487322919" sldId="442"/>
        </pc:sldMkLst>
      </pc:sldChg>
      <pc:sldChg chg="del">
        <pc:chgData name="Lola Bell" userId="35829591-d54e-45a8-96eb-55b1106d1785" providerId="ADAL" clId="{688460FB-AFC7-4BBF-9479-29AAF6F15127}" dt="2025-02-21T09:59:23.194" v="7632" actId="47"/>
        <pc:sldMkLst>
          <pc:docMk/>
          <pc:sldMk cId="3672135459" sldId="443"/>
        </pc:sldMkLst>
      </pc:sldChg>
      <pc:sldChg chg="del">
        <pc:chgData name="Lola Bell" userId="35829591-d54e-45a8-96eb-55b1106d1785" providerId="ADAL" clId="{688460FB-AFC7-4BBF-9479-29AAF6F15127}" dt="2025-02-21T09:59:22.706" v="7631" actId="47"/>
        <pc:sldMkLst>
          <pc:docMk/>
          <pc:sldMk cId="3242215120" sldId="444"/>
        </pc:sldMkLst>
      </pc:sldChg>
      <pc:sldChg chg="del">
        <pc:chgData name="Lola Bell" userId="35829591-d54e-45a8-96eb-55b1106d1785" providerId="ADAL" clId="{688460FB-AFC7-4BBF-9479-29AAF6F15127}" dt="2025-02-21T09:59:22.309" v="7630" actId="47"/>
        <pc:sldMkLst>
          <pc:docMk/>
          <pc:sldMk cId="2063194218" sldId="445"/>
        </pc:sldMkLst>
      </pc:sldChg>
      <pc:sldChg chg="del">
        <pc:chgData name="Lola Bell" userId="35829591-d54e-45a8-96eb-55b1106d1785" providerId="ADAL" clId="{688460FB-AFC7-4BBF-9479-29AAF6F15127}" dt="2025-02-21T09:59:21.911" v="7629" actId="47"/>
        <pc:sldMkLst>
          <pc:docMk/>
          <pc:sldMk cId="677018117" sldId="446"/>
        </pc:sldMkLst>
      </pc:sldChg>
      <pc:sldChg chg="del">
        <pc:chgData name="Lola Bell" userId="35829591-d54e-45a8-96eb-55b1106d1785" providerId="ADAL" clId="{688460FB-AFC7-4BBF-9479-29AAF6F15127}" dt="2025-02-21T09:59:21.572" v="7628" actId="47"/>
        <pc:sldMkLst>
          <pc:docMk/>
          <pc:sldMk cId="1049461936" sldId="447"/>
        </pc:sldMkLst>
      </pc:sldChg>
      <pc:sldChg chg="del">
        <pc:chgData name="Lola Bell" userId="35829591-d54e-45a8-96eb-55b1106d1785" providerId="ADAL" clId="{688460FB-AFC7-4BBF-9479-29AAF6F15127}" dt="2025-02-21T09:59:21.203" v="7627" actId="47"/>
        <pc:sldMkLst>
          <pc:docMk/>
          <pc:sldMk cId="3821994177" sldId="448"/>
        </pc:sldMkLst>
      </pc:sldChg>
      <pc:sldChg chg="del">
        <pc:chgData name="Lola Bell" userId="35829591-d54e-45a8-96eb-55b1106d1785" providerId="ADAL" clId="{688460FB-AFC7-4BBF-9479-29AAF6F15127}" dt="2025-02-21T09:59:20.892" v="7626" actId="47"/>
        <pc:sldMkLst>
          <pc:docMk/>
          <pc:sldMk cId="1164122855" sldId="449"/>
        </pc:sldMkLst>
      </pc:sldChg>
      <pc:sldChg chg="del">
        <pc:chgData name="Lola Bell" userId="35829591-d54e-45a8-96eb-55b1106d1785" providerId="ADAL" clId="{688460FB-AFC7-4BBF-9479-29AAF6F15127}" dt="2025-02-21T09:59:20.567" v="7625" actId="47"/>
        <pc:sldMkLst>
          <pc:docMk/>
          <pc:sldMk cId="1630269039" sldId="450"/>
        </pc:sldMkLst>
      </pc:sldChg>
      <pc:sldChg chg="del">
        <pc:chgData name="Lola Bell" userId="35829591-d54e-45a8-96eb-55b1106d1785" providerId="ADAL" clId="{688460FB-AFC7-4BBF-9479-29AAF6F15127}" dt="2025-02-21T09:59:20.168" v="7624" actId="47"/>
        <pc:sldMkLst>
          <pc:docMk/>
          <pc:sldMk cId="32744325" sldId="451"/>
        </pc:sldMkLst>
      </pc:sldChg>
      <pc:sldChg chg="del">
        <pc:chgData name="Lola Bell" userId="35829591-d54e-45a8-96eb-55b1106d1785" providerId="ADAL" clId="{688460FB-AFC7-4BBF-9479-29AAF6F15127}" dt="2025-02-21T09:59:19.823" v="7623" actId="47"/>
        <pc:sldMkLst>
          <pc:docMk/>
          <pc:sldMk cId="580447487" sldId="452"/>
        </pc:sldMkLst>
      </pc:sldChg>
      <pc:sldChg chg="del">
        <pc:chgData name="Lola Bell" userId="35829591-d54e-45a8-96eb-55b1106d1785" providerId="ADAL" clId="{688460FB-AFC7-4BBF-9479-29AAF6F15127}" dt="2025-02-21T09:59:19.448" v="7622" actId="47"/>
        <pc:sldMkLst>
          <pc:docMk/>
          <pc:sldMk cId="2040499" sldId="453"/>
        </pc:sldMkLst>
      </pc:sldChg>
      <pc:sldChg chg="del">
        <pc:chgData name="Lola Bell" userId="35829591-d54e-45a8-96eb-55b1106d1785" providerId="ADAL" clId="{688460FB-AFC7-4BBF-9479-29AAF6F15127}" dt="2025-02-21T09:59:19.052" v="7621" actId="47"/>
        <pc:sldMkLst>
          <pc:docMk/>
          <pc:sldMk cId="3729134367" sldId="454"/>
        </pc:sldMkLst>
      </pc:sldChg>
      <pc:sldChg chg="del">
        <pc:chgData name="Lola Bell" userId="35829591-d54e-45a8-96eb-55b1106d1785" providerId="ADAL" clId="{688460FB-AFC7-4BBF-9479-29AAF6F15127}" dt="2025-02-21T09:59:18.087" v="7619" actId="47"/>
        <pc:sldMkLst>
          <pc:docMk/>
          <pc:sldMk cId="1005869709" sldId="455"/>
        </pc:sldMkLst>
      </pc:sldChg>
      <pc:sldChg chg="del">
        <pc:chgData name="Lola Bell" userId="35829591-d54e-45a8-96eb-55b1106d1785" providerId="ADAL" clId="{688460FB-AFC7-4BBF-9479-29AAF6F15127}" dt="2025-02-21T09:59:17.622" v="7618" actId="47"/>
        <pc:sldMkLst>
          <pc:docMk/>
          <pc:sldMk cId="3162192017" sldId="456"/>
        </pc:sldMkLst>
      </pc:sldChg>
    </pc:docChg>
  </pc:docChgLst>
  <pc:docChgLst>
    <pc:chgData name="Keyley Graham" userId="51178f3d-3260-4cce-be31-d5467aca893d" providerId="ADAL" clId="{F67A951E-9856-4747-9CFD-8B52A01E6452}"/>
    <pc:docChg chg="undo custSel modSld">
      <pc:chgData name="Keyley Graham" userId="51178f3d-3260-4cce-be31-d5467aca893d" providerId="ADAL" clId="{F67A951E-9856-4747-9CFD-8B52A01E6452}" dt="2025-02-24T13:48:28.332" v="971" actId="1035"/>
      <pc:docMkLst>
        <pc:docMk/>
      </pc:docMkLst>
      <pc:sldChg chg="addSp modSp mod">
        <pc:chgData name="Keyley Graham" userId="51178f3d-3260-4cce-be31-d5467aca893d" providerId="ADAL" clId="{F67A951E-9856-4747-9CFD-8B52A01E6452}" dt="2025-02-07T12:43:19.524" v="721" actId="1037"/>
        <pc:sldMkLst>
          <pc:docMk/>
          <pc:sldMk cId="2654580401" sldId="256"/>
        </pc:sldMkLst>
      </pc:sldChg>
      <pc:sldChg chg="modSp mod">
        <pc:chgData name="Keyley Graham" userId="51178f3d-3260-4cce-be31-d5467aca893d" providerId="ADAL" clId="{F67A951E-9856-4747-9CFD-8B52A01E6452}" dt="2025-02-07T12:41:41.776" v="647" actId="14100"/>
        <pc:sldMkLst>
          <pc:docMk/>
          <pc:sldMk cId="1676243403" sldId="258"/>
        </pc:sldMkLst>
      </pc:sldChg>
      <pc:sldChg chg="modSp mod">
        <pc:chgData name="Keyley Graham" userId="51178f3d-3260-4cce-be31-d5467aca893d" providerId="ADAL" clId="{F67A951E-9856-4747-9CFD-8B52A01E6452}" dt="2025-02-07T12:20:03.283" v="54" actId="1076"/>
        <pc:sldMkLst>
          <pc:docMk/>
          <pc:sldMk cId="472232115" sldId="259"/>
        </pc:sldMkLst>
      </pc:sldChg>
      <pc:sldChg chg="modSp mod">
        <pc:chgData name="Keyley Graham" userId="51178f3d-3260-4cce-be31-d5467aca893d" providerId="ADAL" clId="{F67A951E-9856-4747-9CFD-8B52A01E6452}" dt="2025-02-07T12:20:39.013" v="92" actId="14100"/>
        <pc:sldMkLst>
          <pc:docMk/>
          <pc:sldMk cId="2138541973" sldId="260"/>
        </pc:sldMkLst>
      </pc:sldChg>
      <pc:sldChg chg="modSp mod">
        <pc:chgData name="Keyley Graham" userId="51178f3d-3260-4cce-be31-d5467aca893d" providerId="ADAL" clId="{F67A951E-9856-4747-9CFD-8B52A01E6452}" dt="2025-02-07T12:41:30.020" v="646" actId="14100"/>
        <pc:sldMkLst>
          <pc:docMk/>
          <pc:sldMk cId="3536669323" sldId="261"/>
        </pc:sldMkLst>
      </pc:sldChg>
      <pc:sldChg chg="modSp mod">
        <pc:chgData name="Keyley Graham" userId="51178f3d-3260-4cce-be31-d5467aca893d" providerId="ADAL" clId="{F67A951E-9856-4747-9CFD-8B52A01E6452}" dt="2025-02-07T12:21:18.530" v="123" actId="1036"/>
        <pc:sldMkLst>
          <pc:docMk/>
          <pc:sldMk cId="209947273" sldId="262"/>
        </pc:sldMkLst>
      </pc:sldChg>
      <pc:sldChg chg="modSp mod">
        <pc:chgData name="Keyley Graham" userId="51178f3d-3260-4cce-be31-d5467aca893d" providerId="ADAL" clId="{F67A951E-9856-4747-9CFD-8B52A01E6452}" dt="2025-02-07T12:22:11.233" v="145" actId="207"/>
        <pc:sldMkLst>
          <pc:docMk/>
          <pc:sldMk cId="400091354" sldId="263"/>
        </pc:sldMkLst>
      </pc:sldChg>
      <pc:sldChg chg="modSp mod">
        <pc:chgData name="Keyley Graham" userId="51178f3d-3260-4cce-be31-d5467aca893d" providerId="ADAL" clId="{F67A951E-9856-4747-9CFD-8B52A01E6452}" dt="2025-02-07T12:24:03.605" v="186" actId="1036"/>
        <pc:sldMkLst>
          <pc:docMk/>
          <pc:sldMk cId="164181970" sldId="264"/>
        </pc:sldMkLst>
      </pc:sldChg>
      <pc:sldChg chg="modSp mod">
        <pc:chgData name="Keyley Graham" userId="51178f3d-3260-4cce-be31-d5467aca893d" providerId="ADAL" clId="{F67A951E-9856-4747-9CFD-8B52A01E6452}" dt="2025-02-07T12:24:47.345" v="199" actId="1076"/>
        <pc:sldMkLst>
          <pc:docMk/>
          <pc:sldMk cId="862611385" sldId="265"/>
        </pc:sldMkLst>
      </pc:sldChg>
      <pc:sldChg chg="modSp mod">
        <pc:chgData name="Keyley Graham" userId="51178f3d-3260-4cce-be31-d5467aca893d" providerId="ADAL" clId="{F67A951E-9856-4747-9CFD-8B52A01E6452}" dt="2025-02-24T13:44:08.600" v="745" actId="404"/>
        <pc:sldMkLst>
          <pc:docMk/>
          <pc:sldMk cId="1589226738" sldId="266"/>
        </pc:sldMkLst>
      </pc:sldChg>
      <pc:sldChg chg="modSp mod">
        <pc:chgData name="Keyley Graham" userId="51178f3d-3260-4cce-be31-d5467aca893d" providerId="ADAL" clId="{F67A951E-9856-4747-9CFD-8B52A01E6452}" dt="2025-02-07T12:25:41.795" v="226" actId="1076"/>
        <pc:sldMkLst>
          <pc:docMk/>
          <pc:sldMk cId="1373202445" sldId="267"/>
        </pc:sldMkLst>
      </pc:sldChg>
      <pc:sldChg chg="modSp mod">
        <pc:chgData name="Keyley Graham" userId="51178f3d-3260-4cce-be31-d5467aca893d" providerId="ADAL" clId="{F67A951E-9856-4747-9CFD-8B52A01E6452}" dt="2025-02-07T12:25:54.876" v="241" actId="1036"/>
        <pc:sldMkLst>
          <pc:docMk/>
          <pc:sldMk cId="3613882858" sldId="268"/>
        </pc:sldMkLst>
      </pc:sldChg>
      <pc:sldChg chg="addSp modSp mod">
        <pc:chgData name="Keyley Graham" userId="51178f3d-3260-4cce-be31-d5467aca893d" providerId="ADAL" clId="{F67A951E-9856-4747-9CFD-8B52A01E6452}" dt="2025-02-07T12:27:45.012" v="294" actId="1036"/>
        <pc:sldMkLst>
          <pc:docMk/>
          <pc:sldMk cId="346279880" sldId="269"/>
        </pc:sldMkLst>
      </pc:sldChg>
      <pc:sldChg chg="addSp modSp mod">
        <pc:chgData name="Keyley Graham" userId="51178f3d-3260-4cce-be31-d5467aca893d" providerId="ADAL" clId="{F67A951E-9856-4747-9CFD-8B52A01E6452}" dt="2025-02-07T12:29:21.422" v="340" actId="692"/>
        <pc:sldMkLst>
          <pc:docMk/>
          <pc:sldMk cId="1060313431" sldId="270"/>
        </pc:sldMkLst>
      </pc:sldChg>
      <pc:sldChg chg="modSp mod">
        <pc:chgData name="Keyley Graham" userId="51178f3d-3260-4cce-be31-d5467aca893d" providerId="ADAL" clId="{F67A951E-9856-4747-9CFD-8B52A01E6452}" dt="2025-02-24T13:45:37.791" v="786" actId="1035"/>
        <pc:sldMkLst>
          <pc:docMk/>
          <pc:sldMk cId="3224059746" sldId="271"/>
        </pc:sldMkLst>
      </pc:sldChg>
      <pc:sldChg chg="modSp mod">
        <pc:chgData name="Keyley Graham" userId="51178f3d-3260-4cce-be31-d5467aca893d" providerId="ADAL" clId="{F67A951E-9856-4747-9CFD-8B52A01E6452}" dt="2025-02-24T13:46:01.114" v="789" actId="14100"/>
        <pc:sldMkLst>
          <pc:docMk/>
          <pc:sldMk cId="1251913591" sldId="272"/>
        </pc:sldMkLst>
      </pc:sldChg>
      <pc:sldChg chg="addSp modSp mod">
        <pc:chgData name="Keyley Graham" userId="51178f3d-3260-4cce-be31-d5467aca893d" providerId="ADAL" clId="{F67A951E-9856-4747-9CFD-8B52A01E6452}" dt="2025-02-24T13:46:23.166" v="800" actId="1035"/>
        <pc:sldMkLst>
          <pc:docMk/>
          <pc:sldMk cId="424925104" sldId="273"/>
        </pc:sldMkLst>
      </pc:sldChg>
      <pc:sldChg chg="addSp delSp modSp mod">
        <pc:chgData name="Keyley Graham" userId="51178f3d-3260-4cce-be31-d5467aca893d" providerId="ADAL" clId="{F67A951E-9856-4747-9CFD-8B52A01E6452}" dt="2025-02-24T13:46:46.885" v="803" actId="1035"/>
        <pc:sldMkLst>
          <pc:docMk/>
          <pc:sldMk cId="3136799846" sldId="274"/>
        </pc:sldMkLst>
      </pc:sldChg>
      <pc:sldChg chg="addSp delSp modSp mod">
        <pc:chgData name="Keyley Graham" userId="51178f3d-3260-4cce-be31-d5467aca893d" providerId="ADAL" clId="{F67A951E-9856-4747-9CFD-8B52A01E6452}" dt="2025-02-24T13:46:55.472" v="806" actId="1035"/>
        <pc:sldMkLst>
          <pc:docMk/>
          <pc:sldMk cId="2948434064" sldId="275"/>
        </pc:sldMkLst>
      </pc:sldChg>
      <pc:sldChg chg="modSp mod">
        <pc:chgData name="Keyley Graham" userId="51178f3d-3260-4cce-be31-d5467aca893d" providerId="ADAL" clId="{F67A951E-9856-4747-9CFD-8B52A01E6452}" dt="2025-02-07T12:39:20.775" v="577" actId="1076"/>
        <pc:sldMkLst>
          <pc:docMk/>
          <pc:sldMk cId="1042818893" sldId="276"/>
        </pc:sldMkLst>
      </pc:sldChg>
      <pc:sldChg chg="modSp mod">
        <pc:chgData name="Keyley Graham" userId="51178f3d-3260-4cce-be31-d5467aca893d" providerId="ADAL" clId="{F67A951E-9856-4747-9CFD-8B52A01E6452}" dt="2025-02-07T12:40:04.713" v="613" actId="1036"/>
        <pc:sldMkLst>
          <pc:docMk/>
          <pc:sldMk cId="504545983" sldId="277"/>
        </pc:sldMkLst>
      </pc:sldChg>
      <pc:sldChg chg="modSp mod">
        <pc:chgData name="Keyley Graham" userId="51178f3d-3260-4cce-be31-d5467aca893d" providerId="ADAL" clId="{F67A951E-9856-4747-9CFD-8B52A01E6452}" dt="2025-02-07T12:40:49.635" v="638" actId="1038"/>
        <pc:sldMkLst>
          <pc:docMk/>
          <pc:sldMk cId="3437623865" sldId="278"/>
        </pc:sldMkLst>
      </pc:sldChg>
      <pc:sldChg chg="modSp mod">
        <pc:chgData name="Keyley Graham" userId="51178f3d-3260-4cce-be31-d5467aca893d" providerId="ADAL" clId="{F67A951E-9856-4747-9CFD-8B52A01E6452}" dt="2025-02-07T12:23:25.190" v="178" actId="207"/>
        <pc:sldMkLst>
          <pc:docMk/>
          <pc:sldMk cId="4140419216" sldId="279"/>
        </pc:sldMkLst>
      </pc:sldChg>
      <pc:sldChg chg="modSp mod">
        <pc:chgData name="Keyley Graham" userId="51178f3d-3260-4cce-be31-d5467aca893d" providerId="ADAL" clId="{F67A951E-9856-4747-9CFD-8B52A01E6452}" dt="2025-02-07T12:36:40.143" v="519" actId="1038"/>
        <pc:sldMkLst>
          <pc:docMk/>
          <pc:sldMk cId="3615666582" sldId="280"/>
        </pc:sldMkLst>
      </pc:sldChg>
      <pc:sldChg chg="modSp mod">
        <pc:chgData name="Keyley Graham" userId="51178f3d-3260-4cce-be31-d5467aca893d" providerId="ADAL" clId="{F67A951E-9856-4747-9CFD-8B52A01E6452}" dt="2025-02-07T12:31:05.890" v="381" actId="207"/>
        <pc:sldMkLst>
          <pc:docMk/>
          <pc:sldMk cId="126893750" sldId="281"/>
        </pc:sldMkLst>
      </pc:sldChg>
      <pc:sldChg chg="modSp mod">
        <pc:chgData name="Keyley Graham" userId="51178f3d-3260-4cce-be31-d5467aca893d" providerId="ADAL" clId="{F67A951E-9856-4747-9CFD-8B52A01E6452}" dt="2025-02-07T12:30:31.025" v="367" actId="1076"/>
        <pc:sldMkLst>
          <pc:docMk/>
          <pc:sldMk cId="3528532204" sldId="282"/>
        </pc:sldMkLst>
      </pc:sldChg>
      <pc:sldChg chg="modSp mod">
        <pc:chgData name="Keyley Graham" userId="51178f3d-3260-4cce-be31-d5467aca893d" providerId="ADAL" clId="{F67A951E-9856-4747-9CFD-8B52A01E6452}" dt="2025-02-24T13:44:39.803" v="755" actId="1076"/>
        <pc:sldMkLst>
          <pc:docMk/>
          <pc:sldMk cId="1170188131" sldId="283"/>
        </pc:sldMkLst>
      </pc:sldChg>
      <pc:sldChg chg="modSp mod">
        <pc:chgData name="Keyley Graham" userId="51178f3d-3260-4cce-be31-d5467aca893d" providerId="ADAL" clId="{F67A951E-9856-4747-9CFD-8B52A01E6452}" dt="2025-02-24T13:48:28.332" v="971" actId="1035"/>
        <pc:sldMkLst>
          <pc:docMk/>
          <pc:sldMk cId="720171392" sldId="285"/>
        </pc:sldMkLst>
      </pc:sldChg>
      <pc:sldChg chg="addSp modSp mod">
        <pc:chgData name="Keyley Graham" userId="51178f3d-3260-4cce-be31-d5467aca893d" providerId="ADAL" clId="{F67A951E-9856-4747-9CFD-8B52A01E6452}" dt="2025-02-24T13:42:55.971" v="733" actId="1035"/>
        <pc:sldMkLst>
          <pc:docMk/>
          <pc:sldMk cId="1023021682" sldId="439"/>
        </pc:sldMkLst>
      </pc:sldChg>
      <pc:sldChg chg="modSp mod">
        <pc:chgData name="Keyley Graham" userId="51178f3d-3260-4cce-be31-d5467aca893d" providerId="ADAL" clId="{F67A951E-9856-4747-9CFD-8B52A01E6452}" dt="2025-02-24T13:45:14.066" v="773" actId="1035"/>
        <pc:sldMkLst>
          <pc:docMk/>
          <pc:sldMk cId="1037343011" sldId="441"/>
        </pc:sldMkLst>
      </pc:sldChg>
    </pc:docChg>
  </pc:docChgLst>
  <pc:docChgLst>
    <pc:chgData name="Lola Bell" userId="35829591-d54e-45a8-96eb-55b1106d1785" providerId="ADAL" clId="{EBA1AA5D-CA85-4452-A8AD-EF8E635539B1}"/>
    <pc:docChg chg="undo custSel modSld">
      <pc:chgData name="Lola Bell" userId="35829591-d54e-45a8-96eb-55b1106d1785" providerId="ADAL" clId="{EBA1AA5D-CA85-4452-A8AD-EF8E635539B1}" dt="2025-04-29T13:55:07.336" v="531" actId="207"/>
      <pc:docMkLst>
        <pc:docMk/>
      </pc:docMkLst>
      <pc:sldChg chg="addSp delSp modSp mod delAnim">
        <pc:chgData name="Lola Bell" userId="35829591-d54e-45a8-96eb-55b1106d1785" providerId="ADAL" clId="{EBA1AA5D-CA85-4452-A8AD-EF8E635539B1}" dt="2025-04-29T09:16:26.820" v="352" actId="478"/>
        <pc:sldMkLst>
          <pc:docMk/>
          <pc:sldMk cId="2654580401" sldId="256"/>
        </pc:sldMkLst>
      </pc:sldChg>
      <pc:sldChg chg="addSp delSp modSp mod modNotesTx">
        <pc:chgData name="Lola Bell" userId="35829591-d54e-45a8-96eb-55b1106d1785" providerId="ADAL" clId="{EBA1AA5D-CA85-4452-A8AD-EF8E635539B1}" dt="2025-04-29T13:48:10.616" v="518"/>
        <pc:sldMkLst>
          <pc:docMk/>
          <pc:sldMk cId="3325033045" sldId="257"/>
        </pc:sldMkLst>
      </pc:sldChg>
      <pc:sldChg chg="addSp delSp modSp mod">
        <pc:chgData name="Lola Bell" userId="35829591-d54e-45a8-96eb-55b1106d1785" providerId="ADAL" clId="{EBA1AA5D-CA85-4452-A8AD-EF8E635539B1}" dt="2025-04-29T12:43:13.448" v="463" actId="1076"/>
        <pc:sldMkLst>
          <pc:docMk/>
          <pc:sldMk cId="1676243403" sldId="258"/>
        </pc:sldMkLst>
      </pc:sldChg>
      <pc:sldChg chg="modSp mod">
        <pc:chgData name="Lola Bell" userId="35829591-d54e-45a8-96eb-55b1106d1785" providerId="ADAL" clId="{EBA1AA5D-CA85-4452-A8AD-EF8E635539B1}" dt="2025-04-29T12:42:38.585" v="460" actId="207"/>
        <pc:sldMkLst>
          <pc:docMk/>
          <pc:sldMk cId="472232115" sldId="259"/>
        </pc:sldMkLst>
      </pc:sldChg>
      <pc:sldChg chg="modSp mod">
        <pc:chgData name="Lola Bell" userId="35829591-d54e-45a8-96eb-55b1106d1785" providerId="ADAL" clId="{EBA1AA5D-CA85-4452-A8AD-EF8E635539B1}" dt="2025-04-29T12:44:07.338" v="471" actId="207"/>
        <pc:sldMkLst>
          <pc:docMk/>
          <pc:sldMk cId="2138541973" sldId="260"/>
        </pc:sldMkLst>
      </pc:sldChg>
      <pc:sldChg chg="modSp mod">
        <pc:chgData name="Lola Bell" userId="35829591-d54e-45a8-96eb-55b1106d1785" providerId="ADAL" clId="{EBA1AA5D-CA85-4452-A8AD-EF8E635539B1}" dt="2025-04-29T12:54:48.197" v="476" actId="207"/>
        <pc:sldMkLst>
          <pc:docMk/>
          <pc:sldMk cId="3536669323" sldId="261"/>
        </pc:sldMkLst>
      </pc:sldChg>
      <pc:sldChg chg="modSp mod">
        <pc:chgData name="Lola Bell" userId="35829591-d54e-45a8-96eb-55b1106d1785" providerId="ADAL" clId="{EBA1AA5D-CA85-4452-A8AD-EF8E635539B1}" dt="2025-04-29T12:55:36.533" v="483" actId="207"/>
        <pc:sldMkLst>
          <pc:docMk/>
          <pc:sldMk cId="209947273" sldId="262"/>
        </pc:sldMkLst>
      </pc:sldChg>
      <pc:sldChg chg="modSp mod">
        <pc:chgData name="Lola Bell" userId="35829591-d54e-45a8-96eb-55b1106d1785" providerId="ADAL" clId="{EBA1AA5D-CA85-4452-A8AD-EF8E635539B1}" dt="2025-04-29T12:56:05.402" v="487" actId="208"/>
        <pc:sldMkLst>
          <pc:docMk/>
          <pc:sldMk cId="400091354" sldId="263"/>
        </pc:sldMkLst>
      </pc:sldChg>
      <pc:sldChg chg="addSp delSp modSp mod">
        <pc:chgData name="Lola Bell" userId="35829591-d54e-45a8-96eb-55b1106d1785" providerId="ADAL" clId="{EBA1AA5D-CA85-4452-A8AD-EF8E635539B1}" dt="2025-04-29T13:00:20.744" v="510" actId="207"/>
        <pc:sldMkLst>
          <pc:docMk/>
          <pc:sldMk cId="164181970" sldId="264"/>
        </pc:sldMkLst>
      </pc:sldChg>
      <pc:sldChg chg="addSp delSp modSp mod">
        <pc:chgData name="Lola Bell" userId="35829591-d54e-45a8-96eb-55b1106d1785" providerId="ADAL" clId="{EBA1AA5D-CA85-4452-A8AD-EF8E635539B1}" dt="2025-04-29T13:25:51.123" v="513" actId="207"/>
        <pc:sldMkLst>
          <pc:docMk/>
          <pc:sldMk cId="862611385" sldId="265"/>
        </pc:sldMkLst>
      </pc:sldChg>
      <pc:sldChg chg="modSp mod">
        <pc:chgData name="Lola Bell" userId="35829591-d54e-45a8-96eb-55b1106d1785" providerId="ADAL" clId="{EBA1AA5D-CA85-4452-A8AD-EF8E635539B1}" dt="2025-04-29T13:26:03.974" v="514" actId="207"/>
        <pc:sldMkLst>
          <pc:docMk/>
          <pc:sldMk cId="1589226738" sldId="266"/>
        </pc:sldMkLst>
      </pc:sldChg>
      <pc:sldChg chg="addSp delSp modSp mod">
        <pc:chgData name="Lola Bell" userId="35829591-d54e-45a8-96eb-55b1106d1785" providerId="ADAL" clId="{EBA1AA5D-CA85-4452-A8AD-EF8E635539B1}" dt="2025-04-29T11:06:56.699" v="449" actId="207"/>
        <pc:sldMkLst>
          <pc:docMk/>
          <pc:sldMk cId="1373202445" sldId="267"/>
        </pc:sldMkLst>
      </pc:sldChg>
      <pc:sldChg chg="modSp mod">
        <pc:chgData name="Lola Bell" userId="35829591-d54e-45a8-96eb-55b1106d1785" providerId="ADAL" clId="{EBA1AA5D-CA85-4452-A8AD-EF8E635539B1}" dt="2025-04-29T11:05:41.721" v="438" actId="207"/>
        <pc:sldMkLst>
          <pc:docMk/>
          <pc:sldMk cId="3613882858" sldId="268"/>
        </pc:sldMkLst>
      </pc:sldChg>
      <pc:sldChg chg="addSp delSp modSp mod addAnim delAnim">
        <pc:chgData name="Lola Bell" userId="35829591-d54e-45a8-96eb-55b1106d1785" providerId="ADAL" clId="{EBA1AA5D-CA85-4452-A8AD-EF8E635539B1}" dt="2025-04-29T11:02:52.157" v="432" actId="1076"/>
        <pc:sldMkLst>
          <pc:docMk/>
          <pc:sldMk cId="346279880" sldId="269"/>
        </pc:sldMkLst>
      </pc:sldChg>
      <pc:sldChg chg="modSp mod">
        <pc:chgData name="Lola Bell" userId="35829591-d54e-45a8-96eb-55b1106d1785" providerId="ADAL" clId="{EBA1AA5D-CA85-4452-A8AD-EF8E635539B1}" dt="2025-04-29T09:12:27.163" v="336" actId="207"/>
        <pc:sldMkLst>
          <pc:docMk/>
          <pc:sldMk cId="3224059746" sldId="271"/>
        </pc:sldMkLst>
      </pc:sldChg>
      <pc:sldChg chg="addSp delSp modSp mod">
        <pc:chgData name="Lola Bell" userId="35829591-d54e-45a8-96eb-55b1106d1785" providerId="ADAL" clId="{EBA1AA5D-CA85-4452-A8AD-EF8E635539B1}" dt="2025-04-29T13:50:20.122" v="519" actId="167"/>
        <pc:sldMkLst>
          <pc:docMk/>
          <pc:sldMk cId="1251913591" sldId="272"/>
        </pc:sldMkLst>
      </pc:sldChg>
      <pc:sldChg chg="addSp delSp modSp mod">
        <pc:chgData name="Lola Bell" userId="35829591-d54e-45a8-96eb-55b1106d1785" providerId="ADAL" clId="{EBA1AA5D-CA85-4452-A8AD-EF8E635539B1}" dt="2025-04-29T09:19:13.909" v="373" actId="478"/>
        <pc:sldMkLst>
          <pc:docMk/>
          <pc:sldMk cId="424925104" sldId="273"/>
        </pc:sldMkLst>
      </pc:sldChg>
      <pc:sldChg chg="addSp delSp modSp mod">
        <pc:chgData name="Lola Bell" userId="35829591-d54e-45a8-96eb-55b1106d1785" providerId="ADAL" clId="{EBA1AA5D-CA85-4452-A8AD-EF8E635539B1}" dt="2025-04-29T13:53:37.639" v="523" actId="167"/>
        <pc:sldMkLst>
          <pc:docMk/>
          <pc:sldMk cId="3136799846" sldId="274"/>
        </pc:sldMkLst>
      </pc:sldChg>
      <pc:sldChg chg="modSp mod">
        <pc:chgData name="Lola Bell" userId="35829591-d54e-45a8-96eb-55b1106d1785" providerId="ADAL" clId="{EBA1AA5D-CA85-4452-A8AD-EF8E635539B1}" dt="2025-04-29T13:54:34.425" v="530" actId="207"/>
        <pc:sldMkLst>
          <pc:docMk/>
          <pc:sldMk cId="2948434064" sldId="275"/>
        </pc:sldMkLst>
      </pc:sldChg>
      <pc:sldChg chg="addSp delSp modSp mod addAnim delAnim">
        <pc:chgData name="Lola Bell" userId="35829591-d54e-45a8-96eb-55b1106d1785" providerId="ADAL" clId="{EBA1AA5D-CA85-4452-A8AD-EF8E635539B1}" dt="2025-04-29T13:54:24.432" v="529" actId="207"/>
        <pc:sldMkLst>
          <pc:docMk/>
          <pc:sldMk cId="1042818893" sldId="276"/>
        </pc:sldMkLst>
      </pc:sldChg>
      <pc:sldChg chg="addSp delSp modSp mod">
        <pc:chgData name="Lola Bell" userId="35829591-d54e-45a8-96eb-55b1106d1785" providerId="ADAL" clId="{EBA1AA5D-CA85-4452-A8AD-EF8E635539B1}" dt="2025-04-29T09:02:27.830" v="276" actId="207"/>
        <pc:sldMkLst>
          <pc:docMk/>
          <pc:sldMk cId="504545983" sldId="277"/>
        </pc:sldMkLst>
      </pc:sldChg>
      <pc:sldChg chg="addSp delSp modSp mod">
        <pc:chgData name="Lola Bell" userId="35829591-d54e-45a8-96eb-55b1106d1785" providerId="ADAL" clId="{EBA1AA5D-CA85-4452-A8AD-EF8E635539B1}" dt="2025-04-29T13:54:08.299" v="527" actId="207"/>
        <pc:sldMkLst>
          <pc:docMk/>
          <pc:sldMk cId="3437623865" sldId="278"/>
        </pc:sldMkLst>
      </pc:sldChg>
      <pc:sldChg chg="modSp mod">
        <pc:chgData name="Lola Bell" userId="35829591-d54e-45a8-96eb-55b1106d1785" providerId="ADAL" clId="{EBA1AA5D-CA85-4452-A8AD-EF8E635539B1}" dt="2025-04-29T12:56:50.019" v="491" actId="208"/>
        <pc:sldMkLst>
          <pc:docMk/>
          <pc:sldMk cId="4140419216" sldId="279"/>
        </pc:sldMkLst>
      </pc:sldChg>
      <pc:sldChg chg="modSp mod">
        <pc:chgData name="Lola Bell" userId="35829591-d54e-45a8-96eb-55b1106d1785" providerId="ADAL" clId="{EBA1AA5D-CA85-4452-A8AD-EF8E635539B1}" dt="2025-04-29T09:10:08.309" v="312" actId="207"/>
        <pc:sldMkLst>
          <pc:docMk/>
          <pc:sldMk cId="3615666582" sldId="280"/>
        </pc:sldMkLst>
      </pc:sldChg>
      <pc:sldChg chg="modSp mod">
        <pc:chgData name="Lola Bell" userId="35829591-d54e-45a8-96eb-55b1106d1785" providerId="ADAL" clId="{EBA1AA5D-CA85-4452-A8AD-EF8E635539B1}" dt="2025-04-29T09:14:18.958" v="346" actId="207"/>
        <pc:sldMkLst>
          <pc:docMk/>
          <pc:sldMk cId="126893750" sldId="281"/>
        </pc:sldMkLst>
      </pc:sldChg>
      <pc:sldChg chg="addSp delSp modSp mod">
        <pc:chgData name="Lola Bell" userId="35829591-d54e-45a8-96eb-55b1106d1785" providerId="ADAL" clId="{EBA1AA5D-CA85-4452-A8AD-EF8E635539B1}" dt="2025-04-29T09:29:42.909" v="389" actId="207"/>
        <pc:sldMkLst>
          <pc:docMk/>
          <pc:sldMk cId="3528532204" sldId="282"/>
        </pc:sldMkLst>
      </pc:sldChg>
      <pc:sldChg chg="modSp mod">
        <pc:chgData name="Lola Bell" userId="35829591-d54e-45a8-96eb-55b1106d1785" providerId="ADAL" clId="{EBA1AA5D-CA85-4452-A8AD-EF8E635539B1}" dt="2025-04-29T11:10:41.402" v="455" actId="207"/>
        <pc:sldMkLst>
          <pc:docMk/>
          <pc:sldMk cId="1170188131" sldId="283"/>
        </pc:sldMkLst>
      </pc:sldChg>
      <pc:sldChg chg="addSp delSp modSp mod">
        <pc:chgData name="Lola Bell" userId="35829591-d54e-45a8-96eb-55b1106d1785" providerId="ADAL" clId="{EBA1AA5D-CA85-4452-A8AD-EF8E635539B1}" dt="2025-04-29T13:54:01.601" v="526" actId="207"/>
        <pc:sldMkLst>
          <pc:docMk/>
          <pc:sldMk cId="720171392" sldId="285"/>
        </pc:sldMkLst>
      </pc:sldChg>
      <pc:sldChg chg="addSp delSp modSp mod delAnim">
        <pc:chgData name="Lola Bell" userId="35829591-d54e-45a8-96eb-55b1106d1785" providerId="ADAL" clId="{EBA1AA5D-CA85-4452-A8AD-EF8E635539B1}" dt="2025-04-29T13:55:07.336" v="531" actId="207"/>
        <pc:sldMkLst>
          <pc:docMk/>
          <pc:sldMk cId="1023021682" sldId="439"/>
        </pc:sldMkLst>
      </pc:sldChg>
      <pc:sldChg chg="modSp mod">
        <pc:chgData name="Lola Bell" userId="35829591-d54e-45a8-96eb-55b1106d1785" providerId="ADAL" clId="{EBA1AA5D-CA85-4452-A8AD-EF8E635539B1}" dt="2025-04-29T11:07:06.929" v="450" actId="207"/>
        <pc:sldMkLst>
          <pc:docMk/>
          <pc:sldMk cId="4122953353" sldId="440"/>
        </pc:sldMkLst>
      </pc:sldChg>
      <pc:sldChg chg="modSp mod">
        <pc:chgData name="Lola Bell" userId="35829591-d54e-45a8-96eb-55b1106d1785" providerId="ADAL" clId="{EBA1AA5D-CA85-4452-A8AD-EF8E635539B1}" dt="2025-04-29T09:14:00.451" v="344" actId="207"/>
        <pc:sldMkLst>
          <pc:docMk/>
          <pc:sldMk cId="1037343011" sldId="441"/>
        </pc:sldMkLst>
      </pc:sldChg>
      <pc:sldChg chg="modSp mod">
        <pc:chgData name="Lola Bell" userId="35829591-d54e-45a8-96eb-55b1106d1785" providerId="ADAL" clId="{EBA1AA5D-CA85-4452-A8AD-EF8E635539B1}" dt="2025-04-29T09:13:09.701" v="341" actId="207"/>
        <pc:sldMkLst>
          <pc:docMk/>
          <pc:sldMk cId="280361260" sldId="442"/>
        </pc:sldMkLst>
      </pc:sldChg>
    </pc:docChg>
  </pc:docChgLst>
  <pc:docChgLst>
    <pc:chgData name="Lola Bell" userId="35829591-d54e-45a8-96eb-55b1106d1785" providerId="ADAL" clId="{FA1C0ABF-F5A0-408D-B89B-C24FFA9663E5}"/>
    <pc:docChg chg="custSel modSld">
      <pc:chgData name="Lola Bell" userId="35829591-d54e-45a8-96eb-55b1106d1785" providerId="ADAL" clId="{FA1C0ABF-F5A0-408D-B89B-C24FFA9663E5}" dt="2025-02-14T10:11:11.951" v="2" actId="14100"/>
      <pc:docMkLst>
        <pc:docMk/>
      </pc:docMkLst>
      <pc:sldChg chg="modSp mod">
        <pc:chgData name="Lola Bell" userId="35829591-d54e-45a8-96eb-55b1106d1785" providerId="ADAL" clId="{FA1C0ABF-F5A0-408D-B89B-C24FFA9663E5}" dt="2025-02-14T09:43:03.554" v="0" actId="27636"/>
        <pc:sldMkLst>
          <pc:docMk/>
          <pc:sldMk cId="209947273" sldId="262"/>
        </pc:sldMkLst>
      </pc:sldChg>
      <pc:sldChg chg="modSp mod">
        <pc:chgData name="Lola Bell" userId="35829591-d54e-45a8-96eb-55b1106d1785" providerId="ADAL" clId="{FA1C0ABF-F5A0-408D-B89B-C24FFA9663E5}" dt="2025-02-14T10:11:11.951" v="2" actId="14100"/>
        <pc:sldMkLst>
          <pc:docMk/>
          <pc:sldMk cId="164181970" sldId="264"/>
        </pc:sldMkLst>
      </pc:sldChg>
    </pc:docChg>
  </pc:docChgLst>
  <pc:docChgLst>
    <pc:chgData name="John Gilbert" userId="cd3b0cd7-f9c1-45be-a1d9-4a73a5d8860c" providerId="ADAL" clId="{AA7DB44F-30D1-4FCF-BB95-F0EA20B2CE42}"/>
    <pc:docChg chg="custSel addSld delSld modSld">
      <pc:chgData name="John Gilbert" userId="cd3b0cd7-f9c1-45be-a1d9-4a73a5d8860c" providerId="ADAL" clId="{AA7DB44F-30D1-4FCF-BB95-F0EA20B2CE42}" dt="2025-03-03T14:23:03.119" v="559" actId="20577"/>
      <pc:docMkLst>
        <pc:docMk/>
      </pc:docMkLst>
      <pc:sldChg chg="modSp mod">
        <pc:chgData name="John Gilbert" userId="cd3b0cd7-f9c1-45be-a1d9-4a73a5d8860c" providerId="ADAL" clId="{AA7DB44F-30D1-4FCF-BB95-F0EA20B2CE42}" dt="2025-02-24T13:35:01.810" v="555" actId="20577"/>
        <pc:sldMkLst>
          <pc:docMk/>
          <pc:sldMk cId="2138541973" sldId="260"/>
        </pc:sldMkLst>
      </pc:sldChg>
      <pc:sldChg chg="modSp mod">
        <pc:chgData name="John Gilbert" userId="cd3b0cd7-f9c1-45be-a1d9-4a73a5d8860c" providerId="ADAL" clId="{AA7DB44F-30D1-4FCF-BB95-F0EA20B2CE42}" dt="2025-03-03T14:23:02.915" v="558" actId="27636"/>
        <pc:sldMkLst>
          <pc:docMk/>
          <pc:sldMk cId="209947273" sldId="262"/>
        </pc:sldMkLst>
      </pc:sldChg>
      <pc:sldChg chg="modSp mod">
        <pc:chgData name="John Gilbert" userId="cd3b0cd7-f9c1-45be-a1d9-4a73a5d8860c" providerId="ADAL" clId="{AA7DB44F-30D1-4FCF-BB95-F0EA20B2CE42}" dt="2025-02-07T13:38:51.340" v="7" actId="255"/>
        <pc:sldMkLst>
          <pc:docMk/>
          <pc:sldMk cId="400091354" sldId="263"/>
        </pc:sldMkLst>
      </pc:sldChg>
      <pc:sldChg chg="addSp modSp mod">
        <pc:chgData name="John Gilbert" userId="cd3b0cd7-f9c1-45be-a1d9-4a73a5d8860c" providerId="ADAL" clId="{AA7DB44F-30D1-4FCF-BB95-F0EA20B2CE42}" dt="2025-02-07T13:40:34.778" v="27" actId="113"/>
        <pc:sldMkLst>
          <pc:docMk/>
          <pc:sldMk cId="164181970" sldId="264"/>
        </pc:sldMkLst>
      </pc:sldChg>
      <pc:sldChg chg="modSp mod">
        <pc:chgData name="John Gilbert" userId="cd3b0cd7-f9c1-45be-a1d9-4a73a5d8860c" providerId="ADAL" clId="{AA7DB44F-30D1-4FCF-BB95-F0EA20B2CE42}" dt="2025-03-03T14:23:03.119" v="559" actId="20577"/>
        <pc:sldMkLst>
          <pc:docMk/>
          <pc:sldMk cId="1589226738" sldId="266"/>
        </pc:sldMkLst>
      </pc:sldChg>
      <pc:sldChg chg="del">
        <pc:chgData name="John Gilbert" userId="cd3b0cd7-f9c1-45be-a1d9-4a73a5d8860c" providerId="ADAL" clId="{AA7DB44F-30D1-4FCF-BB95-F0EA20B2CE42}" dt="2025-02-07T13:49:26.840" v="111" actId="47"/>
        <pc:sldMkLst>
          <pc:docMk/>
          <pc:sldMk cId="1060313431" sldId="270"/>
        </pc:sldMkLst>
      </pc:sldChg>
      <pc:sldChg chg="addSp delSp modSp mod">
        <pc:chgData name="John Gilbert" userId="cd3b0cd7-f9c1-45be-a1d9-4a73a5d8860c" providerId="ADAL" clId="{AA7DB44F-30D1-4FCF-BB95-F0EA20B2CE42}" dt="2025-02-07T13:55:17.773" v="152" actId="478"/>
        <pc:sldMkLst>
          <pc:docMk/>
          <pc:sldMk cId="3224059746" sldId="271"/>
        </pc:sldMkLst>
      </pc:sldChg>
      <pc:sldChg chg="modSp mod">
        <pc:chgData name="John Gilbert" userId="cd3b0cd7-f9c1-45be-a1d9-4a73a5d8860c" providerId="ADAL" clId="{AA7DB44F-30D1-4FCF-BB95-F0EA20B2CE42}" dt="2025-02-14T09:20:00.384" v="175" actId="20577"/>
        <pc:sldMkLst>
          <pc:docMk/>
          <pc:sldMk cId="3136799846" sldId="274"/>
        </pc:sldMkLst>
      </pc:sldChg>
      <pc:sldChg chg="modSp mod">
        <pc:chgData name="John Gilbert" userId="cd3b0cd7-f9c1-45be-a1d9-4a73a5d8860c" providerId="ADAL" clId="{AA7DB44F-30D1-4FCF-BB95-F0EA20B2CE42}" dt="2025-02-14T09:21:20.475" v="305" actId="14100"/>
        <pc:sldMkLst>
          <pc:docMk/>
          <pc:sldMk cId="2948434064" sldId="275"/>
        </pc:sldMkLst>
      </pc:sldChg>
      <pc:sldChg chg="modSp mod">
        <pc:chgData name="John Gilbert" userId="cd3b0cd7-f9c1-45be-a1d9-4a73a5d8860c" providerId="ADAL" clId="{AA7DB44F-30D1-4FCF-BB95-F0EA20B2CE42}" dt="2025-02-14T09:23:50.630" v="366" actId="20577"/>
        <pc:sldMkLst>
          <pc:docMk/>
          <pc:sldMk cId="3437623865" sldId="278"/>
        </pc:sldMkLst>
      </pc:sldChg>
      <pc:sldChg chg="modSp mod">
        <pc:chgData name="John Gilbert" userId="cd3b0cd7-f9c1-45be-a1d9-4a73a5d8860c" providerId="ADAL" clId="{AA7DB44F-30D1-4FCF-BB95-F0EA20B2CE42}" dt="2025-02-07T13:39:03.795" v="8" actId="113"/>
        <pc:sldMkLst>
          <pc:docMk/>
          <pc:sldMk cId="4140419216" sldId="279"/>
        </pc:sldMkLst>
      </pc:sldChg>
      <pc:sldChg chg="delSp modSp new mod">
        <pc:chgData name="John Gilbert" userId="cd3b0cd7-f9c1-45be-a1d9-4a73a5d8860c" providerId="ADAL" clId="{AA7DB44F-30D1-4FCF-BB95-F0EA20B2CE42}" dt="2025-02-07T13:48:52.410" v="110" actId="20577"/>
        <pc:sldMkLst>
          <pc:docMk/>
          <pc:sldMk cId="1170188131" sldId="283"/>
        </pc:sldMkLst>
      </pc:sldChg>
      <pc:sldChg chg="addSp delSp modSp add mod">
        <pc:chgData name="John Gilbert" userId="cd3b0cd7-f9c1-45be-a1d9-4a73a5d8860c" providerId="ADAL" clId="{AA7DB44F-30D1-4FCF-BB95-F0EA20B2CE42}" dt="2025-02-07T13:54:38.091" v="137" actId="27636"/>
        <pc:sldMkLst>
          <pc:docMk/>
          <pc:sldMk cId="275195996" sldId="284"/>
        </pc:sldMkLst>
      </pc:sldChg>
      <pc:sldChg chg="modSp add mod">
        <pc:chgData name="John Gilbert" userId="cd3b0cd7-f9c1-45be-a1d9-4a73a5d8860c" providerId="ADAL" clId="{AA7DB44F-30D1-4FCF-BB95-F0EA20B2CE42}" dt="2025-02-14T09:24:52.951" v="460" actId="20577"/>
        <pc:sldMkLst>
          <pc:docMk/>
          <pc:sldMk cId="720171392" sldId="285"/>
        </pc:sldMkLst>
      </pc:sldChg>
    </pc:docChg>
  </pc:docChgLst>
  <pc:docChgLst>
    <pc:chgData name="Becky" userId="0400a876-98a3-4c62-8d40-42038257a6ad" providerId="ADAL" clId="{75204948-02FF-4378-AB26-07180465BC55}"/>
    <pc:docChg chg="undo custSel modSld">
      <pc:chgData name="Becky" userId="0400a876-98a3-4c62-8d40-42038257a6ad" providerId="ADAL" clId="{75204948-02FF-4378-AB26-07180465BC55}" dt="2025-08-19T13:57:56.605" v="687" actId="1076"/>
      <pc:docMkLst>
        <pc:docMk/>
      </pc:docMkLst>
      <pc:sldChg chg="modSp mod">
        <pc:chgData name="Becky" userId="0400a876-98a3-4c62-8d40-42038257a6ad" providerId="ADAL" clId="{75204948-02FF-4378-AB26-07180465BC55}" dt="2025-08-04T10:03:49.444" v="11" actId="255"/>
        <pc:sldMkLst>
          <pc:docMk/>
          <pc:sldMk cId="2654580401" sldId="256"/>
        </pc:sldMkLst>
      </pc:sldChg>
      <pc:sldChg chg="modSp mod">
        <pc:chgData name="Becky" userId="0400a876-98a3-4c62-8d40-42038257a6ad" providerId="ADAL" clId="{75204948-02FF-4378-AB26-07180465BC55}" dt="2025-08-04T10:13:08.321" v="33" actId="20577"/>
        <pc:sldMkLst>
          <pc:docMk/>
          <pc:sldMk cId="3325033045" sldId="257"/>
        </pc:sldMkLst>
      </pc:sldChg>
      <pc:sldChg chg="modSp mod">
        <pc:chgData name="Becky" userId="0400a876-98a3-4c62-8d40-42038257a6ad" providerId="ADAL" clId="{75204948-02FF-4378-AB26-07180465BC55}" dt="2025-08-04T10:13:30.260" v="54" actId="20577"/>
        <pc:sldMkLst>
          <pc:docMk/>
          <pc:sldMk cId="1676243403" sldId="258"/>
        </pc:sldMkLst>
      </pc:sldChg>
      <pc:sldChg chg="modSp mod">
        <pc:chgData name="Becky" userId="0400a876-98a3-4c62-8d40-42038257a6ad" providerId="ADAL" clId="{75204948-02FF-4378-AB26-07180465BC55}" dt="2025-08-04T10:15:04.770" v="68" actId="20577"/>
        <pc:sldMkLst>
          <pc:docMk/>
          <pc:sldMk cId="472232115" sldId="259"/>
        </pc:sldMkLst>
      </pc:sldChg>
      <pc:sldChg chg="modSp mod">
        <pc:chgData name="Becky" userId="0400a876-98a3-4c62-8d40-42038257a6ad" providerId="ADAL" clId="{75204948-02FF-4378-AB26-07180465BC55}" dt="2025-08-04T10:21:20.754" v="70" actId="14734"/>
        <pc:sldMkLst>
          <pc:docMk/>
          <pc:sldMk cId="2138541973" sldId="260"/>
        </pc:sldMkLst>
      </pc:sldChg>
      <pc:sldChg chg="modSp mod">
        <pc:chgData name="Becky" userId="0400a876-98a3-4c62-8d40-42038257a6ad" providerId="ADAL" clId="{75204948-02FF-4378-AB26-07180465BC55}" dt="2025-08-04T10:30:29.880" v="89" actId="20577"/>
        <pc:sldMkLst>
          <pc:docMk/>
          <pc:sldMk cId="3536669323" sldId="261"/>
        </pc:sldMkLst>
      </pc:sldChg>
      <pc:sldChg chg="modSp mod">
        <pc:chgData name="Becky" userId="0400a876-98a3-4c62-8d40-42038257a6ad" providerId="ADAL" clId="{75204948-02FF-4378-AB26-07180465BC55}" dt="2025-08-04T10:33:16.973" v="111" actId="1076"/>
        <pc:sldMkLst>
          <pc:docMk/>
          <pc:sldMk cId="209947273" sldId="262"/>
        </pc:sldMkLst>
      </pc:sldChg>
      <pc:sldChg chg="modSp mod">
        <pc:chgData name="Becky" userId="0400a876-98a3-4c62-8d40-42038257a6ad" providerId="ADAL" clId="{75204948-02FF-4378-AB26-07180465BC55}" dt="2025-08-04T10:37:59.326" v="149" actId="1076"/>
        <pc:sldMkLst>
          <pc:docMk/>
          <pc:sldMk cId="400091354" sldId="263"/>
        </pc:sldMkLst>
      </pc:sldChg>
      <pc:sldChg chg="modSp mod">
        <pc:chgData name="Becky" userId="0400a876-98a3-4c62-8d40-42038257a6ad" providerId="ADAL" clId="{75204948-02FF-4378-AB26-07180465BC55}" dt="2025-08-04T10:44:26.916" v="221" actId="207"/>
        <pc:sldMkLst>
          <pc:docMk/>
          <pc:sldMk cId="164181970" sldId="264"/>
        </pc:sldMkLst>
      </pc:sldChg>
      <pc:sldChg chg="modSp mod">
        <pc:chgData name="Becky" userId="0400a876-98a3-4c62-8d40-42038257a6ad" providerId="ADAL" clId="{75204948-02FF-4378-AB26-07180465BC55}" dt="2025-08-04T10:45:34.147" v="225" actId="20577"/>
        <pc:sldMkLst>
          <pc:docMk/>
          <pc:sldMk cId="862611385" sldId="265"/>
        </pc:sldMkLst>
      </pc:sldChg>
      <pc:sldChg chg="modSp mod">
        <pc:chgData name="Becky" userId="0400a876-98a3-4c62-8d40-42038257a6ad" providerId="ADAL" clId="{75204948-02FF-4378-AB26-07180465BC55}" dt="2025-08-04T10:47:31.101" v="234" actId="20577"/>
        <pc:sldMkLst>
          <pc:docMk/>
          <pc:sldMk cId="1589226738" sldId="266"/>
        </pc:sldMkLst>
      </pc:sldChg>
      <pc:sldChg chg="modSp mod">
        <pc:chgData name="Becky" userId="0400a876-98a3-4c62-8d40-42038257a6ad" providerId="ADAL" clId="{75204948-02FF-4378-AB26-07180465BC55}" dt="2025-08-04T10:51:26.802" v="257" actId="255"/>
        <pc:sldMkLst>
          <pc:docMk/>
          <pc:sldMk cId="1373202445" sldId="267"/>
        </pc:sldMkLst>
      </pc:sldChg>
      <pc:sldChg chg="modSp mod">
        <pc:chgData name="Becky" userId="0400a876-98a3-4c62-8d40-42038257a6ad" providerId="ADAL" clId="{75204948-02FF-4378-AB26-07180465BC55}" dt="2025-08-04T10:51:57.965" v="261" actId="14100"/>
        <pc:sldMkLst>
          <pc:docMk/>
          <pc:sldMk cId="3613882858" sldId="268"/>
        </pc:sldMkLst>
      </pc:sldChg>
      <pc:sldChg chg="modSp mod">
        <pc:chgData name="Becky" userId="0400a876-98a3-4c62-8d40-42038257a6ad" providerId="ADAL" clId="{75204948-02FF-4378-AB26-07180465BC55}" dt="2025-08-04T10:54:42.943" v="278" actId="20577"/>
        <pc:sldMkLst>
          <pc:docMk/>
          <pc:sldMk cId="346279880" sldId="269"/>
        </pc:sldMkLst>
      </pc:sldChg>
      <pc:sldChg chg="modSp mod">
        <pc:chgData name="Becky" userId="0400a876-98a3-4c62-8d40-42038257a6ad" providerId="ADAL" clId="{75204948-02FF-4378-AB26-07180465BC55}" dt="2025-08-05T07:43:26.300" v="326" actId="255"/>
        <pc:sldMkLst>
          <pc:docMk/>
          <pc:sldMk cId="1251913591" sldId="272"/>
        </pc:sldMkLst>
      </pc:sldChg>
      <pc:sldChg chg="modSp mod">
        <pc:chgData name="Becky" userId="0400a876-98a3-4c62-8d40-42038257a6ad" providerId="ADAL" clId="{75204948-02FF-4378-AB26-07180465BC55}" dt="2025-08-19T13:57:56.605" v="687" actId="1076"/>
        <pc:sldMkLst>
          <pc:docMk/>
          <pc:sldMk cId="424925104" sldId="273"/>
        </pc:sldMkLst>
        <pc:spChg chg="mod">
          <ac:chgData name="Becky" userId="0400a876-98a3-4c62-8d40-42038257a6ad" providerId="ADAL" clId="{75204948-02FF-4378-AB26-07180465BC55}" dt="2025-08-19T13:57:56.605" v="687" actId="1076"/>
          <ac:spMkLst>
            <pc:docMk/>
            <pc:sldMk cId="424925104" sldId="273"/>
            <ac:spMk id="5" creationId="{94D2B429-DCB0-235D-53AF-D5C4678E947E}"/>
          </ac:spMkLst>
        </pc:spChg>
      </pc:sldChg>
      <pc:sldChg chg="modSp mod">
        <pc:chgData name="Becky" userId="0400a876-98a3-4c62-8d40-42038257a6ad" providerId="ADAL" clId="{75204948-02FF-4378-AB26-07180465BC55}" dt="2025-08-05T07:52:16.002" v="429" actId="20577"/>
        <pc:sldMkLst>
          <pc:docMk/>
          <pc:sldMk cId="3136799846" sldId="274"/>
        </pc:sldMkLst>
      </pc:sldChg>
      <pc:sldChg chg="modSp mod modAnim">
        <pc:chgData name="Becky" userId="0400a876-98a3-4c62-8d40-42038257a6ad" providerId="ADAL" clId="{75204948-02FF-4378-AB26-07180465BC55}" dt="2025-08-05T08:01:12.769" v="445" actId="1076"/>
        <pc:sldMkLst>
          <pc:docMk/>
          <pc:sldMk cId="2948434064" sldId="275"/>
        </pc:sldMkLst>
      </pc:sldChg>
      <pc:sldChg chg="modSp mod">
        <pc:chgData name="Becky" userId="0400a876-98a3-4c62-8d40-42038257a6ad" providerId="ADAL" clId="{75204948-02FF-4378-AB26-07180465BC55}" dt="2025-08-05T08:02:58.814" v="632" actId="20577"/>
        <pc:sldMkLst>
          <pc:docMk/>
          <pc:sldMk cId="1042818893" sldId="276"/>
        </pc:sldMkLst>
      </pc:sldChg>
      <pc:sldChg chg="modSp mod">
        <pc:chgData name="Becky" userId="0400a876-98a3-4c62-8d40-42038257a6ad" providerId="ADAL" clId="{75204948-02FF-4378-AB26-07180465BC55}" dt="2025-08-05T08:06:13.152" v="686" actId="20577"/>
        <pc:sldMkLst>
          <pc:docMk/>
          <pc:sldMk cId="504545983" sldId="277"/>
        </pc:sldMkLst>
      </pc:sldChg>
      <pc:sldChg chg="modSp mod">
        <pc:chgData name="Becky" userId="0400a876-98a3-4c62-8d40-42038257a6ad" providerId="ADAL" clId="{75204948-02FF-4378-AB26-07180465BC55}" dt="2025-08-05T08:04:35.534" v="672" actId="20577"/>
        <pc:sldMkLst>
          <pc:docMk/>
          <pc:sldMk cId="3437623865" sldId="278"/>
        </pc:sldMkLst>
      </pc:sldChg>
      <pc:sldChg chg="modSp">
        <pc:chgData name="Becky" userId="0400a876-98a3-4c62-8d40-42038257a6ad" providerId="ADAL" clId="{75204948-02FF-4378-AB26-07180465BC55}" dt="2025-08-04T10:38:42.029" v="173" actId="255"/>
        <pc:sldMkLst>
          <pc:docMk/>
          <pc:sldMk cId="4140419216" sldId="279"/>
        </pc:sldMkLst>
      </pc:sldChg>
      <pc:sldChg chg="modSp mod">
        <pc:chgData name="Becky" userId="0400a876-98a3-4c62-8d40-42038257a6ad" providerId="ADAL" clId="{75204948-02FF-4378-AB26-07180465BC55}" dt="2025-08-05T08:05:48.417" v="685" actId="113"/>
        <pc:sldMkLst>
          <pc:docMk/>
          <pc:sldMk cId="3615666582" sldId="280"/>
        </pc:sldMkLst>
      </pc:sldChg>
      <pc:sldChg chg="modSp">
        <pc:chgData name="Becky" userId="0400a876-98a3-4c62-8d40-42038257a6ad" providerId="ADAL" clId="{75204948-02FF-4378-AB26-07180465BC55}" dt="2025-08-05T07:39:58.543" v="296" actId="255"/>
        <pc:sldMkLst>
          <pc:docMk/>
          <pc:sldMk cId="126893750" sldId="281"/>
        </pc:sldMkLst>
      </pc:sldChg>
      <pc:sldChg chg="modSp mod">
        <pc:chgData name="Becky" userId="0400a876-98a3-4c62-8d40-42038257a6ad" providerId="ADAL" clId="{75204948-02FF-4378-AB26-07180465BC55}" dt="2025-08-04T10:59:15.096" v="295" actId="20577"/>
        <pc:sldMkLst>
          <pc:docMk/>
          <pc:sldMk cId="3528532204" sldId="282"/>
        </pc:sldMkLst>
      </pc:sldChg>
      <pc:sldChg chg="modSp mod">
        <pc:chgData name="Becky" userId="0400a876-98a3-4c62-8d40-42038257a6ad" providerId="ADAL" clId="{75204948-02FF-4378-AB26-07180465BC55}" dt="2025-08-04T10:47:52.414" v="236" actId="255"/>
        <pc:sldMkLst>
          <pc:docMk/>
          <pc:sldMk cId="1170188131" sldId="283"/>
        </pc:sldMkLst>
      </pc:sldChg>
      <pc:sldChg chg="modSp mod">
        <pc:chgData name="Becky" userId="0400a876-98a3-4c62-8d40-42038257a6ad" providerId="ADAL" clId="{75204948-02FF-4378-AB26-07180465BC55}" dt="2025-08-05T08:05:09.248" v="674" actId="255"/>
        <pc:sldMkLst>
          <pc:docMk/>
          <pc:sldMk cId="720171392" sldId="285"/>
        </pc:sldMkLst>
      </pc:sldChg>
      <pc:sldChg chg="modSp mod">
        <pc:chgData name="Becky" userId="0400a876-98a3-4c62-8d40-42038257a6ad" providerId="ADAL" clId="{75204948-02FF-4378-AB26-07180465BC55}" dt="2025-08-04T10:50:41.744" v="253" actId="207"/>
        <pc:sldMkLst>
          <pc:docMk/>
          <pc:sldMk cId="4122953353" sldId="440"/>
        </pc:sldMkLst>
      </pc:sldChg>
      <pc:sldChg chg="modSp">
        <pc:chgData name="Becky" userId="0400a876-98a3-4c62-8d40-42038257a6ad" providerId="ADAL" clId="{75204948-02FF-4378-AB26-07180465BC55}" dt="2025-08-05T07:40:52.903" v="300" actId="33524"/>
        <pc:sldMkLst>
          <pc:docMk/>
          <pc:sldMk cId="280361260" sldId="442"/>
        </pc:sldMkLst>
      </pc:sldChg>
    </pc:docChg>
  </pc:docChgLst>
  <pc:docChgLst>
    <pc:chgData name="Lola Bell" userId="35829591-d54e-45a8-96eb-55b1106d1785" providerId="ADAL" clId="{783315CB-93FF-4ACE-AF14-385705F31EBE}"/>
    <pc:docChg chg="undo custSel modSld">
      <pc:chgData name="Lola Bell" userId="35829591-d54e-45a8-96eb-55b1106d1785" providerId="ADAL" clId="{783315CB-93FF-4ACE-AF14-385705F31EBE}" dt="2025-03-18T15:33:41.481" v="22"/>
      <pc:docMkLst>
        <pc:docMk/>
      </pc:docMkLst>
      <pc:sldChg chg="modSp mod">
        <pc:chgData name="Lola Bell" userId="35829591-d54e-45a8-96eb-55b1106d1785" providerId="ADAL" clId="{783315CB-93FF-4ACE-AF14-385705F31EBE}" dt="2025-03-18T15:02:03.131" v="6" actId="255"/>
        <pc:sldMkLst>
          <pc:docMk/>
          <pc:sldMk cId="2654580401" sldId="256"/>
        </pc:sldMkLst>
      </pc:sldChg>
      <pc:sldChg chg="modSp mod">
        <pc:chgData name="Lola Bell" userId="35829591-d54e-45a8-96eb-55b1106d1785" providerId="ADAL" clId="{783315CB-93FF-4ACE-AF14-385705F31EBE}" dt="2025-03-18T14:53:07.552" v="2" actId="207"/>
        <pc:sldMkLst>
          <pc:docMk/>
          <pc:sldMk cId="1676243403" sldId="258"/>
        </pc:sldMkLst>
      </pc:sldChg>
      <pc:sldChg chg="modSp mod">
        <pc:chgData name="Lola Bell" userId="35829591-d54e-45a8-96eb-55b1106d1785" providerId="ADAL" clId="{783315CB-93FF-4ACE-AF14-385705F31EBE}" dt="2025-03-18T14:53:49.830" v="3" actId="1076"/>
        <pc:sldMkLst>
          <pc:docMk/>
          <pc:sldMk cId="472232115" sldId="259"/>
        </pc:sldMkLst>
      </pc:sldChg>
      <pc:sldChg chg="modSp mod">
        <pc:chgData name="Lola Bell" userId="35829591-d54e-45a8-96eb-55b1106d1785" providerId="ADAL" clId="{783315CB-93FF-4ACE-AF14-385705F31EBE}" dt="2025-03-18T14:52:19.649" v="0" actId="27636"/>
        <pc:sldMkLst>
          <pc:docMk/>
          <pc:sldMk cId="209947273" sldId="262"/>
        </pc:sldMkLst>
      </pc:sldChg>
      <pc:sldChg chg="modSp mod">
        <pc:chgData name="Lola Bell" userId="35829591-d54e-45a8-96eb-55b1106d1785" providerId="ADAL" clId="{783315CB-93FF-4ACE-AF14-385705F31EBE}" dt="2025-03-18T15:22:02.657" v="10" actId="1076"/>
        <pc:sldMkLst>
          <pc:docMk/>
          <pc:sldMk cId="3136799846" sldId="274"/>
        </pc:sldMkLst>
      </pc:sldChg>
      <pc:sldChg chg="modSp mod">
        <pc:chgData name="Lola Bell" userId="35829591-d54e-45a8-96eb-55b1106d1785" providerId="ADAL" clId="{783315CB-93FF-4ACE-AF14-385705F31EBE}" dt="2025-03-18T15:21:38.401" v="7" actId="1076"/>
        <pc:sldMkLst>
          <pc:docMk/>
          <pc:sldMk cId="1042818893" sldId="276"/>
        </pc:sldMkLst>
      </pc:sldChg>
      <pc:sldChg chg="modSp mod modAnim">
        <pc:chgData name="Lola Bell" userId="35829591-d54e-45a8-96eb-55b1106d1785" providerId="ADAL" clId="{783315CB-93FF-4ACE-AF14-385705F31EBE}" dt="2025-03-18T15:33:23.743" v="20"/>
        <pc:sldMkLst>
          <pc:docMk/>
          <pc:sldMk cId="3437623865" sldId="278"/>
        </pc:sldMkLst>
      </pc:sldChg>
      <pc:sldChg chg="modSp mod">
        <pc:chgData name="Lola Bell" userId="35829591-d54e-45a8-96eb-55b1106d1785" providerId="ADAL" clId="{783315CB-93FF-4ACE-AF14-385705F31EBE}" dt="2025-03-18T14:54:49.321" v="4" actId="207"/>
        <pc:sldMkLst>
          <pc:docMk/>
          <pc:sldMk cId="1170188131" sldId="283"/>
        </pc:sldMkLst>
      </pc:sldChg>
      <pc:sldChg chg="modAnim">
        <pc:chgData name="Lola Bell" userId="35829591-d54e-45a8-96eb-55b1106d1785" providerId="ADAL" clId="{783315CB-93FF-4ACE-AF14-385705F31EBE}" dt="2025-03-18T15:33:41.481" v="22"/>
        <pc:sldMkLst>
          <pc:docMk/>
          <pc:sldMk cId="720171392" sldId="285"/>
        </pc:sldMkLst>
      </pc:sldChg>
      <pc:sldChg chg="modSp">
        <pc:chgData name="Lola Bell" userId="35829591-d54e-45a8-96eb-55b1106d1785" providerId="ADAL" clId="{783315CB-93FF-4ACE-AF14-385705F31EBE}" dt="2025-03-18T14:55:47.863" v="5" actId="2711"/>
        <pc:sldMkLst>
          <pc:docMk/>
          <pc:sldMk cId="280361260" sldId="442"/>
        </pc:sldMkLst>
      </pc:sldChg>
    </pc:docChg>
  </pc:docChgLst>
  <pc:docChgLst>
    <pc:chgData name="John Gilbert" userId="cd3b0cd7-f9c1-45be-a1d9-4a73a5d8860c" providerId="ADAL" clId="{21B12831-6352-4105-81ED-D71D5EC3537E}"/>
    <pc:docChg chg="modSld">
      <pc:chgData name="John Gilbert" userId="cd3b0cd7-f9c1-45be-a1d9-4a73a5d8860c" providerId="ADAL" clId="{21B12831-6352-4105-81ED-D71D5EC3537E}" dt="2025-03-18T14:52:01.240" v="1" actId="20577"/>
      <pc:docMkLst>
        <pc:docMk/>
      </pc:docMkLst>
      <pc:sldChg chg="modSp mod">
        <pc:chgData name="John Gilbert" userId="cd3b0cd7-f9c1-45be-a1d9-4a73a5d8860c" providerId="ADAL" clId="{21B12831-6352-4105-81ED-D71D5EC3537E}" dt="2025-03-18T14:52:01.240" v="1" actId="20577"/>
        <pc:sldMkLst>
          <pc:docMk/>
          <pc:sldMk cId="2138541973" sldId="260"/>
        </pc:sldMkLst>
      </pc:sldChg>
    </pc:docChg>
  </pc:docChgLst>
</pc:chgInfo>
</file>

<file path=ppt/comments/modernComment_104_7F778F95.xml><?xml version="1.0" encoding="utf-8"?>
<p188:cmLst xmlns:a="http://schemas.openxmlformats.org/drawingml/2006/main" xmlns:r="http://schemas.openxmlformats.org/officeDocument/2006/relationships" xmlns:p188="http://schemas.microsoft.com/office/powerpoint/2018/8/main">
  <p188:cm id="{9A1D3BDB-818D-4468-AF49-73D0541A0B06}" authorId="{508ECCCE-36FD-540D-80E2-F017AF8091D8}" created="2025-08-04T10:22:13.195">
    <ac:deMkLst xmlns:ac="http://schemas.microsoft.com/office/drawing/2013/main/command">
      <pc:docMk xmlns:pc="http://schemas.microsoft.com/office/powerpoint/2013/main/command"/>
      <pc:sldMk xmlns:pc="http://schemas.microsoft.com/office/powerpoint/2013/main/command" cId="2138541973" sldId="260"/>
      <ac:picMk id="3" creationId="{F432C6F8-3518-4FD4-9AAC-21AD0A461A37}"/>
    </ac:deMkLst>
    <p188:txBody>
      <a:bodyPr/>
      <a:lstStyle/>
      <a:p>
        <a:r>
          <a:rPr lang="en-GB"/>
          <a:t>[@Alice O'Dwyer] I think this table needs reformatting to make it more visually friendly</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D86E2D-ECBF-8257-3A27-D513F7595A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8AF3B1A-53A9-77CB-D7B4-B1FDFC70F5F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837419B-5B67-446B-9DE6-0C2A0EFF6D4C}" type="datetimeFigureOut">
              <a:rPr lang="en-GB" smtClean="0"/>
              <a:t>17/09/2025</a:t>
            </a:fld>
            <a:endParaRPr lang="en-GB"/>
          </a:p>
        </p:txBody>
      </p:sp>
      <p:sp>
        <p:nvSpPr>
          <p:cNvPr id="4" name="Footer Placeholder 3">
            <a:extLst>
              <a:ext uri="{FF2B5EF4-FFF2-40B4-BE49-F238E27FC236}">
                <a16:creationId xmlns:a16="http://schemas.microsoft.com/office/drawing/2014/main" id="{A7094501-D4F4-D38C-718C-9CE3E81A37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590032D-3B58-B470-0785-F772BFC54C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FF1C7D-FA85-43D5-AC5E-F177159DBFA6}" type="slidenum">
              <a:rPr lang="en-GB" smtClean="0"/>
              <a:t>‹#›</a:t>
            </a:fld>
            <a:endParaRPr lang="en-GB"/>
          </a:p>
        </p:txBody>
      </p:sp>
    </p:spTree>
    <p:extLst>
      <p:ext uri="{BB962C8B-B14F-4D97-AF65-F5344CB8AC3E}">
        <p14:creationId xmlns:p14="http://schemas.microsoft.com/office/powerpoint/2010/main" val="2654392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ACC54C-182E-4251-8CBB-B1823E7F0FAC}" type="datetimeFigureOut">
              <a:rPr lang="en-GB" smtClean="0"/>
              <a:t>17/09/2025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F66E6-F0B1-4828-8650-6D4A0300AA5E}" type="slidenum">
              <a:rPr lang="en-GB" smtClean="0"/>
              <a:t>‹#›</a:t>
            </a:fld>
            <a:endParaRPr lang="en-GB"/>
          </a:p>
        </p:txBody>
      </p:sp>
    </p:spTree>
    <p:extLst>
      <p:ext uri="{BB962C8B-B14F-4D97-AF65-F5344CB8AC3E}">
        <p14:creationId xmlns:p14="http://schemas.microsoft.com/office/powerpoint/2010/main" val="404735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second point branches off from learning outcome 1 </a:t>
            </a:r>
          </a:p>
        </p:txBody>
      </p:sp>
      <p:sp>
        <p:nvSpPr>
          <p:cNvPr id="4" name="Slide Number Placeholder 3"/>
          <p:cNvSpPr>
            <a:spLocks noGrp="1"/>
          </p:cNvSpPr>
          <p:nvPr>
            <p:ph type="sldNum" sz="quarter" idx="5"/>
          </p:nvPr>
        </p:nvSpPr>
        <p:spPr/>
        <p:txBody>
          <a:bodyPr/>
          <a:lstStyle/>
          <a:p>
            <a:fld id="{1E4F66E6-F0B1-4828-8650-6D4A0300AA5E}" type="slidenum">
              <a:rPr lang="en-GB" smtClean="0"/>
              <a:t>3</a:t>
            </a:fld>
            <a:endParaRPr lang="en-GB"/>
          </a:p>
        </p:txBody>
      </p:sp>
    </p:spTree>
    <p:extLst>
      <p:ext uri="{BB962C8B-B14F-4D97-AF65-F5344CB8AC3E}">
        <p14:creationId xmlns:p14="http://schemas.microsoft.com/office/powerpoint/2010/main" val="3318016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F66E6-F0B1-4828-8650-6D4A0300AA5E}" type="slidenum">
              <a:rPr lang="en-GB" smtClean="0"/>
              <a:t>31</a:t>
            </a:fld>
            <a:endParaRPr lang="en-GB"/>
          </a:p>
        </p:txBody>
      </p:sp>
    </p:spTree>
    <p:extLst>
      <p:ext uri="{BB962C8B-B14F-4D97-AF65-F5344CB8AC3E}">
        <p14:creationId xmlns:p14="http://schemas.microsoft.com/office/powerpoint/2010/main" val="1085989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72A6A-5265-BFA1-9E31-D1893C3C62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63949-54D2-4DC4-C239-4B2AC7BD8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8E0E2-3B80-7AC5-F4CA-3667BBEE55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FAF3AB-43D6-E66A-F57E-36D156986BE4}"/>
              </a:ext>
            </a:extLst>
          </p:cNvPr>
          <p:cNvSpPr>
            <a:spLocks noGrp="1"/>
          </p:cNvSpPr>
          <p:nvPr>
            <p:ph type="sldNum" sz="quarter" idx="5"/>
          </p:nvPr>
        </p:nvSpPr>
        <p:spPr/>
        <p:txBody>
          <a:bodyPr/>
          <a:lstStyle/>
          <a:p>
            <a:fld id="{1E4F66E6-F0B1-4828-8650-6D4A0300AA5E}" type="slidenum">
              <a:rPr lang="en-GB" smtClean="0"/>
              <a:t>32</a:t>
            </a:fld>
            <a:endParaRPr lang="en-GB"/>
          </a:p>
        </p:txBody>
      </p:sp>
    </p:spTree>
    <p:extLst>
      <p:ext uri="{BB962C8B-B14F-4D97-AF65-F5344CB8AC3E}">
        <p14:creationId xmlns:p14="http://schemas.microsoft.com/office/powerpoint/2010/main" val="68241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9</a:t>
            </a:fld>
            <a:endParaRPr lang="en-GB"/>
          </a:p>
        </p:txBody>
      </p:sp>
    </p:spTree>
    <p:extLst>
      <p:ext uri="{BB962C8B-B14F-4D97-AF65-F5344CB8AC3E}">
        <p14:creationId xmlns:p14="http://schemas.microsoft.com/office/powerpoint/2010/main" val="3656418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13</a:t>
            </a:fld>
            <a:endParaRPr lang="en-GB"/>
          </a:p>
        </p:txBody>
      </p:sp>
    </p:spTree>
    <p:extLst>
      <p:ext uri="{BB962C8B-B14F-4D97-AF65-F5344CB8AC3E}">
        <p14:creationId xmlns:p14="http://schemas.microsoft.com/office/powerpoint/2010/main" val="1385249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16</a:t>
            </a:fld>
            <a:endParaRPr lang="en-GB"/>
          </a:p>
        </p:txBody>
      </p:sp>
    </p:spTree>
    <p:extLst>
      <p:ext uri="{BB962C8B-B14F-4D97-AF65-F5344CB8AC3E}">
        <p14:creationId xmlns:p14="http://schemas.microsoft.com/office/powerpoint/2010/main" val="2828489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19</a:t>
            </a:fld>
            <a:endParaRPr lang="en-GB"/>
          </a:p>
        </p:txBody>
      </p:sp>
    </p:spTree>
    <p:extLst>
      <p:ext uri="{BB962C8B-B14F-4D97-AF65-F5344CB8AC3E}">
        <p14:creationId xmlns:p14="http://schemas.microsoft.com/office/powerpoint/2010/main" val="51779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20</a:t>
            </a:fld>
            <a:endParaRPr lang="en-GB"/>
          </a:p>
        </p:txBody>
      </p:sp>
    </p:spTree>
    <p:extLst>
      <p:ext uri="{BB962C8B-B14F-4D97-AF65-F5344CB8AC3E}">
        <p14:creationId xmlns:p14="http://schemas.microsoft.com/office/powerpoint/2010/main" val="1498164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25</a:t>
            </a:fld>
            <a:endParaRPr lang="en-GB"/>
          </a:p>
        </p:txBody>
      </p:sp>
    </p:spTree>
    <p:extLst>
      <p:ext uri="{BB962C8B-B14F-4D97-AF65-F5344CB8AC3E}">
        <p14:creationId xmlns:p14="http://schemas.microsoft.com/office/powerpoint/2010/main" val="2165806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27</a:t>
            </a:fld>
            <a:endParaRPr lang="en-GB"/>
          </a:p>
        </p:txBody>
      </p:sp>
    </p:spTree>
    <p:extLst>
      <p:ext uri="{BB962C8B-B14F-4D97-AF65-F5344CB8AC3E}">
        <p14:creationId xmlns:p14="http://schemas.microsoft.com/office/powerpoint/2010/main" val="2897821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4F66E6-F0B1-4828-8650-6D4A0300AA5E}" type="slidenum">
              <a:rPr lang="en-GB" smtClean="0"/>
              <a:t>28</a:t>
            </a:fld>
            <a:endParaRPr lang="en-GB"/>
          </a:p>
        </p:txBody>
      </p:sp>
    </p:spTree>
    <p:extLst>
      <p:ext uri="{BB962C8B-B14F-4D97-AF65-F5344CB8AC3E}">
        <p14:creationId xmlns:p14="http://schemas.microsoft.com/office/powerpoint/2010/main" val="76990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BF95-2CD9-08EC-86AF-53A8DA4935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4A694EB-3AB7-49AE-B2C2-BE136F471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75B330-8773-14FD-9E90-4DC997EA103B}"/>
              </a:ext>
            </a:extLst>
          </p:cNvPr>
          <p:cNvSpPr>
            <a:spLocks noGrp="1"/>
          </p:cNvSpPr>
          <p:nvPr>
            <p:ph type="dt" sz="half" idx="10"/>
          </p:nvPr>
        </p:nvSpPr>
        <p:spPr/>
        <p:txBody>
          <a:bodyPr/>
          <a:lstStyle/>
          <a:p>
            <a:fld id="{0B1E406F-965C-4E0E-9E97-5BB636D1D761}" type="datetime1">
              <a:rPr lang="en-GB" smtClean="0"/>
              <a:t>17/09/2025</a:t>
            </a:fld>
            <a:endParaRPr lang="en-GB"/>
          </a:p>
        </p:txBody>
      </p:sp>
      <p:sp>
        <p:nvSpPr>
          <p:cNvPr id="5" name="Footer Placeholder 4">
            <a:extLst>
              <a:ext uri="{FF2B5EF4-FFF2-40B4-BE49-F238E27FC236}">
                <a16:creationId xmlns:a16="http://schemas.microsoft.com/office/drawing/2014/main" id="{75D5E1AC-13BF-92FF-CCE2-CBC81FF461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3FF778-AA5E-E88B-9BE8-DD20EA1C84FE}"/>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3114290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E981-7F31-0DE2-146C-657604DE7D2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709734-AB25-1BBB-8FDA-7EAAFBC205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8E42B0-427E-DB73-8BEE-62858AC8E505}"/>
              </a:ext>
            </a:extLst>
          </p:cNvPr>
          <p:cNvSpPr>
            <a:spLocks noGrp="1"/>
          </p:cNvSpPr>
          <p:nvPr>
            <p:ph type="dt" sz="half" idx="10"/>
          </p:nvPr>
        </p:nvSpPr>
        <p:spPr/>
        <p:txBody>
          <a:bodyPr/>
          <a:lstStyle/>
          <a:p>
            <a:fld id="{1533E496-B451-43E9-B1CF-37AE6DDEB098}" type="datetime1">
              <a:rPr lang="en-GB" smtClean="0"/>
              <a:t>17/09/2025</a:t>
            </a:fld>
            <a:endParaRPr lang="en-GB"/>
          </a:p>
        </p:txBody>
      </p:sp>
      <p:sp>
        <p:nvSpPr>
          <p:cNvPr id="5" name="Footer Placeholder 4">
            <a:extLst>
              <a:ext uri="{FF2B5EF4-FFF2-40B4-BE49-F238E27FC236}">
                <a16:creationId xmlns:a16="http://schemas.microsoft.com/office/drawing/2014/main" id="{F45BFE94-8EBC-C313-24F5-A25F7B6FB6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3C85FB-16BA-4F0A-0EC5-B86E561C8345}"/>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286926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CA7879-4400-F240-57E3-58525CC235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3A5DD4-0D8E-2EC2-1C8B-F6356EF8A2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3B208F-9A07-50C9-FD5A-580E5CEBD1D3}"/>
              </a:ext>
            </a:extLst>
          </p:cNvPr>
          <p:cNvSpPr>
            <a:spLocks noGrp="1"/>
          </p:cNvSpPr>
          <p:nvPr>
            <p:ph type="dt" sz="half" idx="10"/>
          </p:nvPr>
        </p:nvSpPr>
        <p:spPr/>
        <p:txBody>
          <a:bodyPr/>
          <a:lstStyle/>
          <a:p>
            <a:fld id="{587A6E46-BADA-4AF5-B16B-FBC1836D8F33}" type="datetime1">
              <a:rPr lang="en-GB" smtClean="0"/>
              <a:t>17/09/2025</a:t>
            </a:fld>
            <a:endParaRPr lang="en-GB"/>
          </a:p>
        </p:txBody>
      </p:sp>
      <p:sp>
        <p:nvSpPr>
          <p:cNvPr id="5" name="Footer Placeholder 4">
            <a:extLst>
              <a:ext uri="{FF2B5EF4-FFF2-40B4-BE49-F238E27FC236}">
                <a16:creationId xmlns:a16="http://schemas.microsoft.com/office/drawing/2014/main" id="{781F5B68-726C-8B04-BF0B-4C53B751F7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F50E8F-3FE0-1045-8BF1-3B435DC0DDFC}"/>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3663247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B0EB4-AB3A-11D1-F070-B0F24246E79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996019-E778-ACA0-D61F-FAED7ED788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86B205-F036-15CB-54D0-706847474AED}"/>
              </a:ext>
            </a:extLst>
          </p:cNvPr>
          <p:cNvSpPr>
            <a:spLocks noGrp="1"/>
          </p:cNvSpPr>
          <p:nvPr>
            <p:ph type="dt" sz="half" idx="10"/>
          </p:nvPr>
        </p:nvSpPr>
        <p:spPr/>
        <p:txBody>
          <a:bodyPr/>
          <a:lstStyle/>
          <a:p>
            <a:fld id="{89D45FD0-9B2A-4EDA-9813-AEC06E380F06}" type="datetime1">
              <a:rPr lang="en-GB" smtClean="0"/>
              <a:t>17/09/2025</a:t>
            </a:fld>
            <a:endParaRPr lang="en-GB"/>
          </a:p>
        </p:txBody>
      </p:sp>
      <p:sp>
        <p:nvSpPr>
          <p:cNvPr id="5" name="Footer Placeholder 4">
            <a:extLst>
              <a:ext uri="{FF2B5EF4-FFF2-40B4-BE49-F238E27FC236}">
                <a16:creationId xmlns:a16="http://schemas.microsoft.com/office/drawing/2014/main" id="{E3FD1F85-8D00-3F93-25CD-2F3339F88F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EDA471A-E9B0-38D1-5360-B113DBBF03F3}"/>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3227973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546B-3FCC-4567-328C-4221156BB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A1BCB96-3C2C-8BB0-404B-A7C805C3F9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C19CA5-5CE2-20DC-3BB7-68BFF304519E}"/>
              </a:ext>
            </a:extLst>
          </p:cNvPr>
          <p:cNvSpPr>
            <a:spLocks noGrp="1"/>
          </p:cNvSpPr>
          <p:nvPr>
            <p:ph type="dt" sz="half" idx="10"/>
          </p:nvPr>
        </p:nvSpPr>
        <p:spPr/>
        <p:txBody>
          <a:bodyPr/>
          <a:lstStyle/>
          <a:p>
            <a:fld id="{25AAB425-ED8D-4223-A7A9-3320E6B0114C}" type="datetime1">
              <a:rPr lang="en-GB" smtClean="0"/>
              <a:t>17/09/2025</a:t>
            </a:fld>
            <a:endParaRPr lang="en-GB"/>
          </a:p>
        </p:txBody>
      </p:sp>
      <p:sp>
        <p:nvSpPr>
          <p:cNvPr id="5" name="Footer Placeholder 4">
            <a:extLst>
              <a:ext uri="{FF2B5EF4-FFF2-40B4-BE49-F238E27FC236}">
                <a16:creationId xmlns:a16="http://schemas.microsoft.com/office/drawing/2014/main" id="{E0C21551-C9C0-937C-970C-A4C4D15B22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C448CC-237A-EBBE-EC45-B577800D5445}"/>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384856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4998-CBC9-A34C-307C-1C05C478F17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AA791D-5840-01A4-54F1-617EBC05B1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56B4A29-1C4D-92A6-C092-E1ED9F9A75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C944CC-4EEA-2D6C-2488-755F3A6F7BE1}"/>
              </a:ext>
            </a:extLst>
          </p:cNvPr>
          <p:cNvSpPr>
            <a:spLocks noGrp="1"/>
          </p:cNvSpPr>
          <p:nvPr>
            <p:ph type="dt" sz="half" idx="10"/>
          </p:nvPr>
        </p:nvSpPr>
        <p:spPr/>
        <p:txBody>
          <a:bodyPr/>
          <a:lstStyle/>
          <a:p>
            <a:fld id="{34452C95-54AB-47B5-85A1-6201CCB5D8FC}" type="datetime1">
              <a:rPr lang="en-GB" smtClean="0"/>
              <a:t>17/09/2025</a:t>
            </a:fld>
            <a:endParaRPr lang="en-GB"/>
          </a:p>
        </p:txBody>
      </p:sp>
      <p:sp>
        <p:nvSpPr>
          <p:cNvPr id="6" name="Footer Placeholder 5">
            <a:extLst>
              <a:ext uri="{FF2B5EF4-FFF2-40B4-BE49-F238E27FC236}">
                <a16:creationId xmlns:a16="http://schemas.microsoft.com/office/drawing/2014/main" id="{52C16E35-028F-7DDB-7B3E-5ACFFBCE2D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9D1B8F3-7CCD-A00D-2505-8425159709CC}"/>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2032704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7B6B6-D3BE-2417-D117-A7F8E836707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C88DEF2-391D-CACD-D9ED-01B7D97E6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CCE1828-9C70-F378-C7F2-7E1AE951CC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F861F33-A298-B801-7000-0F159C2A0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96BBA-20DD-A584-7CEE-9225D4ABB6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4A6209C-AEF0-54F1-1204-86DBB9CE575E}"/>
              </a:ext>
            </a:extLst>
          </p:cNvPr>
          <p:cNvSpPr>
            <a:spLocks noGrp="1"/>
          </p:cNvSpPr>
          <p:nvPr>
            <p:ph type="dt" sz="half" idx="10"/>
          </p:nvPr>
        </p:nvSpPr>
        <p:spPr/>
        <p:txBody>
          <a:bodyPr/>
          <a:lstStyle/>
          <a:p>
            <a:fld id="{B7D2FCF3-2450-4908-A269-43BB4E2AC670}" type="datetime1">
              <a:rPr lang="en-GB" smtClean="0"/>
              <a:t>17/09/2025</a:t>
            </a:fld>
            <a:endParaRPr lang="en-GB"/>
          </a:p>
        </p:txBody>
      </p:sp>
      <p:sp>
        <p:nvSpPr>
          <p:cNvPr id="8" name="Footer Placeholder 7">
            <a:extLst>
              <a:ext uri="{FF2B5EF4-FFF2-40B4-BE49-F238E27FC236}">
                <a16:creationId xmlns:a16="http://schemas.microsoft.com/office/drawing/2014/main" id="{8BEF20EF-D74C-C6B6-8C38-92C17DC9EB4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06A4006-951D-C458-0C03-502E9AEFDA16}"/>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2161487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42F2E-34A5-CDAE-544B-8A7DB409D0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51D40A9-7E9E-E173-5678-2ADB6C3C9CDC}"/>
              </a:ext>
            </a:extLst>
          </p:cNvPr>
          <p:cNvSpPr>
            <a:spLocks noGrp="1"/>
          </p:cNvSpPr>
          <p:nvPr>
            <p:ph type="dt" sz="half" idx="10"/>
          </p:nvPr>
        </p:nvSpPr>
        <p:spPr/>
        <p:txBody>
          <a:bodyPr/>
          <a:lstStyle/>
          <a:p>
            <a:fld id="{1EFF255B-50EF-421E-96A9-D0311B49A978}" type="datetime1">
              <a:rPr lang="en-GB" smtClean="0"/>
              <a:t>17/09/2025</a:t>
            </a:fld>
            <a:endParaRPr lang="en-GB"/>
          </a:p>
        </p:txBody>
      </p:sp>
      <p:sp>
        <p:nvSpPr>
          <p:cNvPr id="4" name="Footer Placeholder 3">
            <a:extLst>
              <a:ext uri="{FF2B5EF4-FFF2-40B4-BE49-F238E27FC236}">
                <a16:creationId xmlns:a16="http://schemas.microsoft.com/office/drawing/2014/main" id="{E42F67A2-D26E-EBEB-8C47-8B5DBFEF58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3403B9-8F2B-9FBC-76AC-712811885C03}"/>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2901138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78FAD7-7C9D-5370-80DE-92B95692F2AA}"/>
              </a:ext>
            </a:extLst>
          </p:cNvPr>
          <p:cNvSpPr>
            <a:spLocks noGrp="1"/>
          </p:cNvSpPr>
          <p:nvPr>
            <p:ph type="dt" sz="half" idx="10"/>
          </p:nvPr>
        </p:nvSpPr>
        <p:spPr/>
        <p:txBody>
          <a:bodyPr/>
          <a:lstStyle/>
          <a:p>
            <a:fld id="{A5D003EA-5BCF-431A-BB53-A7F9F2D40834}" type="datetime1">
              <a:rPr lang="en-GB" smtClean="0"/>
              <a:t>17/09/2025</a:t>
            </a:fld>
            <a:endParaRPr lang="en-GB"/>
          </a:p>
        </p:txBody>
      </p:sp>
      <p:sp>
        <p:nvSpPr>
          <p:cNvPr id="3" name="Footer Placeholder 2">
            <a:extLst>
              <a:ext uri="{FF2B5EF4-FFF2-40B4-BE49-F238E27FC236}">
                <a16:creationId xmlns:a16="http://schemas.microsoft.com/office/drawing/2014/main" id="{78C9D325-4BAF-359F-BF09-88BBEA17E7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3522EA-9369-CED4-EB2A-092091775C0C}"/>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3969025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B92D-B721-6489-FA90-5BBEBC200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DAE615-BF6D-D59E-C616-24DE16447B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94EE566-24ED-C6EB-333C-6B6A58A23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9FC1A6-1EEE-0245-63ED-E85ED11B1176}"/>
              </a:ext>
            </a:extLst>
          </p:cNvPr>
          <p:cNvSpPr>
            <a:spLocks noGrp="1"/>
          </p:cNvSpPr>
          <p:nvPr>
            <p:ph type="dt" sz="half" idx="10"/>
          </p:nvPr>
        </p:nvSpPr>
        <p:spPr/>
        <p:txBody>
          <a:bodyPr/>
          <a:lstStyle/>
          <a:p>
            <a:fld id="{4731E67F-E760-4512-81DB-D1F013164D11}" type="datetime1">
              <a:rPr lang="en-GB" smtClean="0"/>
              <a:t>17/09/2025</a:t>
            </a:fld>
            <a:endParaRPr lang="en-GB"/>
          </a:p>
        </p:txBody>
      </p:sp>
      <p:sp>
        <p:nvSpPr>
          <p:cNvPr id="6" name="Footer Placeholder 5">
            <a:extLst>
              <a:ext uri="{FF2B5EF4-FFF2-40B4-BE49-F238E27FC236}">
                <a16:creationId xmlns:a16="http://schemas.microsoft.com/office/drawing/2014/main" id="{52AC2D8A-03B7-E1B5-3524-630859B624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CD9C8B-BAFA-4615-BAB3-5AE77ECAA5A6}"/>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46175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C04F6-3F97-ED8A-4D49-7D60BEEB75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6D5F655-B7E9-8500-6EB2-4ADA3A983C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517A6A9-01E3-3E17-3E66-65AAE5D68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CAB75-79C6-905D-E60C-D00C4D281040}"/>
              </a:ext>
            </a:extLst>
          </p:cNvPr>
          <p:cNvSpPr>
            <a:spLocks noGrp="1"/>
          </p:cNvSpPr>
          <p:nvPr>
            <p:ph type="dt" sz="half" idx="10"/>
          </p:nvPr>
        </p:nvSpPr>
        <p:spPr/>
        <p:txBody>
          <a:bodyPr/>
          <a:lstStyle/>
          <a:p>
            <a:fld id="{21998833-B0BD-4AE3-9683-4517BF088126}" type="datetime1">
              <a:rPr lang="en-GB" smtClean="0"/>
              <a:t>17/09/2025</a:t>
            </a:fld>
            <a:endParaRPr lang="en-GB"/>
          </a:p>
        </p:txBody>
      </p:sp>
      <p:sp>
        <p:nvSpPr>
          <p:cNvPr id="6" name="Footer Placeholder 5">
            <a:extLst>
              <a:ext uri="{FF2B5EF4-FFF2-40B4-BE49-F238E27FC236}">
                <a16:creationId xmlns:a16="http://schemas.microsoft.com/office/drawing/2014/main" id="{B4EBC6D6-6ED6-58F7-6065-08A40BE498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E6BAD8-01DE-5073-2806-ACF295BDE733}"/>
              </a:ext>
            </a:extLst>
          </p:cNvPr>
          <p:cNvSpPr>
            <a:spLocks noGrp="1"/>
          </p:cNvSpPr>
          <p:nvPr>
            <p:ph type="sldNum" sz="quarter" idx="12"/>
          </p:nvPr>
        </p:nvSpPr>
        <p:spPr/>
        <p:txBody>
          <a:bodyPr/>
          <a:lstStyle/>
          <a:p>
            <a:fld id="{8DF0AEC4-3E88-41EE-861A-2ECADAEDD1C4}" type="slidenum">
              <a:rPr lang="en-GB" smtClean="0"/>
              <a:t>‹#›</a:t>
            </a:fld>
            <a:endParaRPr lang="en-GB"/>
          </a:p>
        </p:txBody>
      </p:sp>
    </p:spTree>
    <p:extLst>
      <p:ext uri="{BB962C8B-B14F-4D97-AF65-F5344CB8AC3E}">
        <p14:creationId xmlns:p14="http://schemas.microsoft.com/office/powerpoint/2010/main" val="2622948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716361-1AC7-1EE1-6985-32BB81F21A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32111B-B203-C30E-241D-3FBA9945F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ADB608-E6C1-B4DD-73D8-04278C29F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D89E9C-7D9B-4B88-A6D8-D2A253E08362}" type="datetime1">
              <a:rPr lang="en-GB" smtClean="0"/>
              <a:t>17/09/2025</a:t>
            </a:fld>
            <a:endParaRPr lang="en-GB"/>
          </a:p>
        </p:txBody>
      </p:sp>
      <p:sp>
        <p:nvSpPr>
          <p:cNvPr id="5" name="Footer Placeholder 4">
            <a:extLst>
              <a:ext uri="{FF2B5EF4-FFF2-40B4-BE49-F238E27FC236}">
                <a16:creationId xmlns:a16="http://schemas.microsoft.com/office/drawing/2014/main" id="{0593CF3F-30F9-E5FA-D580-5C224A0B74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A6194A8-4696-2194-EAEC-4505B1757E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b="1">
                <a:solidFill>
                  <a:srgbClr val="8C296E"/>
                </a:solidFill>
                <a:latin typeface="Quicksand" panose="00000500000000000000" pitchFamily="2" charset="0"/>
              </a:defRPr>
            </a:lvl1pPr>
          </a:lstStyle>
          <a:p>
            <a:fld id="{8DF0AEC4-3E88-41EE-861A-2ECADAEDD1C4}" type="slidenum">
              <a:rPr lang="en-GB" smtClean="0"/>
              <a:pPr/>
              <a:t>‹#›</a:t>
            </a:fld>
            <a:endParaRPr lang="en-GB" dirty="0"/>
          </a:p>
        </p:txBody>
      </p:sp>
    </p:spTree>
    <p:extLst>
      <p:ext uri="{BB962C8B-B14F-4D97-AF65-F5344CB8AC3E}">
        <p14:creationId xmlns:p14="http://schemas.microsoft.com/office/powerpoint/2010/main" val="2301136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il@notinourcommunity.or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3" Type="http://schemas.openxmlformats.org/officeDocument/2006/relationships/image" Target="../media/image27.svg"/><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6.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29.svg"/><Relationship Id="rId15" Type="http://schemas.openxmlformats.org/officeDocument/2006/relationships/image" Target="../media/image40.svg"/><Relationship Id="rId10" Type="http://schemas.openxmlformats.org/officeDocument/2006/relationships/image" Target="../media/image35.png"/><Relationship Id="rId19" Type="http://schemas.openxmlformats.org/officeDocument/2006/relationships/image" Target="../media/image44.svg"/><Relationship Id="rId4" Type="http://schemas.openxmlformats.org/officeDocument/2006/relationships/image" Target="../media/image28.png"/><Relationship Id="rId9" Type="http://schemas.openxmlformats.org/officeDocument/2006/relationships/image" Target="../media/image34.sv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40.svg"/><Relationship Id="rId18" Type="http://schemas.openxmlformats.org/officeDocument/2006/relationships/image" Target="../media/image51.png"/><Relationship Id="rId3" Type="http://schemas.openxmlformats.org/officeDocument/2006/relationships/image" Target="../media/image27.svg"/><Relationship Id="rId21" Type="http://schemas.openxmlformats.org/officeDocument/2006/relationships/image" Target="../media/image54.svg"/><Relationship Id="rId7" Type="http://schemas.openxmlformats.org/officeDocument/2006/relationships/image" Target="../media/image46.svg"/><Relationship Id="rId12" Type="http://schemas.openxmlformats.org/officeDocument/2006/relationships/image" Target="../media/image39.png"/><Relationship Id="rId17" Type="http://schemas.openxmlformats.org/officeDocument/2006/relationships/image" Target="../media/image50.svg"/><Relationship Id="rId2" Type="http://schemas.openxmlformats.org/officeDocument/2006/relationships/image" Target="../media/image26.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36.svg"/><Relationship Id="rId5" Type="http://schemas.openxmlformats.org/officeDocument/2006/relationships/image" Target="../media/image29.svg"/><Relationship Id="rId15" Type="http://schemas.openxmlformats.org/officeDocument/2006/relationships/image" Target="../media/image44.svg"/><Relationship Id="rId10" Type="http://schemas.openxmlformats.org/officeDocument/2006/relationships/image" Target="../media/image35.png"/><Relationship Id="rId19" Type="http://schemas.openxmlformats.org/officeDocument/2006/relationships/image" Target="../media/image52.svg"/><Relationship Id="rId4" Type="http://schemas.openxmlformats.org/officeDocument/2006/relationships/image" Target="../media/image28.png"/><Relationship Id="rId9" Type="http://schemas.openxmlformats.org/officeDocument/2006/relationships/image" Target="../media/image48.sv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8.sv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sv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svg"/><Relationship Id="rId7" Type="http://schemas.openxmlformats.org/officeDocument/2006/relationships/image" Target="../media/image68.sv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sv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svg"/></Relationships>
</file>

<file path=ppt/slides/_rels/slide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46.svg"/><Relationship Id="rId3" Type="http://schemas.openxmlformats.org/officeDocument/2006/relationships/image" Target="../media/image29.svg"/><Relationship Id="rId7" Type="http://schemas.openxmlformats.org/officeDocument/2006/relationships/image" Target="../media/image77.svg"/><Relationship Id="rId12"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27.svg"/><Relationship Id="rId5" Type="http://schemas.openxmlformats.org/officeDocument/2006/relationships/image" Target="../media/image42.svg"/><Relationship Id="rId10" Type="http://schemas.openxmlformats.org/officeDocument/2006/relationships/image" Target="../media/image26.png"/><Relationship Id="rId4" Type="http://schemas.openxmlformats.org/officeDocument/2006/relationships/image" Target="../media/image41.png"/><Relationship Id="rId9" Type="http://schemas.openxmlformats.org/officeDocument/2006/relationships/image" Target="../media/image79.sv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29.svg"/><Relationship Id="rId7" Type="http://schemas.openxmlformats.org/officeDocument/2006/relationships/image" Target="../media/image34.svg"/><Relationship Id="rId12" Type="http://schemas.openxmlformats.org/officeDocument/2006/relationships/image" Target="../media/image39.png"/><Relationship Id="rId17" Type="http://schemas.openxmlformats.org/officeDocument/2006/relationships/image" Target="../media/image42.svg"/><Relationship Id="rId2" Type="http://schemas.openxmlformats.org/officeDocument/2006/relationships/image" Target="../media/image28.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79.svg"/><Relationship Id="rId15" Type="http://schemas.openxmlformats.org/officeDocument/2006/relationships/image" Target="../media/image44.svg"/><Relationship Id="rId10" Type="http://schemas.openxmlformats.org/officeDocument/2006/relationships/image" Target="../media/image37.png"/><Relationship Id="rId4" Type="http://schemas.openxmlformats.org/officeDocument/2006/relationships/image" Target="../media/image78.png"/><Relationship Id="rId9" Type="http://schemas.openxmlformats.org/officeDocument/2006/relationships/image" Target="../media/image36.sv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80.png"/><Relationship Id="rId3" Type="http://schemas.openxmlformats.org/officeDocument/2006/relationships/image" Target="../media/image34.svg"/><Relationship Id="rId21" Type="http://schemas.openxmlformats.org/officeDocument/2006/relationships/image" Target="../media/image83.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29.svg"/><Relationship Id="rId2" Type="http://schemas.openxmlformats.org/officeDocument/2006/relationships/image" Target="../media/image33.png"/><Relationship Id="rId16" Type="http://schemas.openxmlformats.org/officeDocument/2006/relationships/image" Target="../media/image28.png"/><Relationship Id="rId20"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27.svg"/><Relationship Id="rId10" Type="http://schemas.openxmlformats.org/officeDocument/2006/relationships/image" Target="../media/image41.png"/><Relationship Id="rId19" Type="http://schemas.openxmlformats.org/officeDocument/2006/relationships/image" Target="../media/image81.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9.svg"/></Relationships>
</file>

<file path=ppt/slides/_rels/slide3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hyperlink" Target="https://strutsafe.org/" TargetMode="External"/><Relationship Id="rId7" Type="http://schemas.openxmlformats.org/officeDocument/2006/relationships/image" Target="../media/image8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hyperlink" Target="https://hollieguard.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104_7F778F9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7B8AFDC-271A-D765-FE5F-654DA39CE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0000" y="-817033"/>
            <a:ext cx="8492066" cy="8492066"/>
          </a:xfrm>
          <a:prstGeom prst="rect">
            <a:avLst/>
          </a:prstGeom>
        </p:spPr>
      </p:pic>
      <p:sp>
        <p:nvSpPr>
          <p:cNvPr id="10" name="Rectangle 9">
            <a:extLst>
              <a:ext uri="{FF2B5EF4-FFF2-40B4-BE49-F238E27FC236}">
                <a16:creationId xmlns:a16="http://schemas.microsoft.com/office/drawing/2014/main" id="{36D4060C-F6DE-F0B6-90EE-2D7638A67888}"/>
              </a:ext>
            </a:extLst>
          </p:cNvPr>
          <p:cNvSpPr/>
          <p:nvPr/>
        </p:nvSpPr>
        <p:spPr>
          <a:xfrm>
            <a:off x="464010" y="9010"/>
            <a:ext cx="6343189" cy="6882856"/>
          </a:xfrm>
          <a:prstGeom prst="rect">
            <a:avLst/>
          </a:prstGeom>
          <a:solidFill>
            <a:srgbClr val="E8D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47D3645-DA45-62A0-49A9-687B239FE968}"/>
              </a:ext>
            </a:extLst>
          </p:cNvPr>
          <p:cNvSpPr txBox="1"/>
          <p:nvPr/>
        </p:nvSpPr>
        <p:spPr>
          <a:xfrm>
            <a:off x="1061485" y="1249308"/>
            <a:ext cx="4831315" cy="2123658"/>
          </a:xfrm>
          <a:prstGeom prst="rect">
            <a:avLst/>
          </a:prstGeom>
          <a:noFill/>
        </p:spPr>
        <p:txBody>
          <a:bodyPr wrap="square">
            <a:spAutoFit/>
          </a:bodyPr>
          <a:lstStyle/>
          <a:p>
            <a:r>
              <a:rPr lang="en-GB" sz="4400" b="1" dirty="0">
                <a:latin typeface="Bahnschrift Condensed" panose="020B0502040204020203" pitchFamily="34" charset="0"/>
                <a:ea typeface="Aptos" panose="020B0004020202020204" pitchFamily="34" charset="0"/>
                <a:cs typeface="Aptos" panose="020B0004020202020204" pitchFamily="34" charset="0"/>
              </a:rPr>
              <a:t>This is a </a:t>
            </a:r>
            <a:r>
              <a:rPr lang="en-GB" sz="4400" b="1" dirty="0">
                <a:solidFill>
                  <a:srgbClr val="8C296E"/>
                </a:solidFill>
                <a:latin typeface="Bahnschrift Condensed" panose="020B0502040204020203" pitchFamily="34" charset="0"/>
                <a:ea typeface="Aptos" panose="020B0004020202020204" pitchFamily="34" charset="0"/>
                <a:cs typeface="Aptos" panose="020B0004020202020204" pitchFamily="34" charset="0"/>
              </a:rPr>
              <a:t>NEW</a:t>
            </a:r>
            <a:r>
              <a:rPr lang="en-GB" sz="4400" b="1" dirty="0">
                <a:latin typeface="Bahnschrift Condensed" panose="020B0502040204020203" pitchFamily="34" charset="0"/>
                <a:ea typeface="Aptos" panose="020B0004020202020204" pitchFamily="34" charset="0"/>
                <a:cs typeface="Aptos" panose="020B0004020202020204" pitchFamily="34" charset="0"/>
              </a:rPr>
              <a:t> </a:t>
            </a:r>
            <a:br>
              <a:rPr lang="en-GB" sz="4400" b="1" dirty="0">
                <a:latin typeface="Bahnschrift Condensed" panose="020B0502040204020203" pitchFamily="34" charset="0"/>
                <a:ea typeface="Aptos" panose="020B0004020202020204" pitchFamily="34" charset="0"/>
                <a:cs typeface="Aptos" panose="020B0004020202020204" pitchFamily="34" charset="0"/>
              </a:rPr>
            </a:br>
            <a:r>
              <a:rPr lang="en-GB" sz="4400" b="1" dirty="0">
                <a:latin typeface="Bahnschrift Condensed" panose="020B0502040204020203" pitchFamily="34" charset="0"/>
                <a:ea typeface="Aptos" panose="020B0004020202020204" pitchFamily="34" charset="0"/>
                <a:cs typeface="Aptos" panose="020B0004020202020204" pitchFamily="34" charset="0"/>
              </a:rPr>
              <a:t>Not In Our Community resource being tested</a:t>
            </a:r>
            <a:endParaRPr lang="en-GB" sz="4400" b="1" dirty="0"/>
          </a:p>
        </p:txBody>
      </p:sp>
      <p:sp>
        <p:nvSpPr>
          <p:cNvPr id="5" name="Rounded Rectangle 7">
            <a:extLst>
              <a:ext uri="{FF2B5EF4-FFF2-40B4-BE49-F238E27FC236}">
                <a16:creationId xmlns:a16="http://schemas.microsoft.com/office/drawing/2014/main" id="{7396DFA9-8CBB-5936-C4BA-2406F1380FE9}"/>
              </a:ext>
            </a:extLst>
          </p:cNvPr>
          <p:cNvSpPr/>
          <p:nvPr/>
        </p:nvSpPr>
        <p:spPr>
          <a:xfrm>
            <a:off x="1061485" y="4586661"/>
            <a:ext cx="5099713" cy="16201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pPr>
            <a:endParaRPr lang="en-GB" sz="1400">
              <a:solidFill>
                <a:schemeClr val="tx1"/>
              </a:solidFill>
              <a:latin typeface="Quicksand" panose="00000500000000000000" pitchFamily="2" charset="0"/>
              <a:ea typeface="Aptos" panose="020B0004020202020204" pitchFamily="34" charset="0"/>
              <a:cs typeface="Aptos" panose="020B0004020202020204" pitchFamily="34" charset="0"/>
            </a:endParaRPr>
          </a:p>
          <a:p>
            <a:endParaRPr lang="en-US"/>
          </a:p>
        </p:txBody>
      </p:sp>
      <p:sp>
        <p:nvSpPr>
          <p:cNvPr id="3" name="TextBox 2">
            <a:extLst>
              <a:ext uri="{FF2B5EF4-FFF2-40B4-BE49-F238E27FC236}">
                <a16:creationId xmlns:a16="http://schemas.microsoft.com/office/drawing/2014/main" id="{950FBB34-2F68-34A2-9E4A-0A4C0C940FFE}"/>
              </a:ext>
            </a:extLst>
          </p:cNvPr>
          <p:cNvSpPr txBox="1"/>
          <p:nvPr/>
        </p:nvSpPr>
        <p:spPr>
          <a:xfrm>
            <a:off x="1295400" y="4868737"/>
            <a:ext cx="4597400" cy="1261884"/>
          </a:xfrm>
          <a:prstGeom prst="rect">
            <a:avLst/>
          </a:prstGeom>
          <a:noFill/>
        </p:spPr>
        <p:txBody>
          <a:bodyPr wrap="square" rtlCol="0">
            <a:spAutoFit/>
          </a:bodyPr>
          <a:lstStyle/>
          <a:p>
            <a:pPr algn="l">
              <a:lnSpc>
                <a:spcPct val="80000"/>
              </a:lnSpc>
            </a:pPr>
            <a:r>
              <a:rPr lang="en-GB" sz="1200" dirty="0">
                <a:solidFill>
                  <a:schemeClr val="tx1"/>
                </a:solidFill>
                <a:latin typeface="Quicksand" panose="00000500000000000000" pitchFamily="2" charset="0"/>
                <a:ea typeface="Aptos" panose="020B0004020202020204" pitchFamily="34" charset="0"/>
                <a:cs typeface="Aptos" panose="020B0004020202020204" pitchFamily="34" charset="0"/>
              </a:rPr>
              <a:t>Feedback on what we can change or improve is very welcome. </a:t>
            </a:r>
          </a:p>
          <a:p>
            <a:pPr algn="l">
              <a:lnSpc>
                <a:spcPct val="80000"/>
              </a:lnSpc>
            </a:pPr>
            <a:br>
              <a:rPr lang="en-GB" sz="1200"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200" dirty="0">
                <a:solidFill>
                  <a:schemeClr val="tx1"/>
                </a:solidFill>
                <a:latin typeface="Quicksand" panose="00000500000000000000" pitchFamily="2" charset="0"/>
                <a:ea typeface="Aptos" panose="020B0004020202020204" pitchFamily="34" charset="0"/>
                <a:cs typeface="Aptos" panose="020B0004020202020204" pitchFamily="34" charset="0"/>
              </a:rPr>
              <a:t>Please email </a:t>
            </a:r>
            <a:r>
              <a:rPr lang="en-GB" sz="1200" u="sng" dirty="0">
                <a:solidFill>
                  <a:srgbClr val="18B7EA"/>
                </a:solidFill>
                <a:latin typeface="Quicksand" panose="00000500000000000000" pitchFamily="2"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mail@notinourcommunity.org</a:t>
            </a:r>
            <a:r>
              <a:rPr lang="en-GB" sz="1200" dirty="0">
                <a:solidFill>
                  <a:srgbClr val="18B7EA"/>
                </a:solidFill>
                <a:latin typeface="Quicksand" panose="00000500000000000000" pitchFamily="2" charset="0"/>
                <a:ea typeface="Aptos" panose="020B0004020202020204" pitchFamily="34" charset="0"/>
                <a:cs typeface="Aptos" panose="020B0004020202020204" pitchFamily="34" charset="0"/>
              </a:rPr>
              <a:t> </a:t>
            </a:r>
            <a:r>
              <a:rPr lang="en-GB" sz="1200" dirty="0">
                <a:solidFill>
                  <a:schemeClr val="tx1"/>
                </a:solidFill>
                <a:latin typeface="Quicksand" panose="00000500000000000000" pitchFamily="2" charset="0"/>
                <a:ea typeface="Aptos" panose="020B0004020202020204" pitchFamily="34" charset="0"/>
                <a:cs typeface="Aptos" panose="020B0004020202020204" pitchFamily="34" charset="0"/>
              </a:rPr>
              <a:t>with comments or to a request a call.</a:t>
            </a:r>
            <a:br>
              <a:rPr lang="en-GB" sz="1600" b="1"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600" b="1" dirty="0">
                <a:solidFill>
                  <a:schemeClr val="tx1"/>
                </a:solidFill>
                <a:latin typeface="Quicksand" panose="00000500000000000000" pitchFamily="2" charset="0"/>
                <a:ea typeface="Aptos" panose="020B0004020202020204" pitchFamily="34" charset="0"/>
                <a:cs typeface="Aptos" panose="020B0004020202020204" pitchFamily="34" charset="0"/>
              </a:rPr>
              <a:t> </a:t>
            </a:r>
            <a:br>
              <a:rPr lang="en-GB" sz="1600" b="1" dirty="0">
                <a:solidFill>
                  <a:schemeClr val="tx1"/>
                </a:solidFill>
                <a:latin typeface="Quicksand" panose="00000500000000000000" pitchFamily="2" charset="0"/>
                <a:ea typeface="Aptos" panose="020B0004020202020204" pitchFamily="34" charset="0"/>
                <a:cs typeface="Aptos" panose="020B0004020202020204" pitchFamily="34" charset="0"/>
              </a:rPr>
            </a:br>
            <a:r>
              <a:rPr lang="en-GB" sz="1600" b="1" dirty="0">
                <a:solidFill>
                  <a:schemeClr val="tx1"/>
                </a:solidFill>
                <a:latin typeface="Quicksand" panose="00000500000000000000" pitchFamily="2" charset="0"/>
                <a:ea typeface="Aptos" panose="020B0004020202020204" pitchFamily="34" charset="0"/>
                <a:cs typeface="Aptos" panose="020B0004020202020204" pitchFamily="34" charset="0"/>
              </a:rPr>
              <a:t>Thank you for your support.</a:t>
            </a:r>
            <a:endParaRPr lang="en-US" sz="1600" b="1" dirty="0">
              <a:solidFill>
                <a:schemeClr val="tx1"/>
              </a:solidFill>
              <a:latin typeface="Quicksand" panose="00000500000000000000" pitchFamily="2" charset="0"/>
              <a:ea typeface="Hiragino Maru Gothic Pro W4" panose="020F0400000000000000" pitchFamily="34" charset="-128"/>
              <a:cs typeface="Poppins" pitchFamily="2" charset="77"/>
            </a:endParaRPr>
          </a:p>
          <a:p>
            <a:endParaRPr lang="en-US" sz="1200" dirty="0"/>
          </a:p>
        </p:txBody>
      </p:sp>
    </p:spTree>
    <p:extLst>
      <p:ext uri="{BB962C8B-B14F-4D97-AF65-F5344CB8AC3E}">
        <p14:creationId xmlns:p14="http://schemas.microsoft.com/office/powerpoint/2010/main" val="1023021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D669F8-32A1-2A5F-E664-A17D3A90C51A}"/>
              </a:ext>
            </a:extLst>
          </p:cNvPr>
          <p:cNvSpPr/>
          <p:nvPr/>
        </p:nvSpPr>
        <p:spPr>
          <a:xfrm>
            <a:off x="4655707" y="5712543"/>
            <a:ext cx="1376019" cy="602946"/>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latin typeface="Quicksand" panose="00000500000000000000" pitchFamily="2" charset="0"/>
              </a:rPr>
              <a:t>Reminder</a:t>
            </a:r>
          </a:p>
        </p:txBody>
      </p:sp>
      <p:sp>
        <p:nvSpPr>
          <p:cNvPr id="3" name="Rectangle 2">
            <a:extLst>
              <a:ext uri="{FF2B5EF4-FFF2-40B4-BE49-F238E27FC236}">
                <a16:creationId xmlns:a16="http://schemas.microsoft.com/office/drawing/2014/main" id="{6D8CEB0F-C11B-A717-A819-6651DAAB4E49}"/>
              </a:ext>
            </a:extLst>
          </p:cNvPr>
          <p:cNvSpPr/>
          <p:nvPr/>
        </p:nvSpPr>
        <p:spPr>
          <a:xfrm>
            <a:off x="0" y="0"/>
            <a:ext cx="12192000" cy="2347433"/>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5" name="TextBox 4">
            <a:extLst>
              <a:ext uri="{FF2B5EF4-FFF2-40B4-BE49-F238E27FC236}">
                <a16:creationId xmlns:a16="http://schemas.microsoft.com/office/drawing/2014/main" id="{8C08E86C-43C1-EFED-2728-EA989FD714B4}"/>
              </a:ext>
            </a:extLst>
          </p:cNvPr>
          <p:cNvSpPr txBox="1"/>
          <p:nvPr/>
        </p:nvSpPr>
        <p:spPr>
          <a:xfrm>
            <a:off x="4590751" y="3332113"/>
            <a:ext cx="2881950" cy="1446550"/>
          </a:xfrm>
          <a:prstGeom prst="rect">
            <a:avLst/>
          </a:prstGeom>
          <a:noFill/>
        </p:spPr>
        <p:txBody>
          <a:bodyPr wrap="square">
            <a:spAutoFit/>
          </a:bodyPr>
          <a:lstStyle/>
          <a:p>
            <a:pPr marL="0" indent="0" algn="ctr">
              <a:buNone/>
            </a:pPr>
            <a:r>
              <a:rPr lang="en-US" sz="4400" b="1" kern="100" dirty="0">
                <a:effectLst/>
                <a:latin typeface="Bahnschrift Condensed" panose="020B0502040204020203" pitchFamily="34" charset="0"/>
                <a:ea typeface="Aptos" panose="020B0004020202020204" pitchFamily="34" charset="0"/>
                <a:cs typeface="Times New Roman" panose="02020603050405020304" pitchFamily="18" charset="0"/>
              </a:rPr>
              <a:t>“It’s not all men!”</a:t>
            </a:r>
          </a:p>
        </p:txBody>
      </p:sp>
      <p:sp>
        <p:nvSpPr>
          <p:cNvPr id="7" name="TextBox 6">
            <a:extLst>
              <a:ext uri="{FF2B5EF4-FFF2-40B4-BE49-F238E27FC236}">
                <a16:creationId xmlns:a16="http://schemas.microsoft.com/office/drawing/2014/main" id="{BB941E4F-2877-C00E-C418-2DD5AA18B534}"/>
              </a:ext>
            </a:extLst>
          </p:cNvPr>
          <p:cNvSpPr txBox="1"/>
          <p:nvPr/>
        </p:nvSpPr>
        <p:spPr>
          <a:xfrm>
            <a:off x="8431752" y="2874591"/>
            <a:ext cx="2372233" cy="1477328"/>
          </a:xfrm>
          <a:prstGeom prst="rect">
            <a:avLst/>
          </a:prstGeom>
          <a:noFill/>
        </p:spPr>
        <p:txBody>
          <a:bodyPr wrap="square">
            <a:spAutoFit/>
          </a:bodyPr>
          <a:lstStyle/>
          <a:p>
            <a:pPr algn="ctr"/>
            <a:endParaRPr lang="en-US" kern="100" dirty="0">
              <a:latin typeface="Quicksand" panose="00000500000000000000" pitchFamily="2" charset="0"/>
              <a:ea typeface="Aptos" panose="020B0004020202020204" pitchFamily="34" charset="0"/>
              <a:cs typeface="Times New Roman" panose="02020603050405020304" pitchFamily="18" charset="0"/>
            </a:endParaRPr>
          </a:p>
          <a:p>
            <a:pPr algn="ctr"/>
            <a:r>
              <a:rPr lang="en-US" kern="100" dirty="0">
                <a:latin typeface="Quicksand" panose="00000500000000000000" pitchFamily="2" charset="0"/>
                <a:ea typeface="Aptos" panose="020B0004020202020204" pitchFamily="34" charset="0"/>
                <a:cs typeface="Times New Roman" panose="02020603050405020304" pitchFamily="18" charset="0"/>
              </a:rPr>
              <a:t>“</a:t>
            </a:r>
            <a:r>
              <a:rPr lang="en-US" b="1" kern="100" dirty="0">
                <a:latin typeface="Quicksand" panose="00000500000000000000" pitchFamily="2" charset="0"/>
                <a:ea typeface="Aptos" panose="020B0004020202020204" pitchFamily="34" charset="0"/>
                <a:cs typeface="Times New Roman" panose="02020603050405020304" pitchFamily="18" charset="0"/>
              </a:rPr>
              <a:t>Yes</a:t>
            </a:r>
            <a:r>
              <a:rPr lang="en-US" kern="100" dirty="0">
                <a:latin typeface="Quicksand" panose="00000500000000000000" pitchFamily="2" charset="0"/>
                <a:ea typeface="Aptos" panose="020B0004020202020204" pitchFamily="34" charset="0"/>
                <a:cs typeface="Times New Roman" panose="02020603050405020304" pitchFamily="18" charset="0"/>
              </a:rPr>
              <a:t>,</a:t>
            </a:r>
            <a:r>
              <a:rPr lang="en-GB" dirty="0">
                <a:latin typeface="Quicksand" panose="00000500000000000000" pitchFamily="2" charset="0"/>
              </a:rPr>
              <a:t> and the boys and men who care can be part of the solution here.”</a:t>
            </a:r>
            <a:endParaRPr lang="en-US" kern="100" dirty="0">
              <a:latin typeface="Quicksand" panose="00000500000000000000" pitchFamily="2" charset="0"/>
              <a:ea typeface="Aptos" panose="020B0004020202020204" pitchFamily="34" charset="0"/>
              <a:cs typeface="Times New Roman" panose="02020603050405020304" pitchFamily="18" charset="0"/>
            </a:endParaRPr>
          </a:p>
        </p:txBody>
      </p:sp>
      <p:pic>
        <p:nvPicPr>
          <p:cNvPr id="2" name="Picture 1" descr="A person covering his face with his hands&#10;&#10;Description automatically generated">
            <a:extLst>
              <a:ext uri="{FF2B5EF4-FFF2-40B4-BE49-F238E27FC236}">
                <a16:creationId xmlns:a16="http://schemas.microsoft.com/office/drawing/2014/main" id="{1D5F77B1-89E8-6962-3DBB-5CDC0860205C}"/>
              </a:ext>
            </a:extLst>
          </p:cNvPr>
          <p:cNvPicPr>
            <a:picLocks noChangeAspect="1"/>
          </p:cNvPicPr>
          <p:nvPr/>
        </p:nvPicPr>
        <p:blipFill rotWithShape="1">
          <a:blip r:embed="rId2">
            <a:extLst>
              <a:ext uri="{28A0092B-C50C-407E-A947-70E740481C1C}">
                <a14:useLocalDpi xmlns:a14="http://schemas.microsoft.com/office/drawing/2010/main" val="0"/>
              </a:ext>
            </a:extLst>
          </a:blip>
          <a:srcRect l="30847" r="30847"/>
          <a:stretch/>
        </p:blipFill>
        <p:spPr>
          <a:xfrm>
            <a:off x="-29709" y="0"/>
            <a:ext cx="3938358" cy="6858000"/>
          </a:xfrm>
          <a:prstGeom prst="rect">
            <a:avLst/>
          </a:prstGeom>
        </p:spPr>
      </p:pic>
      <p:pic>
        <p:nvPicPr>
          <p:cNvPr id="4" name="Graphic 3" descr="Speech outline">
            <a:extLst>
              <a:ext uri="{FF2B5EF4-FFF2-40B4-BE49-F238E27FC236}">
                <a16:creationId xmlns:a16="http://schemas.microsoft.com/office/drawing/2014/main" id="{702AB268-80B7-415A-DB12-8E73ADB7D8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90172" y="1979047"/>
            <a:ext cx="4101882" cy="4101882"/>
          </a:xfrm>
          <a:prstGeom prst="rect">
            <a:avLst/>
          </a:prstGeom>
        </p:spPr>
      </p:pic>
      <p:sp>
        <p:nvSpPr>
          <p:cNvPr id="6" name="Title 1">
            <a:extLst>
              <a:ext uri="{FF2B5EF4-FFF2-40B4-BE49-F238E27FC236}">
                <a16:creationId xmlns:a16="http://schemas.microsoft.com/office/drawing/2014/main" id="{11B230CD-EF75-7296-C78A-085FD28F153C}"/>
              </a:ext>
            </a:extLst>
          </p:cNvPr>
          <p:cNvSpPr>
            <a:spLocks noGrp="1"/>
          </p:cNvSpPr>
          <p:nvPr>
            <p:ph type="title"/>
          </p:nvPr>
        </p:nvSpPr>
        <p:spPr>
          <a:xfrm>
            <a:off x="4455809" y="542511"/>
            <a:ext cx="7475549" cy="1325563"/>
          </a:xfrm>
        </p:spPr>
        <p:txBody>
          <a:bodyPr>
            <a:noAutofit/>
          </a:bodyPr>
          <a:lstStyle/>
          <a:p>
            <a:r>
              <a:rPr lang="en-US" b="1" kern="10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t>Why are we talking about harms </a:t>
            </a:r>
            <a:br>
              <a:rPr lang="en-US" b="1" kern="10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br>
            <a:r>
              <a:rPr lang="en-US" b="1" kern="10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t>against women and girls?</a:t>
            </a:r>
            <a:endParaRPr lang="en-GB">
              <a:solidFill>
                <a:schemeClr val="bg1"/>
              </a:solidFill>
              <a:latin typeface="Bahnschrift Condensed" panose="020B0502040204020203" pitchFamily="34" charset="0"/>
            </a:endParaRPr>
          </a:p>
        </p:txBody>
      </p:sp>
      <p:sp>
        <p:nvSpPr>
          <p:cNvPr id="13" name="Rectangle 12">
            <a:extLst>
              <a:ext uri="{FF2B5EF4-FFF2-40B4-BE49-F238E27FC236}">
                <a16:creationId xmlns:a16="http://schemas.microsoft.com/office/drawing/2014/main" id="{521A568F-8F18-2129-6B57-C185D92B57B2}"/>
              </a:ext>
            </a:extLst>
          </p:cNvPr>
          <p:cNvSpPr/>
          <p:nvPr/>
        </p:nvSpPr>
        <p:spPr>
          <a:xfrm>
            <a:off x="6031727" y="5712543"/>
            <a:ext cx="5489714" cy="593114"/>
          </a:xfrm>
          <a:prstGeom prst="rect">
            <a:avLst/>
          </a:prstGeom>
          <a:noFill/>
          <a:ln>
            <a:solidFill>
              <a:srgbClr val="8C29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latin typeface="Quicksand" panose="00000500000000000000" pitchFamily="2" charset="0"/>
              </a:rPr>
              <a:t>  This is one of several </a:t>
            </a:r>
            <a:r>
              <a:rPr lang="en-GB" sz="1400" b="1" dirty="0">
                <a:solidFill>
                  <a:schemeClr val="tx1"/>
                </a:solidFill>
                <a:latin typeface="Quicksand" panose="00000500000000000000" pitchFamily="2" charset="0"/>
              </a:rPr>
              <a:t>Not In Our Community </a:t>
            </a:r>
            <a:r>
              <a:rPr lang="en-GB" sz="1400" dirty="0">
                <a:solidFill>
                  <a:schemeClr val="tx1"/>
                </a:solidFill>
                <a:latin typeface="Quicksand" panose="00000500000000000000" pitchFamily="2" charset="0"/>
              </a:rPr>
              <a:t>presentations,   </a:t>
            </a:r>
            <a:br>
              <a:rPr lang="en-GB" sz="1400" dirty="0">
                <a:solidFill>
                  <a:schemeClr val="tx1"/>
                </a:solidFill>
                <a:latin typeface="Quicksand" panose="00000500000000000000" pitchFamily="2" charset="0"/>
              </a:rPr>
            </a:br>
            <a:r>
              <a:rPr lang="en-GB" sz="1400" dirty="0">
                <a:solidFill>
                  <a:schemeClr val="tx1"/>
                </a:solidFill>
                <a:latin typeface="Quicksand" panose="00000500000000000000" pitchFamily="2" charset="0"/>
              </a:rPr>
              <a:t>  including ones that focus on protecting boys.</a:t>
            </a:r>
            <a:endParaRPr lang="en-US" sz="1400" dirty="0">
              <a:solidFill>
                <a:schemeClr val="tx1"/>
              </a:solidFill>
              <a:latin typeface="Quicksand" panose="00000500000000000000" pitchFamily="2" charset="0"/>
            </a:endParaRPr>
          </a:p>
        </p:txBody>
      </p:sp>
      <p:sp>
        <p:nvSpPr>
          <p:cNvPr id="8" name="Slide Number Placeholder 7">
            <a:extLst>
              <a:ext uri="{FF2B5EF4-FFF2-40B4-BE49-F238E27FC236}">
                <a16:creationId xmlns:a16="http://schemas.microsoft.com/office/drawing/2014/main" id="{21DC6652-BC7F-A8E6-72C0-EB88281A7302}"/>
              </a:ext>
            </a:extLst>
          </p:cNvPr>
          <p:cNvSpPr>
            <a:spLocks noGrp="1"/>
          </p:cNvSpPr>
          <p:nvPr>
            <p:ph type="sldNum" sz="quarter" idx="12"/>
          </p:nvPr>
        </p:nvSpPr>
        <p:spPr/>
        <p:txBody>
          <a:bodyPr/>
          <a:lstStyle/>
          <a:p>
            <a:fld id="{8DF0AEC4-3E88-41EE-861A-2ECADAEDD1C4}" type="slidenum">
              <a:rPr lang="en-GB" smtClean="0"/>
              <a:t>10</a:t>
            </a:fld>
            <a:endParaRPr lang="en-GB"/>
          </a:p>
        </p:txBody>
      </p:sp>
    </p:spTree>
    <p:extLst>
      <p:ext uri="{BB962C8B-B14F-4D97-AF65-F5344CB8AC3E}">
        <p14:creationId xmlns:p14="http://schemas.microsoft.com/office/powerpoint/2010/main" val="41404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954E88-9CC0-F1EF-65ED-05A1967ADEB7}"/>
              </a:ext>
            </a:extLst>
          </p:cNvPr>
          <p:cNvSpPr/>
          <p:nvPr/>
        </p:nvSpPr>
        <p:spPr>
          <a:xfrm>
            <a:off x="0" y="0"/>
            <a:ext cx="12596122" cy="2093158"/>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697A76-525D-4C67-027C-CCECAC5B0DAD}"/>
              </a:ext>
            </a:extLst>
          </p:cNvPr>
          <p:cNvSpPr txBox="1"/>
          <p:nvPr/>
        </p:nvSpPr>
        <p:spPr>
          <a:xfrm>
            <a:off x="7384454" y="1262980"/>
            <a:ext cx="2707376" cy="1631216"/>
          </a:xfrm>
          <a:prstGeom prst="rect">
            <a:avLst/>
          </a:prstGeom>
          <a:noFill/>
        </p:spPr>
        <p:txBody>
          <a:bodyPr wrap="square">
            <a:spAutoFit/>
          </a:bodyPr>
          <a:lstStyle/>
          <a:p>
            <a:pPr algn="ctr"/>
            <a:r>
              <a:rPr lang="en-GB" sz="2000" kern="100" dirty="0">
                <a:effectLst/>
                <a:latin typeface="Quicksand" panose="00000500000000000000" pitchFamily="2" charset="0"/>
                <a:ea typeface="Aptos" panose="020B0004020202020204" pitchFamily="34" charset="0"/>
                <a:cs typeface="Times New Roman" panose="02020603050405020304" pitchFamily="18" charset="0"/>
              </a:rPr>
              <a:t>“There’s a big difference between making a joke about a woman and murdering her!”</a:t>
            </a:r>
          </a:p>
        </p:txBody>
      </p:sp>
      <p:sp>
        <p:nvSpPr>
          <p:cNvPr id="7" name="Title 1">
            <a:extLst>
              <a:ext uri="{FF2B5EF4-FFF2-40B4-BE49-F238E27FC236}">
                <a16:creationId xmlns:a16="http://schemas.microsoft.com/office/drawing/2014/main" id="{20DBC0ED-25FC-61B9-7777-B2EB28B26D2F}"/>
              </a:ext>
            </a:extLst>
          </p:cNvPr>
          <p:cNvSpPr txBox="1">
            <a:spLocks/>
          </p:cNvSpPr>
          <p:nvPr/>
        </p:nvSpPr>
        <p:spPr>
          <a:xfrm>
            <a:off x="613615" y="376713"/>
            <a:ext cx="10515600" cy="207566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sz="4000" b="1" kern="100" dirty="0">
                <a:latin typeface="Bahnschrift Condensed" panose="020B0502040204020203" pitchFamily="34" charset="0"/>
                <a:ea typeface="Aptos" panose="020B0004020202020204" pitchFamily="34" charset="0"/>
                <a:cs typeface="Times New Roman" panose="02020603050405020304" pitchFamily="18" charset="0"/>
              </a:rPr>
              <a:t>Pyramid of Violence Against </a:t>
            </a:r>
          </a:p>
          <a:p>
            <a:pPr>
              <a:lnSpc>
                <a:spcPct val="120000"/>
              </a:lnSpc>
            </a:pPr>
            <a:r>
              <a:rPr lang="en-US" sz="4000" b="1" kern="100" dirty="0">
                <a:latin typeface="Bahnschrift Condensed" panose="020B0502040204020203" pitchFamily="34" charset="0"/>
                <a:ea typeface="Aptos" panose="020B0004020202020204" pitchFamily="34" charset="0"/>
                <a:cs typeface="Times New Roman" panose="02020603050405020304" pitchFamily="18" charset="0"/>
              </a:rPr>
              <a:t>Women &amp; Girls</a:t>
            </a:r>
            <a:br>
              <a:rPr lang="en-GB" sz="4000" b="1" kern="100" dirty="0">
                <a:latin typeface="Bahnschrift Condensed" panose="020B0502040204020203" pitchFamily="34" charset="0"/>
                <a:ea typeface="Aptos" panose="020B0004020202020204" pitchFamily="34" charset="0"/>
                <a:cs typeface="Times New Roman" panose="02020603050405020304" pitchFamily="18" charset="0"/>
              </a:rPr>
            </a:br>
            <a:endParaRPr lang="en-GB" sz="4000" b="1" dirty="0">
              <a:latin typeface="Bahnschrift Condensed" panose="020B0502040204020203" pitchFamily="34" charset="0"/>
            </a:endParaRPr>
          </a:p>
        </p:txBody>
      </p:sp>
      <p:pic>
        <p:nvPicPr>
          <p:cNvPr id="3" name="Graphic 2" descr="Speech outline">
            <a:extLst>
              <a:ext uri="{FF2B5EF4-FFF2-40B4-BE49-F238E27FC236}">
                <a16:creationId xmlns:a16="http://schemas.microsoft.com/office/drawing/2014/main" id="{ADF4CE41-8095-259F-614C-977A82AED75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11326" y="85725"/>
            <a:ext cx="4817889" cy="4527761"/>
          </a:xfrm>
          <a:prstGeom prst="rect">
            <a:avLst/>
          </a:prstGeom>
        </p:spPr>
      </p:pic>
      <p:pic>
        <p:nvPicPr>
          <p:cNvPr id="12" name="Picture 11" descr="A diagram of a group of people&#10;&#10;AI-generated content may be incorrect.">
            <a:extLst>
              <a:ext uri="{FF2B5EF4-FFF2-40B4-BE49-F238E27FC236}">
                <a16:creationId xmlns:a16="http://schemas.microsoft.com/office/drawing/2014/main" id="{CF65D8A7-C81D-DFDE-58E3-4E2306C49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862" y="2096565"/>
            <a:ext cx="6096081" cy="4256378"/>
          </a:xfrm>
          <a:prstGeom prst="rect">
            <a:avLst/>
          </a:prstGeom>
        </p:spPr>
      </p:pic>
      <p:sp>
        <p:nvSpPr>
          <p:cNvPr id="4" name="TextBox 3">
            <a:extLst>
              <a:ext uri="{FF2B5EF4-FFF2-40B4-BE49-F238E27FC236}">
                <a16:creationId xmlns:a16="http://schemas.microsoft.com/office/drawing/2014/main" id="{B921942E-C814-4371-2399-1DB70CDADBBF}"/>
              </a:ext>
            </a:extLst>
          </p:cNvPr>
          <p:cNvSpPr txBox="1"/>
          <p:nvPr/>
        </p:nvSpPr>
        <p:spPr>
          <a:xfrm>
            <a:off x="6375400" y="4277274"/>
            <a:ext cx="5370738" cy="2075669"/>
          </a:xfrm>
          <a:prstGeom prst="rect">
            <a:avLst/>
          </a:prstGeom>
          <a:noFill/>
        </p:spPr>
        <p:txBody>
          <a:bodyPr wrap="square">
            <a:spAutoFit/>
          </a:bodyPr>
          <a:lstStyle/>
          <a:p>
            <a:r>
              <a:rPr lang="en-GB" kern="100" dirty="0">
                <a:effectLst/>
                <a:latin typeface="Quicksand" panose="00000500000000000000" pitchFamily="2" charset="0"/>
                <a:ea typeface="Aptos" panose="020B0004020202020204" pitchFamily="34" charset="0"/>
                <a:cs typeface="Times New Roman" panose="02020603050405020304" pitchFamily="18" charset="0"/>
              </a:rPr>
              <a:t>“</a:t>
            </a:r>
            <a:r>
              <a:rPr lang="en-GB"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Yes,</a:t>
            </a:r>
            <a:r>
              <a:rPr lang="en-GB" b="1" kern="100" dirty="0">
                <a:effectLst/>
                <a:latin typeface="Quicksand" panose="00000500000000000000" pitchFamily="2" charset="0"/>
                <a:ea typeface="Aptos" panose="020B0004020202020204" pitchFamily="34" charset="0"/>
                <a:cs typeface="Times New Roman" panose="02020603050405020304" pitchFamily="18" charset="0"/>
              </a:rPr>
              <a:t> </a:t>
            </a:r>
            <a:r>
              <a:rPr lang="en-GB" kern="100" dirty="0">
                <a:effectLst/>
                <a:latin typeface="Quicksand" panose="00000500000000000000" pitchFamily="2" charset="0"/>
                <a:ea typeface="Aptos" panose="020B0004020202020204" pitchFamily="34" charset="0"/>
                <a:cs typeface="Times New Roman" panose="02020603050405020304" pitchFamily="18" charset="0"/>
              </a:rPr>
              <a:t>and if we allow sexist attitudes and beliefs to go unchallenged it </a:t>
            </a:r>
            <a:r>
              <a:rPr lang="en-GB" b="1" kern="100" dirty="0">
                <a:solidFill>
                  <a:srgbClr val="8C296E"/>
                </a:solidFill>
                <a:latin typeface="Quicksand" panose="00000500000000000000" pitchFamily="2" charset="0"/>
                <a:ea typeface="Aptos" panose="020B0004020202020204" pitchFamily="34" charset="0"/>
                <a:cs typeface="Times New Roman" panose="02020603050405020304" pitchFamily="18" charset="0"/>
              </a:rPr>
              <a:t>could</a:t>
            </a:r>
            <a:r>
              <a:rPr lang="en-GB"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 lead to harassment</a:t>
            </a:r>
            <a:r>
              <a:rPr lang="en-GB"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a:t>
            </a:r>
          </a:p>
          <a:p>
            <a:r>
              <a:rPr lang="en-GB" kern="100" dirty="0">
                <a:effectLst/>
                <a:latin typeface="Quicksand" panose="00000500000000000000" pitchFamily="2" charset="0"/>
                <a:ea typeface="Aptos" panose="020B0004020202020204" pitchFamily="34" charset="0"/>
                <a:cs typeface="Times New Roman" panose="02020603050405020304" pitchFamily="18" charset="0"/>
              </a:rPr>
              <a:t>If harassment becomes “normalised” we </a:t>
            </a:r>
            <a:r>
              <a:rPr lang="en-GB"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will get more assault and abuse.</a:t>
            </a:r>
          </a:p>
          <a:p>
            <a:endParaRPr lang="en-GB"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endParaRPr>
          </a:p>
          <a:p>
            <a:r>
              <a:rPr lang="en-GB" kern="100" dirty="0">
                <a:effectLst/>
                <a:latin typeface="Quicksand" panose="00000500000000000000" pitchFamily="2" charset="0"/>
                <a:ea typeface="Aptos" panose="020B0004020202020204" pitchFamily="34" charset="0"/>
                <a:cs typeface="Times New Roman" panose="02020603050405020304" pitchFamily="18" charset="0"/>
              </a:rPr>
              <a:t>If we don’t put a stop to assault and abuse, </a:t>
            </a:r>
            <a:r>
              <a:rPr lang="en-GB"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terrible things like murder will happen.”</a:t>
            </a:r>
          </a:p>
        </p:txBody>
      </p:sp>
      <p:sp>
        <p:nvSpPr>
          <p:cNvPr id="5" name="Slide Number Placeholder 4">
            <a:extLst>
              <a:ext uri="{FF2B5EF4-FFF2-40B4-BE49-F238E27FC236}">
                <a16:creationId xmlns:a16="http://schemas.microsoft.com/office/drawing/2014/main" id="{66BC321E-545A-F04C-7FF8-84ECA8290D3D}"/>
              </a:ext>
            </a:extLst>
          </p:cNvPr>
          <p:cNvSpPr>
            <a:spLocks noGrp="1"/>
          </p:cNvSpPr>
          <p:nvPr>
            <p:ph type="sldNum" sz="quarter" idx="12"/>
          </p:nvPr>
        </p:nvSpPr>
        <p:spPr/>
        <p:txBody>
          <a:bodyPr/>
          <a:lstStyle/>
          <a:p>
            <a:fld id="{8DF0AEC4-3E88-41EE-861A-2ECADAEDD1C4}" type="slidenum">
              <a:rPr lang="en-GB" smtClean="0"/>
              <a:t>11</a:t>
            </a:fld>
            <a:endParaRPr lang="en-GB"/>
          </a:p>
        </p:txBody>
      </p:sp>
    </p:spTree>
    <p:extLst>
      <p:ext uri="{BB962C8B-B14F-4D97-AF65-F5344CB8AC3E}">
        <p14:creationId xmlns:p14="http://schemas.microsoft.com/office/powerpoint/2010/main" val="16418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42" presetClass="entr" presetSubtype="0"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iagram of a group of people&#10;&#10;AI-generated content may be incorrect.">
            <a:extLst>
              <a:ext uri="{FF2B5EF4-FFF2-40B4-BE49-F238E27FC236}">
                <a16:creationId xmlns:a16="http://schemas.microsoft.com/office/drawing/2014/main" id="{B5F22C89-F6DE-29C6-A380-03D1A1F303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862" y="2096565"/>
            <a:ext cx="6096081" cy="4256378"/>
          </a:xfrm>
          <a:prstGeom prst="rect">
            <a:avLst/>
          </a:prstGeom>
        </p:spPr>
      </p:pic>
      <p:sp>
        <p:nvSpPr>
          <p:cNvPr id="13" name="Rectangle 12">
            <a:extLst>
              <a:ext uri="{FF2B5EF4-FFF2-40B4-BE49-F238E27FC236}">
                <a16:creationId xmlns:a16="http://schemas.microsoft.com/office/drawing/2014/main" id="{9C915B49-E8EE-718E-79EA-097CBA328AF3}"/>
              </a:ext>
            </a:extLst>
          </p:cNvPr>
          <p:cNvSpPr/>
          <p:nvPr/>
        </p:nvSpPr>
        <p:spPr>
          <a:xfrm>
            <a:off x="-466273" y="-243839"/>
            <a:ext cx="13000244" cy="1805601"/>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AB4EB9E-950E-8F10-F4FB-E64E96957DA2}"/>
              </a:ext>
            </a:extLst>
          </p:cNvPr>
          <p:cNvSpPr txBox="1"/>
          <p:nvPr/>
        </p:nvSpPr>
        <p:spPr>
          <a:xfrm>
            <a:off x="7665372" y="4611385"/>
            <a:ext cx="3588782" cy="1292662"/>
          </a:xfrm>
          <a:prstGeom prst="rect">
            <a:avLst/>
          </a:prstGeom>
          <a:noFill/>
        </p:spPr>
        <p:txBody>
          <a:bodyPr wrap="square">
            <a:spAutoFit/>
          </a:bodyPr>
          <a:lstStyle/>
          <a:p>
            <a:r>
              <a:rPr lang="en-GB" sz="1800" kern="100">
                <a:effectLst/>
                <a:latin typeface="Quicksand" panose="00000500000000000000" pitchFamily="2" charset="0"/>
                <a:ea typeface="Aptos" panose="020B0004020202020204" pitchFamily="34" charset="0"/>
                <a:cs typeface="Times New Roman" panose="02020603050405020304" pitchFamily="18" charset="0"/>
              </a:rPr>
              <a:t> </a:t>
            </a:r>
            <a:endParaRPr lang="en-GB" sz="900" kern="100">
              <a:latin typeface="Quicksand" panose="00000500000000000000" pitchFamily="2" charset="0"/>
              <a:ea typeface="Aptos" panose="020B0004020202020204" pitchFamily="34" charset="0"/>
              <a:cs typeface="Times New Roman" panose="02020603050405020304" pitchFamily="18" charset="0"/>
            </a:endParaRPr>
          </a:p>
          <a:p>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Not all </a:t>
            </a:r>
            <a:r>
              <a:rPr lang="en-GB" sz="2000" kern="100">
                <a:effectLst/>
                <a:latin typeface="Quicksand" panose="00000500000000000000" pitchFamily="2" charset="0"/>
                <a:ea typeface="Aptos" panose="020B0004020202020204" pitchFamily="34" charset="0"/>
                <a:cs typeface="Times New Roman" panose="02020603050405020304" pitchFamily="18" charset="0"/>
              </a:rPr>
              <a:t>boys and men are the problem; however, all boys and men can be part of the solution</a:t>
            </a:r>
            <a:r>
              <a:rPr lang="en-GB" sz="2000" kern="100">
                <a:effectLst/>
                <a:latin typeface="Aptos" panose="020B0004020202020204" pitchFamily="34" charset="0"/>
                <a:ea typeface="Aptos" panose="020B000402020202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A3736207-3823-6EA9-76DB-E8B9D0132880}"/>
              </a:ext>
            </a:extLst>
          </p:cNvPr>
          <p:cNvSpPr txBox="1"/>
          <p:nvPr/>
        </p:nvSpPr>
        <p:spPr>
          <a:xfrm>
            <a:off x="7665372" y="2979368"/>
            <a:ext cx="3688428" cy="1631216"/>
          </a:xfrm>
          <a:prstGeom prst="rect">
            <a:avLst/>
          </a:prstGeom>
          <a:noFill/>
        </p:spPr>
        <p:txBody>
          <a:bodyPr wrap="square">
            <a:spAutoFit/>
          </a:bodyPr>
          <a:lstStyle/>
          <a:p>
            <a:r>
              <a:rPr lang="en-GB" sz="2000" kern="100">
                <a:effectLst/>
                <a:latin typeface="Quicksand" panose="00000500000000000000" pitchFamily="2" charset="0"/>
                <a:ea typeface="Aptos" panose="020B0004020202020204" pitchFamily="34" charset="0"/>
                <a:cs typeface="Times New Roman" panose="02020603050405020304" pitchFamily="18" charset="0"/>
              </a:rPr>
              <a:t>It is on </a:t>
            </a:r>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all of us </a:t>
            </a:r>
            <a:r>
              <a:rPr lang="en-GB" sz="2000" kern="100">
                <a:effectLst/>
                <a:latin typeface="Quicksand" panose="00000500000000000000" pitchFamily="2" charset="0"/>
                <a:ea typeface="Aptos" panose="020B0004020202020204" pitchFamily="34" charset="0"/>
                <a:cs typeface="Times New Roman" panose="02020603050405020304" pitchFamily="18" charset="0"/>
              </a:rPr>
              <a:t>to do something about the things lower in the pyramid to try to prevent some of the terrible things at the top from happening.</a:t>
            </a:r>
          </a:p>
        </p:txBody>
      </p:sp>
      <p:sp>
        <p:nvSpPr>
          <p:cNvPr id="12" name="Title 1">
            <a:extLst>
              <a:ext uri="{FF2B5EF4-FFF2-40B4-BE49-F238E27FC236}">
                <a16:creationId xmlns:a16="http://schemas.microsoft.com/office/drawing/2014/main" id="{8764955A-776F-26D3-E199-588243D8485E}"/>
              </a:ext>
            </a:extLst>
          </p:cNvPr>
          <p:cNvSpPr txBox="1">
            <a:spLocks/>
          </p:cNvSpPr>
          <p:nvPr/>
        </p:nvSpPr>
        <p:spPr>
          <a:xfrm>
            <a:off x="838200" y="50505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kern="100">
                <a:latin typeface="Bahnschrift Condensed" panose="020B0502040204020203" pitchFamily="34" charset="0"/>
                <a:ea typeface="Aptos" panose="020B0004020202020204" pitchFamily="34" charset="0"/>
                <a:cs typeface="Times New Roman" panose="02020603050405020304" pitchFamily="18" charset="0"/>
              </a:rPr>
              <a:t>Pyramid of Violence Against Women &amp; Girls</a:t>
            </a:r>
            <a:br>
              <a:rPr lang="en-GB" b="1" kern="100">
                <a:latin typeface="Bahnschrift Condensed" panose="020B0502040204020203" pitchFamily="34" charset="0"/>
                <a:ea typeface="Aptos" panose="020B0004020202020204" pitchFamily="34" charset="0"/>
                <a:cs typeface="Times New Roman" panose="02020603050405020304" pitchFamily="18" charset="0"/>
              </a:rPr>
            </a:br>
            <a:endParaRPr lang="en-GB" b="1">
              <a:latin typeface="Bahnschrift Condensed" panose="020B0502040204020203" pitchFamily="34" charset="0"/>
            </a:endParaRPr>
          </a:p>
        </p:txBody>
      </p:sp>
      <p:cxnSp>
        <p:nvCxnSpPr>
          <p:cNvPr id="8" name="Straight Arrow Connector 7">
            <a:extLst>
              <a:ext uri="{FF2B5EF4-FFF2-40B4-BE49-F238E27FC236}">
                <a16:creationId xmlns:a16="http://schemas.microsoft.com/office/drawing/2014/main" id="{89B0DE98-5B89-6034-6D72-67E182BFC438}"/>
              </a:ext>
            </a:extLst>
          </p:cNvPr>
          <p:cNvCxnSpPr>
            <a:cxnSpLocks/>
          </p:cNvCxnSpPr>
          <p:nvPr/>
        </p:nvCxnSpPr>
        <p:spPr>
          <a:xfrm flipH="1">
            <a:off x="6033849" y="4047341"/>
            <a:ext cx="1091319"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6477DF6-1A4D-3CF9-9943-1245C66E7831}"/>
              </a:ext>
            </a:extLst>
          </p:cNvPr>
          <p:cNvCxnSpPr>
            <a:cxnSpLocks/>
          </p:cNvCxnSpPr>
          <p:nvPr/>
        </p:nvCxnSpPr>
        <p:spPr>
          <a:xfrm flipH="1">
            <a:off x="5908431" y="5405305"/>
            <a:ext cx="163185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0BEBBCB6-C033-EE9C-58C0-C59A1D17E2AC}"/>
              </a:ext>
            </a:extLst>
          </p:cNvPr>
          <p:cNvSpPr>
            <a:spLocks noGrp="1"/>
          </p:cNvSpPr>
          <p:nvPr>
            <p:ph type="sldNum" sz="quarter" idx="12"/>
          </p:nvPr>
        </p:nvSpPr>
        <p:spPr/>
        <p:txBody>
          <a:bodyPr/>
          <a:lstStyle/>
          <a:p>
            <a:fld id="{8DF0AEC4-3E88-41EE-861A-2ECADAEDD1C4}" type="slidenum">
              <a:rPr lang="en-GB" smtClean="0"/>
              <a:t>12</a:t>
            </a:fld>
            <a:endParaRPr lang="en-GB"/>
          </a:p>
        </p:txBody>
      </p:sp>
    </p:spTree>
    <p:extLst>
      <p:ext uri="{BB962C8B-B14F-4D97-AF65-F5344CB8AC3E}">
        <p14:creationId xmlns:p14="http://schemas.microsoft.com/office/powerpoint/2010/main" val="86261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25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5816A05-B8AE-14D4-B9AC-D0CB981E0195}"/>
              </a:ext>
            </a:extLst>
          </p:cNvPr>
          <p:cNvSpPr/>
          <p:nvPr/>
        </p:nvSpPr>
        <p:spPr>
          <a:xfrm>
            <a:off x="0" y="0"/>
            <a:ext cx="3921071" cy="6882856"/>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B15F6B-99FC-2E3A-7291-407E4271F9C9}"/>
              </a:ext>
            </a:extLst>
          </p:cNvPr>
          <p:cNvSpPr/>
          <p:nvPr/>
        </p:nvSpPr>
        <p:spPr>
          <a:xfrm>
            <a:off x="451876" y="1837863"/>
            <a:ext cx="588074" cy="58807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B4FBD-0CDF-AD6F-36C8-4F152EA41A9B}"/>
              </a:ext>
            </a:extLst>
          </p:cNvPr>
          <p:cNvSpPr>
            <a:spLocks noGrp="1"/>
          </p:cNvSpPr>
          <p:nvPr>
            <p:ph type="title"/>
          </p:nvPr>
        </p:nvSpPr>
        <p:spPr>
          <a:xfrm>
            <a:off x="451876" y="2887340"/>
            <a:ext cx="3283626" cy="1989460"/>
          </a:xfrm>
        </p:spPr>
        <p:txBody>
          <a:bodyPr>
            <a:normAutofit fontScale="90000"/>
          </a:bodyPr>
          <a:lstStyle/>
          <a:p>
            <a:br>
              <a:rPr lang="en-GB" b="1" kern="100" dirty="0">
                <a:effectLst/>
                <a:latin typeface="Bahnschrift Condensed" panose="020B0502040204020203" pitchFamily="34" charset="0"/>
                <a:ea typeface="Aptos" panose="020B0004020202020204" pitchFamily="34" charset="0"/>
                <a:cs typeface="Times New Roman" panose="02020603050405020304" pitchFamily="18" charset="0"/>
              </a:rPr>
            </a:br>
            <a:r>
              <a:rPr lang="en-GB" b="1" kern="100" dirty="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t>What can we do to safely challenge </a:t>
            </a:r>
            <a:br>
              <a:rPr lang="en-GB" b="1" kern="100" dirty="0">
                <a:solidFill>
                  <a:schemeClr val="bg1"/>
                </a:solidFill>
                <a:latin typeface="Bahnschrift Condensed" panose="020B0502040204020203" pitchFamily="34" charset="0"/>
                <a:ea typeface="Aptos" panose="020B0004020202020204" pitchFamily="34" charset="0"/>
                <a:cs typeface="Times New Roman" panose="02020603050405020304" pitchFamily="18" charset="0"/>
              </a:rPr>
            </a:br>
            <a:r>
              <a:rPr lang="en-GB" b="1" kern="100" dirty="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t>sexist attitudes and beliefs?</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p>
        </p:txBody>
      </p:sp>
      <p:sp>
        <p:nvSpPr>
          <p:cNvPr id="3" name="Content Placeholder 2">
            <a:extLst>
              <a:ext uri="{FF2B5EF4-FFF2-40B4-BE49-F238E27FC236}">
                <a16:creationId xmlns:a16="http://schemas.microsoft.com/office/drawing/2014/main" id="{F1BAB2F6-A117-ACAC-F94C-6F0B46C587C3}"/>
              </a:ext>
            </a:extLst>
          </p:cNvPr>
          <p:cNvSpPr>
            <a:spLocks noGrp="1"/>
          </p:cNvSpPr>
          <p:nvPr>
            <p:ph idx="1"/>
          </p:nvPr>
        </p:nvSpPr>
        <p:spPr>
          <a:xfrm>
            <a:off x="6952596" y="3666136"/>
            <a:ext cx="4286904" cy="1766884"/>
          </a:xfrm>
        </p:spPr>
        <p:txBody>
          <a:bodyPr>
            <a:normAutofit lnSpcReduction="10000"/>
          </a:bodyPr>
          <a:lstStyle/>
          <a:p>
            <a:pPr marL="0" indent="0">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indent="0">
              <a:buNone/>
            </a:pPr>
            <a:r>
              <a:rPr lang="en-GB" sz="1800" kern="100" dirty="0">
                <a:effectLst/>
                <a:latin typeface="Quicksand" panose="00000500000000000000" pitchFamily="2" charset="0"/>
                <a:ea typeface="Aptos" panose="020B0004020202020204" pitchFamily="34" charset="0"/>
                <a:cs typeface="Times New Roman" panose="02020603050405020304" pitchFamily="18" charset="0"/>
              </a:rPr>
              <a:t> </a:t>
            </a:r>
          </a:p>
          <a:p>
            <a:pPr marL="0" indent="0">
              <a:buNone/>
            </a:pP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Darren is a boy in </a:t>
            </a:r>
            <a:r>
              <a:rPr lang="en-GB" sz="20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the year above </a:t>
            </a: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Margaret and first noticed her when they went on a cross-year school trip.</a:t>
            </a:r>
          </a:p>
        </p:txBody>
      </p:sp>
      <p:sp>
        <p:nvSpPr>
          <p:cNvPr id="16" name="TextBox 15">
            <a:extLst>
              <a:ext uri="{FF2B5EF4-FFF2-40B4-BE49-F238E27FC236}">
                <a16:creationId xmlns:a16="http://schemas.microsoft.com/office/drawing/2014/main" id="{54568B5C-CB00-4FA9-7815-4CF0F19BD93C}"/>
              </a:ext>
            </a:extLst>
          </p:cNvPr>
          <p:cNvSpPr txBox="1"/>
          <p:nvPr/>
        </p:nvSpPr>
        <p:spPr>
          <a:xfrm>
            <a:off x="6952596" y="1797784"/>
            <a:ext cx="4608703" cy="1631216"/>
          </a:xfrm>
          <a:prstGeom prst="rect">
            <a:avLst/>
          </a:prstGeom>
          <a:noFill/>
        </p:spPr>
        <p:txBody>
          <a:bodyPr wrap="square">
            <a:spAutoFit/>
          </a:bodyPr>
          <a:lstStyle/>
          <a:p>
            <a:pPr marL="0" indent="0">
              <a:buNone/>
            </a:pPr>
            <a:r>
              <a:rPr lang="en-GB" sz="2000" b="1" kern="100">
                <a:effectLst/>
                <a:latin typeface="Quicksand" panose="00000500000000000000" pitchFamily="2" charset="0"/>
                <a:ea typeface="Aptos" panose="020B0004020202020204" pitchFamily="34" charset="0"/>
                <a:cs typeface="Times New Roman" panose="02020603050405020304" pitchFamily="18" charset="0"/>
              </a:rPr>
              <a:t>Margaret is a </a:t>
            </a:r>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14-year-old girl. </a:t>
            </a:r>
          </a:p>
          <a:p>
            <a:pPr marL="0" indent="0">
              <a:buNone/>
            </a:pPr>
            <a:r>
              <a:rPr lang="en-GB" sz="2000" b="1" kern="100">
                <a:effectLst/>
                <a:latin typeface="Quicksand" panose="00000500000000000000" pitchFamily="2" charset="0"/>
                <a:ea typeface="Aptos" panose="020B0004020202020204" pitchFamily="34" charset="0"/>
                <a:cs typeface="Times New Roman" panose="02020603050405020304" pitchFamily="18" charset="0"/>
              </a:rPr>
              <a:t>Margaret is a friendly and intelligent young person, who is quite shy and prefers to hang out with her close friends at school. </a:t>
            </a:r>
          </a:p>
        </p:txBody>
      </p:sp>
      <p:sp>
        <p:nvSpPr>
          <p:cNvPr id="19" name="TextBox 18">
            <a:extLst>
              <a:ext uri="{FF2B5EF4-FFF2-40B4-BE49-F238E27FC236}">
                <a16:creationId xmlns:a16="http://schemas.microsoft.com/office/drawing/2014/main" id="{CC7BD785-B53A-2AFF-69AB-2FD9B7A6B0AE}"/>
              </a:ext>
            </a:extLst>
          </p:cNvPr>
          <p:cNvSpPr txBox="1"/>
          <p:nvPr/>
        </p:nvSpPr>
        <p:spPr>
          <a:xfrm>
            <a:off x="1079962" y="1772384"/>
            <a:ext cx="2695219" cy="830997"/>
          </a:xfrm>
          <a:prstGeom prst="rect">
            <a:avLst/>
          </a:prstGeom>
          <a:noFill/>
        </p:spPr>
        <p:txBody>
          <a:bodyPr wrap="square" rtlCol="0">
            <a:spAutoFit/>
          </a:bodyPr>
          <a:lstStyle/>
          <a:p>
            <a:r>
              <a:rPr lang="en-GB" sz="1600" b="1" dirty="0">
                <a:solidFill>
                  <a:schemeClr val="bg1"/>
                </a:solidFill>
                <a:latin typeface="Quicksand" panose="00000500000000000000" pitchFamily="2" charset="0"/>
              </a:rPr>
              <a:t>Activity: Students can take turns reading this aloud</a:t>
            </a:r>
          </a:p>
        </p:txBody>
      </p:sp>
      <p:pic>
        <p:nvPicPr>
          <p:cNvPr id="25" name="Graphic 24" descr="Woman with cornrows">
            <a:extLst>
              <a:ext uri="{FF2B5EF4-FFF2-40B4-BE49-F238E27FC236}">
                <a16:creationId xmlns:a16="http://schemas.microsoft.com/office/drawing/2014/main" id="{23F55AE3-8E28-20E7-8C9C-17639CEC39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76357" y="1482409"/>
            <a:ext cx="1901137" cy="2156168"/>
          </a:xfrm>
          <a:prstGeom prst="rect">
            <a:avLst/>
          </a:prstGeom>
        </p:spPr>
      </p:pic>
      <p:pic>
        <p:nvPicPr>
          <p:cNvPr id="27" name="Graphic 26" descr="Boy with thick hair">
            <a:extLst>
              <a:ext uri="{FF2B5EF4-FFF2-40B4-BE49-F238E27FC236}">
                <a16:creationId xmlns:a16="http://schemas.microsoft.com/office/drawing/2014/main" id="{01ADDE7A-1F21-09EE-F828-EEF886E1C0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15464" y="3914639"/>
            <a:ext cx="1762030" cy="1924322"/>
          </a:xfrm>
          <a:prstGeom prst="rect">
            <a:avLst/>
          </a:prstGeom>
        </p:spPr>
      </p:pic>
      <p:sp>
        <p:nvSpPr>
          <p:cNvPr id="30" name="Rounded Rectangle 5">
            <a:extLst>
              <a:ext uri="{FF2B5EF4-FFF2-40B4-BE49-F238E27FC236}">
                <a16:creationId xmlns:a16="http://schemas.microsoft.com/office/drawing/2014/main" id="{18276AD4-3FC8-32DD-2B5C-7C9305A4063C}"/>
              </a:ext>
            </a:extLst>
          </p:cNvPr>
          <p:cNvSpPr/>
          <p:nvPr/>
        </p:nvSpPr>
        <p:spPr>
          <a:xfrm>
            <a:off x="4278715" y="335530"/>
            <a:ext cx="2042615" cy="615590"/>
          </a:xfrm>
          <a:prstGeom prst="roundRect">
            <a:avLst/>
          </a:prstGeom>
          <a:solidFill>
            <a:srgbClr val="8C296E"/>
          </a:solidFill>
          <a:ln>
            <a:solidFill>
              <a:srgbClr val="A82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1" kern="100" dirty="0">
              <a:effectLst/>
              <a:latin typeface="Quicksand" panose="00000500000000000000" pitchFamily="2" charset="0"/>
              <a:ea typeface="Aptos" panose="020B0004020202020204" pitchFamily="34" charset="0"/>
              <a:cs typeface="Times New Roman" panose="02020603050405020304" pitchFamily="18" charset="0"/>
            </a:endParaRPr>
          </a:p>
          <a:p>
            <a:pPr algn="ctr"/>
            <a:r>
              <a:rPr lang="en-GB" sz="1600" b="1" kern="100" dirty="0">
                <a:effectLst/>
                <a:latin typeface="Quicksand" panose="00000500000000000000" pitchFamily="2" charset="0"/>
                <a:ea typeface="Aptos" panose="020B0004020202020204" pitchFamily="34" charset="0"/>
                <a:cs typeface="Times New Roman" panose="02020603050405020304" pitchFamily="18" charset="0"/>
              </a:rPr>
              <a:t>In school example</a:t>
            </a:r>
            <a:endParaRPr lang="en-GB" sz="1600" kern="100" dirty="0">
              <a:effectLst/>
              <a:latin typeface="Quicksand" panose="00000500000000000000" pitchFamily="2" charset="0"/>
              <a:ea typeface="Aptos" panose="020B0004020202020204" pitchFamily="34" charset="0"/>
              <a:cs typeface="Times New Roman" panose="02020603050405020304" pitchFamily="18" charset="0"/>
            </a:endParaRPr>
          </a:p>
          <a:p>
            <a:pPr algn="ctr"/>
            <a:endParaRPr lang="en-US" dirty="0"/>
          </a:p>
        </p:txBody>
      </p:sp>
      <p:pic>
        <p:nvPicPr>
          <p:cNvPr id="31" name="Picture 2" descr="Clock Vector Icons free download in SVG, PNG Format">
            <a:extLst>
              <a:ext uri="{FF2B5EF4-FFF2-40B4-BE49-F238E27FC236}">
                <a16:creationId xmlns:a16="http://schemas.microsoft.com/office/drawing/2014/main" id="{9143F28F-E054-4CF2-DAE9-045648AE28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876" y="1837863"/>
            <a:ext cx="588074" cy="588074"/>
          </a:xfrm>
          <a:prstGeom prst="rect">
            <a:avLst/>
          </a:prstGeom>
          <a:noFill/>
          <a:ln>
            <a:noFill/>
          </a:ln>
        </p:spPr>
      </p:pic>
      <p:sp>
        <p:nvSpPr>
          <p:cNvPr id="6" name="TextBox 5">
            <a:extLst>
              <a:ext uri="{FF2B5EF4-FFF2-40B4-BE49-F238E27FC236}">
                <a16:creationId xmlns:a16="http://schemas.microsoft.com/office/drawing/2014/main" id="{B268817C-D268-AEE4-0538-FA3ADA7A5FE0}"/>
              </a:ext>
            </a:extLst>
          </p:cNvPr>
          <p:cNvSpPr txBox="1"/>
          <p:nvPr/>
        </p:nvSpPr>
        <p:spPr>
          <a:xfrm>
            <a:off x="6457950" y="399298"/>
            <a:ext cx="5276850" cy="523220"/>
          </a:xfrm>
          <a:prstGeom prst="rect">
            <a:avLst/>
          </a:prstGeom>
          <a:noFill/>
        </p:spPr>
        <p:txBody>
          <a:bodyPr wrap="square">
            <a:spAutoFit/>
          </a:bodyPr>
          <a:lstStyle/>
          <a:p>
            <a:r>
              <a:rPr lang="en-GB" sz="1400" kern="100" dirty="0">
                <a:effectLst/>
                <a:latin typeface="Quicksand" panose="00000500000000000000" pitchFamily="2" charset="0"/>
                <a:ea typeface="Aptos" panose="020B0004020202020204" pitchFamily="34" charset="0"/>
                <a:cs typeface="Times New Roman" panose="02020603050405020304" pitchFamily="18" charset="0"/>
              </a:rPr>
              <a:t> From </a:t>
            </a:r>
            <a:r>
              <a:rPr lang="en-GB" sz="1400" b="1" kern="100" dirty="0">
                <a:effectLst/>
                <a:latin typeface="Quicksand" panose="00000500000000000000" pitchFamily="2" charset="0"/>
                <a:ea typeface="Aptos" panose="020B0004020202020204" pitchFamily="34" charset="0"/>
                <a:cs typeface="Times New Roman" panose="02020603050405020304" pitchFamily="18" charset="0"/>
              </a:rPr>
              <a:t>White Ribbon’s </a:t>
            </a:r>
            <a:r>
              <a:rPr lang="en-GB" sz="1400" kern="100" dirty="0">
                <a:effectLst/>
                <a:latin typeface="Quicksand" panose="00000500000000000000" pitchFamily="2" charset="0"/>
                <a:ea typeface="Aptos" panose="020B0004020202020204" pitchFamily="34" charset="0"/>
                <a:cs typeface="Times New Roman" panose="02020603050405020304" pitchFamily="18" charset="0"/>
              </a:rPr>
              <a:t>“Change the Story” resource.  </a:t>
            </a:r>
          </a:p>
          <a:p>
            <a:r>
              <a:rPr lang="en-GB" sz="1400" kern="100" dirty="0">
                <a:latin typeface="Quicksand" panose="00000500000000000000" pitchFamily="2" charset="0"/>
                <a:ea typeface="Aptos" panose="020B0004020202020204" pitchFamily="34" charset="0"/>
                <a:cs typeface="Times New Roman" panose="02020603050405020304" pitchFamily="18" charset="0"/>
              </a:rPr>
              <a:t> </a:t>
            </a:r>
            <a:r>
              <a:rPr lang="en-GB" sz="1400" kern="100" dirty="0">
                <a:effectLst/>
                <a:latin typeface="Quicksand" panose="00000500000000000000" pitchFamily="2" charset="0"/>
                <a:ea typeface="Aptos" panose="020B0004020202020204" pitchFamily="34" charset="0"/>
                <a:cs typeface="Times New Roman" panose="02020603050405020304" pitchFamily="18" charset="0"/>
              </a:rPr>
              <a:t>(Slightly adapted.)</a:t>
            </a:r>
            <a:endParaRPr lang="en-US" sz="1400" dirty="0"/>
          </a:p>
        </p:txBody>
      </p:sp>
      <p:sp>
        <p:nvSpPr>
          <p:cNvPr id="7" name="Rounded Rectangle 5">
            <a:extLst>
              <a:ext uri="{FF2B5EF4-FFF2-40B4-BE49-F238E27FC236}">
                <a16:creationId xmlns:a16="http://schemas.microsoft.com/office/drawing/2014/main" id="{3536D96A-5B6B-42BA-CA58-17EFA83335D4}"/>
              </a:ext>
            </a:extLst>
          </p:cNvPr>
          <p:cNvSpPr/>
          <p:nvPr/>
        </p:nvSpPr>
        <p:spPr>
          <a:xfrm>
            <a:off x="4278715" y="335530"/>
            <a:ext cx="7570386" cy="615590"/>
          </a:xfrm>
          <a:prstGeom prst="roundRect">
            <a:avLst/>
          </a:prstGeom>
          <a:noFill/>
          <a:ln>
            <a:solidFill>
              <a:srgbClr val="A826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20183EE7-A8EF-0273-5ED6-182E0D473CE7}"/>
              </a:ext>
            </a:extLst>
          </p:cNvPr>
          <p:cNvSpPr>
            <a:spLocks noGrp="1"/>
          </p:cNvSpPr>
          <p:nvPr>
            <p:ph type="sldNum" sz="quarter" idx="12"/>
          </p:nvPr>
        </p:nvSpPr>
        <p:spPr/>
        <p:txBody>
          <a:bodyPr/>
          <a:lstStyle/>
          <a:p>
            <a:fld id="{8DF0AEC4-3E88-41EE-861A-2ECADAEDD1C4}" type="slidenum">
              <a:rPr lang="en-GB" smtClean="0"/>
              <a:t>13</a:t>
            </a:fld>
            <a:endParaRPr lang="en-GB"/>
          </a:p>
        </p:txBody>
      </p:sp>
    </p:spTree>
    <p:extLst>
      <p:ext uri="{BB962C8B-B14F-4D97-AF65-F5344CB8AC3E}">
        <p14:creationId xmlns:p14="http://schemas.microsoft.com/office/powerpoint/2010/main" val="15892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nodeType="withEffect">
                                  <p:stCondLst>
                                    <p:cond delay="5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ADFF8D3-E559-E4B1-F32D-8ADF7B899FBA}"/>
              </a:ext>
            </a:extLst>
          </p:cNvPr>
          <p:cNvSpPr/>
          <p:nvPr/>
        </p:nvSpPr>
        <p:spPr>
          <a:xfrm>
            <a:off x="6096000" y="0"/>
            <a:ext cx="6096000" cy="6882856"/>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8EE518A-90A9-9D48-DBA2-E16D3738E997}"/>
              </a:ext>
            </a:extLst>
          </p:cNvPr>
          <p:cNvSpPr>
            <a:spLocks noGrp="1"/>
          </p:cNvSpPr>
          <p:nvPr>
            <p:ph idx="1"/>
          </p:nvPr>
        </p:nvSpPr>
        <p:spPr>
          <a:xfrm>
            <a:off x="501806" y="548492"/>
            <a:ext cx="4879819" cy="4723596"/>
          </a:xfrm>
        </p:spPr>
        <p:txBody>
          <a:bodyPr>
            <a:normAutofit/>
          </a:bodyPr>
          <a:lstStyle/>
          <a:p>
            <a:pPr marL="0" indent="0">
              <a:buNone/>
            </a:pP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On the trip, Darren told Margaret, in front of a group of students, that he and his friends had decided that Margaret has </a:t>
            </a:r>
            <a:r>
              <a:rPr lang="en-GB" sz="20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“the weirdest body in the school” </a:t>
            </a: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and made jokes about what she’d look like undressed.</a:t>
            </a:r>
          </a:p>
          <a:p>
            <a:pPr marL="0" indent="0">
              <a:buNone/>
            </a:pPr>
            <a:endParaRPr lang="en-GB" sz="2000" b="1"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Margaret has continued to receive similar comments following the trip, at school.</a:t>
            </a:r>
            <a:endParaRPr lang="en-GB" sz="2000" b="1" kern="100" dirty="0">
              <a:latin typeface="Quicksand" panose="00000500000000000000" pitchFamily="2" charset="0"/>
              <a:ea typeface="Aptos" panose="020B0004020202020204" pitchFamily="34" charset="0"/>
              <a:cs typeface="Times New Roman" panose="02020603050405020304" pitchFamily="18" charset="0"/>
            </a:endParaRPr>
          </a:p>
          <a:p>
            <a:pPr marL="0" indent="0">
              <a:buNone/>
            </a:pPr>
            <a:endParaRPr lang="en-GB" sz="2000" b="1"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Darren has even stated that he has ‘found a picture of Margaret’ that he plans to use for a </a:t>
            </a:r>
            <a:r>
              <a:rPr lang="en-GB" sz="20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deepfake sexual image </a:t>
            </a: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to</a:t>
            </a:r>
            <a:r>
              <a:rPr lang="en-GB" sz="2000" b="1" kern="100" dirty="0">
                <a:solidFill>
                  <a:srgbClr val="A82660"/>
                </a:solidFill>
                <a:effectLst/>
                <a:latin typeface="Quicksand" panose="00000500000000000000" pitchFamily="2" charset="0"/>
                <a:ea typeface="Aptos" panose="020B0004020202020204" pitchFamily="34" charset="0"/>
                <a:cs typeface="Times New Roman" panose="02020603050405020304" pitchFamily="18" charset="0"/>
              </a:rPr>
              <a:t> </a:t>
            </a: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send around school. </a:t>
            </a:r>
          </a:p>
          <a:p>
            <a:pPr marL="0" indent="0">
              <a:buNone/>
            </a:pPr>
            <a:endParaRPr lang="en-GB" sz="1800"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endParaRPr lang="en-GB" dirty="0"/>
          </a:p>
        </p:txBody>
      </p:sp>
      <p:pic>
        <p:nvPicPr>
          <p:cNvPr id="8" name="Graphic 7" descr="Woman with cornrows">
            <a:extLst>
              <a:ext uri="{FF2B5EF4-FFF2-40B4-BE49-F238E27FC236}">
                <a16:creationId xmlns:a16="http://schemas.microsoft.com/office/drawing/2014/main" id="{FDF2D095-ED0F-71B4-9280-EFBB40EC8C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1443" y="4277946"/>
            <a:ext cx="1826401" cy="2071407"/>
          </a:xfrm>
          <a:prstGeom prst="rect">
            <a:avLst/>
          </a:prstGeom>
        </p:spPr>
      </p:pic>
      <p:pic>
        <p:nvPicPr>
          <p:cNvPr id="9" name="Graphic 8" descr="Boy with thick hair">
            <a:extLst>
              <a:ext uri="{FF2B5EF4-FFF2-40B4-BE49-F238E27FC236}">
                <a16:creationId xmlns:a16="http://schemas.microsoft.com/office/drawing/2014/main" id="{94DAE405-F134-5CF9-7936-AD9A630C3A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174422" y="4222121"/>
            <a:ext cx="1988655" cy="2099934"/>
          </a:xfrm>
          <a:prstGeom prst="rect">
            <a:avLst/>
          </a:prstGeom>
        </p:spPr>
      </p:pic>
      <p:pic>
        <p:nvPicPr>
          <p:cNvPr id="11" name="Graphic 10" descr="A smiling face with tears">
            <a:extLst>
              <a:ext uri="{FF2B5EF4-FFF2-40B4-BE49-F238E27FC236}">
                <a16:creationId xmlns:a16="http://schemas.microsoft.com/office/drawing/2014/main" id="{EFFD1ECE-7E4D-2F25-3ED6-666401104B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7452232" y="5021816"/>
            <a:ext cx="1127947" cy="1031660"/>
          </a:xfrm>
          <a:prstGeom prst="rect">
            <a:avLst/>
          </a:prstGeom>
        </p:spPr>
      </p:pic>
      <p:pic>
        <p:nvPicPr>
          <p:cNvPr id="15" name="Graphic 14" descr="Woman with tied hair">
            <a:extLst>
              <a:ext uri="{FF2B5EF4-FFF2-40B4-BE49-F238E27FC236}">
                <a16:creationId xmlns:a16="http://schemas.microsoft.com/office/drawing/2014/main" id="{ED4A65C1-CDAE-FDDA-80DB-807896D8BB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54429" y="2336552"/>
            <a:ext cx="1372248" cy="1372248"/>
          </a:xfrm>
          <a:prstGeom prst="rect">
            <a:avLst/>
          </a:prstGeom>
        </p:spPr>
      </p:pic>
      <p:pic>
        <p:nvPicPr>
          <p:cNvPr id="16" name="Graphic 15" descr="Woman with buns">
            <a:extLst>
              <a:ext uri="{FF2B5EF4-FFF2-40B4-BE49-F238E27FC236}">
                <a16:creationId xmlns:a16="http://schemas.microsoft.com/office/drawing/2014/main" id="{7A104FDA-15C7-DD0B-D0B2-D6674EB960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48936" y="2221748"/>
            <a:ext cx="1425713" cy="1532641"/>
          </a:xfrm>
          <a:prstGeom prst="rect">
            <a:avLst/>
          </a:prstGeom>
        </p:spPr>
      </p:pic>
      <p:pic>
        <p:nvPicPr>
          <p:cNvPr id="17" name="Graphic 16" descr="A female with short hair">
            <a:extLst>
              <a:ext uri="{FF2B5EF4-FFF2-40B4-BE49-F238E27FC236}">
                <a16:creationId xmlns:a16="http://schemas.microsoft.com/office/drawing/2014/main" id="{6A1FC4DC-334D-E09E-BB3A-9A3D8AC018F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748936" y="718053"/>
            <a:ext cx="1621748" cy="1443534"/>
          </a:xfrm>
          <a:prstGeom prst="rect">
            <a:avLst/>
          </a:prstGeom>
        </p:spPr>
      </p:pic>
      <p:pic>
        <p:nvPicPr>
          <p:cNvPr id="18" name="Graphic 17" descr="Female with long wavy hair">
            <a:extLst>
              <a:ext uri="{FF2B5EF4-FFF2-40B4-BE49-F238E27FC236}">
                <a16:creationId xmlns:a16="http://schemas.microsoft.com/office/drawing/2014/main" id="{58B69326-26AE-F324-BD17-F0E44D89D57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50280" y="2300909"/>
            <a:ext cx="1336606" cy="1443534"/>
          </a:xfrm>
          <a:prstGeom prst="rect">
            <a:avLst/>
          </a:prstGeom>
        </p:spPr>
      </p:pic>
      <p:pic>
        <p:nvPicPr>
          <p:cNvPr id="19" name="Graphic 18" descr="A man with wavy hair">
            <a:extLst>
              <a:ext uri="{FF2B5EF4-FFF2-40B4-BE49-F238E27FC236}">
                <a16:creationId xmlns:a16="http://schemas.microsoft.com/office/drawing/2014/main" id="{880F9432-DA90-F9AA-904E-235E7677F99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21566" y="706449"/>
            <a:ext cx="1194034" cy="1532641"/>
          </a:xfrm>
          <a:prstGeom prst="rect">
            <a:avLst/>
          </a:prstGeom>
        </p:spPr>
      </p:pic>
      <p:pic>
        <p:nvPicPr>
          <p:cNvPr id="20" name="Graphic 19" descr="A man with short hair">
            <a:extLst>
              <a:ext uri="{FF2B5EF4-FFF2-40B4-BE49-F238E27FC236}">
                <a16:creationId xmlns:a16="http://schemas.microsoft.com/office/drawing/2014/main" id="{2A23DD5D-B46E-DB1C-89DD-F9B9E9DD3F5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704519" y="796461"/>
            <a:ext cx="1069285" cy="1265320"/>
          </a:xfrm>
          <a:prstGeom prst="rect">
            <a:avLst/>
          </a:prstGeom>
        </p:spPr>
      </p:pic>
      <p:pic>
        <p:nvPicPr>
          <p:cNvPr id="22" name="Graphic 21" descr="A crying face">
            <a:extLst>
              <a:ext uri="{FF2B5EF4-FFF2-40B4-BE49-F238E27FC236}">
                <a16:creationId xmlns:a16="http://schemas.microsoft.com/office/drawing/2014/main" id="{BF8E413F-FDE2-A8B7-F233-E48AC3AF559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451910" y="4964300"/>
            <a:ext cx="836626" cy="836626"/>
          </a:xfrm>
          <a:prstGeom prst="rect">
            <a:avLst/>
          </a:prstGeom>
        </p:spPr>
      </p:pic>
      <p:sp>
        <p:nvSpPr>
          <p:cNvPr id="25" name="Rounded Rectangle 10">
            <a:extLst>
              <a:ext uri="{FF2B5EF4-FFF2-40B4-BE49-F238E27FC236}">
                <a16:creationId xmlns:a16="http://schemas.microsoft.com/office/drawing/2014/main" id="{CAD50FA6-3030-0AA2-D368-8B5997FD97FB}"/>
              </a:ext>
            </a:extLst>
          </p:cNvPr>
          <p:cNvSpPr/>
          <p:nvPr/>
        </p:nvSpPr>
        <p:spPr>
          <a:xfrm>
            <a:off x="588428" y="5596586"/>
            <a:ext cx="3325502" cy="712922"/>
          </a:xfrm>
          <a:prstGeom prst="round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Quicksand" panose="00000500000000000000" pitchFamily="2" charset="0"/>
              </a:rPr>
              <a:t>Click to continue the story </a:t>
            </a:r>
            <a:r>
              <a:rPr lang="en-US" dirty="0">
                <a:latin typeface="Quicksand" panose="00000500000000000000" pitchFamily="2" charset="0"/>
                <a:sym typeface="Wingdings" panose="05000000000000000000" pitchFamily="2" charset="2"/>
              </a:rPr>
              <a:t></a:t>
            </a:r>
            <a:endParaRPr lang="en-US" dirty="0">
              <a:latin typeface="Quicksand" panose="00000500000000000000" pitchFamily="2" charset="0"/>
            </a:endParaRPr>
          </a:p>
        </p:txBody>
      </p:sp>
      <p:sp>
        <p:nvSpPr>
          <p:cNvPr id="4" name="Slide Number Placeholder 3">
            <a:extLst>
              <a:ext uri="{FF2B5EF4-FFF2-40B4-BE49-F238E27FC236}">
                <a16:creationId xmlns:a16="http://schemas.microsoft.com/office/drawing/2014/main" id="{E0E27982-729F-6942-9DB2-DC55B6D91E93}"/>
              </a:ext>
            </a:extLst>
          </p:cNvPr>
          <p:cNvSpPr>
            <a:spLocks noGrp="1"/>
          </p:cNvSpPr>
          <p:nvPr>
            <p:ph type="sldNum" sz="quarter" idx="12"/>
          </p:nvPr>
        </p:nvSpPr>
        <p:spPr/>
        <p:txBody>
          <a:bodyPr/>
          <a:lstStyle/>
          <a:p>
            <a:fld id="{8DF0AEC4-3E88-41EE-861A-2ECADAEDD1C4}" type="slidenum">
              <a:rPr lang="en-GB" smtClean="0">
                <a:solidFill>
                  <a:schemeClr val="bg1"/>
                </a:solidFill>
              </a:rPr>
              <a:t>14</a:t>
            </a:fld>
            <a:endParaRPr lang="en-GB" dirty="0">
              <a:solidFill>
                <a:schemeClr val="bg1"/>
              </a:solidFill>
            </a:endParaRPr>
          </a:p>
        </p:txBody>
      </p:sp>
    </p:spTree>
    <p:extLst>
      <p:ext uri="{BB962C8B-B14F-4D97-AF65-F5344CB8AC3E}">
        <p14:creationId xmlns:p14="http://schemas.microsoft.com/office/powerpoint/2010/main" val="117018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D9C7DD-28D5-03E3-6652-A85019DD239C}"/>
              </a:ext>
            </a:extLst>
          </p:cNvPr>
          <p:cNvSpPr/>
          <p:nvPr/>
        </p:nvSpPr>
        <p:spPr>
          <a:xfrm>
            <a:off x="2886333" y="-30473"/>
            <a:ext cx="6419334" cy="6882856"/>
          </a:xfrm>
          <a:prstGeom prst="rect">
            <a:avLst/>
          </a:prstGeom>
          <a:solidFill>
            <a:srgbClr val="E8D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E292ECD-C173-43C8-3F55-21602CDB68E7}"/>
              </a:ext>
            </a:extLst>
          </p:cNvPr>
          <p:cNvSpPr txBox="1"/>
          <p:nvPr/>
        </p:nvSpPr>
        <p:spPr>
          <a:xfrm>
            <a:off x="3209812" y="593502"/>
            <a:ext cx="5772375" cy="5909310"/>
          </a:xfrm>
          <a:prstGeom prst="rect">
            <a:avLst/>
          </a:prstGeom>
          <a:noFill/>
        </p:spPr>
        <p:txBody>
          <a:bodyPr wrap="square">
            <a:spAutoFit/>
          </a:bodyPr>
          <a:lstStyle/>
          <a:p>
            <a:pPr marL="0" indent="0">
              <a:buNone/>
            </a:pPr>
            <a:r>
              <a:rPr lang="en-GB" sz="2000" b="1" kern="100">
                <a:effectLst/>
                <a:latin typeface="Quicksand" panose="00000500000000000000" pitchFamily="2" charset="0"/>
                <a:ea typeface="Aptos" panose="020B0004020202020204" pitchFamily="34" charset="0"/>
                <a:cs typeface="Times New Roman" panose="02020603050405020304" pitchFamily="18" charset="0"/>
              </a:rPr>
              <a:t>Margaret has started </a:t>
            </a:r>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dreading</a:t>
            </a:r>
            <a:r>
              <a:rPr lang="en-GB" sz="2000" b="1" kern="100">
                <a:effectLst/>
                <a:latin typeface="Quicksand" panose="00000500000000000000" pitchFamily="2" charset="0"/>
                <a:ea typeface="Aptos" panose="020B0004020202020204" pitchFamily="34" charset="0"/>
                <a:cs typeface="Times New Roman" panose="02020603050405020304" pitchFamily="18" charset="0"/>
              </a:rPr>
              <a:t> going to school and keeps trying to get days off sick.  </a:t>
            </a:r>
          </a:p>
          <a:p>
            <a:pPr marL="0" indent="0">
              <a:buNone/>
            </a:pPr>
            <a:endParaRPr lang="en-GB" sz="2000" b="1" kern="100">
              <a:solidFill>
                <a:schemeClr val="bg1"/>
              </a:solidFill>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2000" b="1" kern="100">
                <a:effectLst/>
                <a:latin typeface="Quicksand" panose="00000500000000000000" pitchFamily="2" charset="0"/>
                <a:ea typeface="Aptos" panose="020B0004020202020204" pitchFamily="34" charset="0"/>
                <a:cs typeface="Times New Roman" panose="02020603050405020304" pitchFamily="18" charset="0"/>
              </a:rPr>
              <a:t>Things </a:t>
            </a:r>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turned physical </a:t>
            </a:r>
            <a:r>
              <a:rPr lang="en-GB" sz="2000" b="1" kern="100">
                <a:effectLst/>
                <a:latin typeface="Quicksand" panose="00000500000000000000" pitchFamily="2" charset="0"/>
                <a:ea typeface="Aptos" panose="020B0004020202020204" pitchFamily="34" charset="0"/>
                <a:cs typeface="Times New Roman" panose="02020603050405020304" pitchFamily="18" charset="0"/>
              </a:rPr>
              <a:t>last week when Darren slapped Margaret’s bum and made a derogatory comment about her in the corridor before class. </a:t>
            </a:r>
          </a:p>
          <a:p>
            <a:pPr marL="0" indent="0">
              <a:buNone/>
            </a:pPr>
            <a:endParaRPr lang="en-GB" sz="2000" b="1" kern="100">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2000" b="1" kern="100">
                <a:effectLst/>
                <a:latin typeface="Quicksand" panose="00000500000000000000" pitchFamily="2" charset="0"/>
                <a:ea typeface="Aptos" panose="020B0004020202020204" pitchFamily="34" charset="0"/>
                <a:cs typeface="Times New Roman" panose="02020603050405020304" pitchFamily="18" charset="0"/>
              </a:rPr>
              <a:t>Other students including Margaret’s friends saw this incident. </a:t>
            </a:r>
          </a:p>
          <a:p>
            <a:pPr marL="0" indent="0">
              <a:buNone/>
            </a:pPr>
            <a:endParaRPr lang="en-GB" sz="2000" b="1" kern="100">
              <a:effectLst/>
              <a:latin typeface="Quicksand" panose="00000500000000000000" pitchFamily="2" charset="0"/>
              <a:ea typeface="Aptos" panose="020B0004020202020204" pitchFamily="34" charset="0"/>
              <a:cs typeface="Times New Roman" panose="02020603050405020304" pitchFamily="18" charset="0"/>
            </a:endParaRPr>
          </a:p>
          <a:p>
            <a:r>
              <a:rPr lang="en-GB" sz="2000" b="1" kern="100">
                <a:effectLst/>
                <a:latin typeface="Quicksand" panose="00000500000000000000" pitchFamily="2" charset="0"/>
                <a:ea typeface="Aptos" panose="020B0004020202020204" pitchFamily="34" charset="0"/>
                <a:cs typeface="Times New Roman" panose="02020603050405020304" pitchFamily="18" charset="0"/>
              </a:rPr>
              <a:t>Margaret feels </a:t>
            </a:r>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too embarrassed </a:t>
            </a:r>
            <a:r>
              <a:rPr lang="en-GB" sz="2000" b="1" kern="100">
                <a:effectLst/>
                <a:latin typeface="Quicksand" panose="00000500000000000000" pitchFamily="2" charset="0"/>
                <a:ea typeface="Aptos" panose="020B0004020202020204" pitchFamily="34" charset="0"/>
                <a:cs typeface="Times New Roman" panose="02020603050405020304" pitchFamily="18" charset="0"/>
              </a:rPr>
              <a:t>to go to a teacher or her parents to tell them about what has been happening. </a:t>
            </a:r>
          </a:p>
          <a:p>
            <a:endParaRPr lang="en-GB" sz="2000" b="1" kern="100">
              <a:solidFill>
                <a:schemeClr val="bg1"/>
              </a:solidFill>
              <a:latin typeface="Quicksand" panose="00000500000000000000" pitchFamily="2" charset="0"/>
              <a:ea typeface="Aptos" panose="020B0004020202020204" pitchFamily="34" charset="0"/>
              <a:cs typeface="Times New Roman" panose="02020603050405020304" pitchFamily="18" charset="0"/>
            </a:endParaRPr>
          </a:p>
          <a:p>
            <a:r>
              <a:rPr lang="en-GB" sz="2000" b="1" kern="100">
                <a:effectLst/>
                <a:latin typeface="Quicksand" panose="00000500000000000000" pitchFamily="2" charset="0"/>
                <a:ea typeface="Aptos" panose="020B0004020202020204" pitchFamily="34" charset="0"/>
                <a:cs typeface="Times New Roman" panose="02020603050405020304" pitchFamily="18" charset="0"/>
              </a:rPr>
              <a:t>She thinks that she will make the situation worse if she talks to anyone, and fears that </a:t>
            </a:r>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no-one </a:t>
            </a:r>
            <a:r>
              <a:rPr lang="en-GB" sz="2000" b="1" kern="100">
                <a:effectLst/>
                <a:latin typeface="Quicksand" panose="00000500000000000000" pitchFamily="2" charset="0"/>
                <a:ea typeface="Aptos" panose="020B0004020202020204" pitchFamily="34" charset="0"/>
                <a:cs typeface="Times New Roman" panose="02020603050405020304" pitchFamily="18" charset="0"/>
              </a:rPr>
              <a:t>will believe her as Darren is seen as one of the high achieving, popular students. </a:t>
            </a:r>
          </a:p>
          <a:p>
            <a:pPr marL="0" indent="0">
              <a:buNone/>
            </a:pPr>
            <a:endParaRPr lang="en-GB" sz="1800" kern="100">
              <a:effectLst/>
              <a:latin typeface="Quicksand" panose="00000500000000000000" pitchFamily="2" charset="0"/>
              <a:ea typeface="Aptos" panose="020B0004020202020204" pitchFamily="34" charset="0"/>
              <a:cs typeface="Times New Roman" panose="02020603050405020304" pitchFamily="18" charset="0"/>
            </a:endParaRPr>
          </a:p>
        </p:txBody>
      </p:sp>
      <p:pic>
        <p:nvPicPr>
          <p:cNvPr id="6" name="Graphic 5" descr="Woman with cornrows">
            <a:extLst>
              <a:ext uri="{FF2B5EF4-FFF2-40B4-BE49-F238E27FC236}">
                <a16:creationId xmlns:a16="http://schemas.microsoft.com/office/drawing/2014/main" id="{729B96C3-105E-1F28-4D02-1F84DD8BBD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410" y="690381"/>
            <a:ext cx="1830168" cy="2075679"/>
          </a:xfrm>
          <a:prstGeom prst="rect">
            <a:avLst/>
          </a:prstGeom>
        </p:spPr>
      </p:pic>
      <p:pic>
        <p:nvPicPr>
          <p:cNvPr id="7" name="Graphic 6" descr="Boy with thick hair">
            <a:extLst>
              <a:ext uri="{FF2B5EF4-FFF2-40B4-BE49-F238E27FC236}">
                <a16:creationId xmlns:a16="http://schemas.microsoft.com/office/drawing/2014/main" id="{61A2ED5A-D7CB-919F-CBB1-0519778DF5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4155" y="4075664"/>
            <a:ext cx="1708899" cy="1866298"/>
          </a:xfrm>
          <a:prstGeom prst="rect">
            <a:avLst/>
          </a:prstGeom>
        </p:spPr>
      </p:pic>
      <p:pic>
        <p:nvPicPr>
          <p:cNvPr id="9" name="Graphic 8" descr="A crying face">
            <a:extLst>
              <a:ext uri="{FF2B5EF4-FFF2-40B4-BE49-F238E27FC236}">
                <a16:creationId xmlns:a16="http://schemas.microsoft.com/office/drawing/2014/main" id="{CAD520EF-D84D-1D3B-B028-0B8B386ED7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26260" y="1343346"/>
            <a:ext cx="978558" cy="978558"/>
          </a:xfrm>
          <a:prstGeom prst="rect">
            <a:avLst/>
          </a:prstGeom>
        </p:spPr>
      </p:pic>
      <p:pic>
        <p:nvPicPr>
          <p:cNvPr id="13" name="Graphic 12" descr="Face with thick eyebrows">
            <a:extLst>
              <a:ext uri="{FF2B5EF4-FFF2-40B4-BE49-F238E27FC236}">
                <a16:creationId xmlns:a16="http://schemas.microsoft.com/office/drawing/2014/main" id="{F78D40F4-611F-4581-AFE5-E59260467A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30621" y="4922799"/>
            <a:ext cx="895976" cy="796424"/>
          </a:xfrm>
          <a:prstGeom prst="rect">
            <a:avLst/>
          </a:prstGeom>
        </p:spPr>
      </p:pic>
      <p:pic>
        <p:nvPicPr>
          <p:cNvPr id="20" name="Graphic 19" descr="Woman with buns">
            <a:extLst>
              <a:ext uri="{FF2B5EF4-FFF2-40B4-BE49-F238E27FC236}">
                <a16:creationId xmlns:a16="http://schemas.microsoft.com/office/drawing/2014/main" id="{9AB4C5CD-DA34-D56C-1728-701E831B32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0095203" y="2548978"/>
            <a:ext cx="1646504" cy="1760044"/>
          </a:xfrm>
          <a:prstGeom prst="rect">
            <a:avLst/>
          </a:prstGeom>
        </p:spPr>
      </p:pic>
      <p:pic>
        <p:nvPicPr>
          <p:cNvPr id="21" name="Graphic 20" descr="Female with long wavy hair">
            <a:extLst>
              <a:ext uri="{FF2B5EF4-FFF2-40B4-BE49-F238E27FC236}">
                <a16:creationId xmlns:a16="http://schemas.microsoft.com/office/drawing/2014/main" id="{2D7412EE-9E5B-5438-17F2-96C1F1D736B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0118625" y="4756874"/>
            <a:ext cx="1488745" cy="1598807"/>
          </a:xfrm>
          <a:prstGeom prst="rect">
            <a:avLst/>
          </a:prstGeom>
        </p:spPr>
      </p:pic>
      <p:pic>
        <p:nvPicPr>
          <p:cNvPr id="22" name="Graphic 21" descr="A man with short hair">
            <a:extLst>
              <a:ext uri="{FF2B5EF4-FFF2-40B4-BE49-F238E27FC236}">
                <a16:creationId xmlns:a16="http://schemas.microsoft.com/office/drawing/2014/main" id="{6D7427B5-4BA0-C491-AD60-FE3F59EB66A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a:off x="10166851" y="474817"/>
            <a:ext cx="1317305" cy="1550050"/>
          </a:xfrm>
          <a:prstGeom prst="rect">
            <a:avLst/>
          </a:prstGeom>
        </p:spPr>
      </p:pic>
      <p:pic>
        <p:nvPicPr>
          <p:cNvPr id="17" name="Graphic 16" descr="A confused face">
            <a:extLst>
              <a:ext uri="{FF2B5EF4-FFF2-40B4-BE49-F238E27FC236}">
                <a16:creationId xmlns:a16="http://schemas.microsoft.com/office/drawing/2014/main" id="{7F713AAF-5F6D-729B-9C43-3075C6421A0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10289517" y="996672"/>
            <a:ext cx="725935" cy="929007"/>
          </a:xfrm>
          <a:prstGeom prst="rect">
            <a:avLst/>
          </a:prstGeom>
        </p:spPr>
      </p:pic>
      <p:pic>
        <p:nvPicPr>
          <p:cNvPr id="19" name="Graphic 18" descr="An angry face">
            <a:extLst>
              <a:ext uri="{FF2B5EF4-FFF2-40B4-BE49-F238E27FC236}">
                <a16:creationId xmlns:a16="http://schemas.microsoft.com/office/drawing/2014/main" id="{D48A2CAF-A3F8-775E-0038-58E019F6E0C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10203779" y="5175168"/>
            <a:ext cx="820411" cy="839929"/>
          </a:xfrm>
          <a:prstGeom prst="rect">
            <a:avLst/>
          </a:prstGeom>
        </p:spPr>
      </p:pic>
      <p:pic>
        <p:nvPicPr>
          <p:cNvPr id="15" name="Graphic 14" descr="A surprised face">
            <a:extLst>
              <a:ext uri="{FF2B5EF4-FFF2-40B4-BE49-F238E27FC236}">
                <a16:creationId xmlns:a16="http://schemas.microsoft.com/office/drawing/2014/main" id="{FC28D2CA-701E-88EE-CF49-0A630EC75E2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10316365" y="3149048"/>
            <a:ext cx="704669" cy="856703"/>
          </a:xfrm>
          <a:prstGeom prst="rect">
            <a:avLst/>
          </a:prstGeom>
        </p:spPr>
      </p:pic>
      <p:sp>
        <p:nvSpPr>
          <p:cNvPr id="4" name="Slide Number Placeholder 4">
            <a:extLst>
              <a:ext uri="{FF2B5EF4-FFF2-40B4-BE49-F238E27FC236}">
                <a16:creationId xmlns:a16="http://schemas.microsoft.com/office/drawing/2014/main" id="{B88BE30D-99C3-E727-6D2F-EB2CF678873D}"/>
              </a:ext>
            </a:extLst>
          </p:cNvPr>
          <p:cNvSpPr>
            <a:spLocks noGrp="1"/>
          </p:cNvSpPr>
          <p:nvPr>
            <p:ph type="sldNum" sz="quarter" idx="12"/>
          </p:nvPr>
        </p:nvSpPr>
        <p:spPr>
          <a:xfrm>
            <a:off x="-2015066" y="6323237"/>
            <a:ext cx="2743200" cy="365125"/>
          </a:xfrm>
        </p:spPr>
        <p:txBody>
          <a:bodyPr/>
          <a:lstStyle/>
          <a:p>
            <a:fld id="{8DF0AEC4-3E88-41EE-861A-2ECADAEDD1C4}" type="slidenum">
              <a:rPr lang="en-GB" smtClean="0"/>
              <a:t>15</a:t>
            </a:fld>
            <a:endParaRPr lang="en-GB" dirty="0"/>
          </a:p>
        </p:txBody>
      </p:sp>
    </p:spTree>
    <p:extLst>
      <p:ext uri="{BB962C8B-B14F-4D97-AF65-F5344CB8AC3E}">
        <p14:creationId xmlns:p14="http://schemas.microsoft.com/office/powerpoint/2010/main" val="412295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23B030-124E-42DE-4003-EE0F3028167C}"/>
              </a:ext>
            </a:extLst>
          </p:cNvPr>
          <p:cNvSpPr/>
          <p:nvPr/>
        </p:nvSpPr>
        <p:spPr>
          <a:xfrm>
            <a:off x="-404122" y="-31448"/>
            <a:ext cx="13000244" cy="1805601"/>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7678165E-4298-1C8F-F61B-EF947BD15173}"/>
              </a:ext>
            </a:extLst>
          </p:cNvPr>
          <p:cNvSpPr>
            <a:spLocks noGrp="1"/>
          </p:cNvSpPr>
          <p:nvPr>
            <p:ph type="title"/>
          </p:nvPr>
        </p:nvSpPr>
        <p:spPr>
          <a:xfrm>
            <a:off x="695323" y="293686"/>
            <a:ext cx="10515600" cy="1325563"/>
          </a:xfrm>
        </p:spPr>
        <p:txBody>
          <a:bodyPr>
            <a:normAutofit/>
          </a:bodyPr>
          <a:lstStyle/>
          <a:p>
            <a:r>
              <a:rPr lang="en-GB" b="1" dirty="0">
                <a:effectLst/>
                <a:latin typeface="Bahnschrift Condensed" panose="020B0502040204020203" pitchFamily="34" charset="0"/>
                <a:ea typeface="Aptos" panose="020B0004020202020204" pitchFamily="34" charset="0"/>
                <a:cs typeface="Times New Roman" panose="02020603050405020304" pitchFamily="18" charset="0"/>
              </a:rPr>
              <a:t>How has Darren sexually harassed Margaret?</a:t>
            </a:r>
            <a:endParaRPr lang="en-GB" dirty="0">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A22D4B62-2AC5-92C0-B79C-559E668C9A73}"/>
              </a:ext>
            </a:extLst>
          </p:cNvPr>
          <p:cNvSpPr>
            <a:spLocks noGrp="1"/>
          </p:cNvSpPr>
          <p:nvPr>
            <p:ph idx="1"/>
          </p:nvPr>
        </p:nvSpPr>
        <p:spPr>
          <a:xfrm>
            <a:off x="838200" y="2448185"/>
            <a:ext cx="1924665" cy="596116"/>
          </a:xfrm>
        </p:spPr>
        <p:txBody>
          <a:bodyPr/>
          <a:lstStyle/>
          <a:p>
            <a:pPr marL="0" indent="0">
              <a:buNone/>
            </a:pPr>
            <a:r>
              <a:rPr lang="en-GB" sz="20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Call it out!</a:t>
            </a:r>
            <a:endParaRPr lang="en-GB" sz="2000"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endParaRPr lang="en-GB" sz="18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Graphic 5">
            <a:extLst>
              <a:ext uri="{FF2B5EF4-FFF2-40B4-BE49-F238E27FC236}">
                <a16:creationId xmlns:a16="http://schemas.microsoft.com/office/drawing/2014/main" id="{461C0AFF-478E-AF25-3E7A-6CFB3C5DE4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05661" y="1690689"/>
            <a:ext cx="2448139" cy="5167312"/>
          </a:xfrm>
          <a:prstGeom prst="rect">
            <a:avLst/>
          </a:prstGeom>
        </p:spPr>
      </p:pic>
      <p:sp>
        <p:nvSpPr>
          <p:cNvPr id="7" name="Oval 6">
            <a:extLst>
              <a:ext uri="{FF2B5EF4-FFF2-40B4-BE49-F238E27FC236}">
                <a16:creationId xmlns:a16="http://schemas.microsoft.com/office/drawing/2014/main" id="{6AA768A3-A06A-80CB-3036-2F3A65A976DE}"/>
              </a:ext>
            </a:extLst>
          </p:cNvPr>
          <p:cNvSpPr/>
          <p:nvPr/>
        </p:nvSpPr>
        <p:spPr>
          <a:xfrm>
            <a:off x="10427712" y="5053780"/>
            <a:ext cx="1547249" cy="1547249"/>
          </a:xfrm>
          <a:prstGeom prst="ellipse">
            <a:avLst/>
          </a:prstGeom>
          <a:solidFill>
            <a:srgbClr val="E8D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indent="0">
              <a:buNone/>
            </a:pPr>
            <a:endParaRPr lang="en-GB">
              <a:solidFill>
                <a:srgbClr val="0D4CAB"/>
              </a:solidFill>
              <a:latin typeface="Quicksand" pitchFamily="2" charset="77"/>
            </a:endParaRPr>
          </a:p>
        </p:txBody>
      </p:sp>
      <p:sp>
        <p:nvSpPr>
          <p:cNvPr id="10" name="TextBox 9">
            <a:extLst>
              <a:ext uri="{FF2B5EF4-FFF2-40B4-BE49-F238E27FC236}">
                <a16:creationId xmlns:a16="http://schemas.microsoft.com/office/drawing/2014/main" id="{CC100029-1A1C-5E61-E5B2-C10A437A5BC8}"/>
              </a:ext>
            </a:extLst>
          </p:cNvPr>
          <p:cNvSpPr txBox="1"/>
          <p:nvPr/>
        </p:nvSpPr>
        <p:spPr>
          <a:xfrm>
            <a:off x="10613073" y="5348662"/>
            <a:ext cx="1081548" cy="923330"/>
          </a:xfrm>
          <a:prstGeom prst="rect">
            <a:avLst/>
          </a:prstGeom>
          <a:noFill/>
        </p:spPr>
        <p:txBody>
          <a:bodyPr wrap="square">
            <a:spAutoFit/>
          </a:bodyPr>
          <a:lstStyle/>
          <a:p>
            <a:pPr marL="114300" algn="ctr"/>
            <a:r>
              <a:rPr lang="en-GB" b="1" kern="100">
                <a:solidFill>
                  <a:srgbClr val="8C296E"/>
                </a:solidFill>
                <a:latin typeface="Quicksand" panose="00000500000000000000" pitchFamily="2" charset="0"/>
                <a:ea typeface="Aptos" panose="020B0004020202020204" pitchFamily="34" charset="0"/>
                <a:cs typeface="Times New Roman" panose="02020603050405020304" pitchFamily="18" charset="0"/>
              </a:rPr>
              <a:t>Click for hints</a:t>
            </a:r>
          </a:p>
        </p:txBody>
      </p:sp>
      <p:pic>
        <p:nvPicPr>
          <p:cNvPr id="16" name="Graphic 15" descr="Voice outline">
            <a:extLst>
              <a:ext uri="{FF2B5EF4-FFF2-40B4-BE49-F238E27FC236}">
                <a16:creationId xmlns:a16="http://schemas.microsoft.com/office/drawing/2014/main" id="{AF5F8FD0-DB06-DB0E-9CA5-4AF6B039B6C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8200" y="3211243"/>
            <a:ext cx="914400" cy="914400"/>
          </a:xfrm>
          <a:prstGeom prst="rect">
            <a:avLst/>
          </a:prstGeom>
        </p:spPr>
      </p:pic>
      <p:pic>
        <p:nvPicPr>
          <p:cNvPr id="18" name="Graphic 17" descr="Clenched Fist outline">
            <a:extLst>
              <a:ext uri="{FF2B5EF4-FFF2-40B4-BE49-F238E27FC236}">
                <a16:creationId xmlns:a16="http://schemas.microsoft.com/office/drawing/2014/main" id="{11653B67-F3EE-DB5B-5558-E6D58946750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5400000">
            <a:off x="838200" y="4070115"/>
            <a:ext cx="914400" cy="914400"/>
          </a:xfrm>
          <a:prstGeom prst="rect">
            <a:avLst/>
          </a:prstGeom>
        </p:spPr>
      </p:pic>
      <p:pic>
        <p:nvPicPr>
          <p:cNvPr id="20" name="Graphic 19" descr="Camera outline">
            <a:extLst>
              <a:ext uri="{FF2B5EF4-FFF2-40B4-BE49-F238E27FC236}">
                <a16:creationId xmlns:a16="http://schemas.microsoft.com/office/drawing/2014/main" id="{C2E1CDD4-4A73-BC03-8AA1-FE9EB9DD96A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8200" y="4984515"/>
            <a:ext cx="914400" cy="914400"/>
          </a:xfrm>
          <a:prstGeom prst="rect">
            <a:avLst/>
          </a:prstGeom>
        </p:spPr>
      </p:pic>
      <p:sp>
        <p:nvSpPr>
          <p:cNvPr id="22" name="TextBox 21">
            <a:extLst>
              <a:ext uri="{FF2B5EF4-FFF2-40B4-BE49-F238E27FC236}">
                <a16:creationId xmlns:a16="http://schemas.microsoft.com/office/drawing/2014/main" id="{20663F85-EDC3-586F-C4C2-8790956B6DD2}"/>
              </a:ext>
            </a:extLst>
          </p:cNvPr>
          <p:cNvSpPr txBox="1"/>
          <p:nvPr/>
        </p:nvSpPr>
        <p:spPr>
          <a:xfrm>
            <a:off x="1860755" y="3455354"/>
            <a:ext cx="1018975"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Verbal</a:t>
            </a:r>
          </a:p>
        </p:txBody>
      </p:sp>
      <p:cxnSp>
        <p:nvCxnSpPr>
          <p:cNvPr id="24" name="Straight Arrow Connector 23">
            <a:extLst>
              <a:ext uri="{FF2B5EF4-FFF2-40B4-BE49-F238E27FC236}">
                <a16:creationId xmlns:a16="http://schemas.microsoft.com/office/drawing/2014/main" id="{566D83BF-5419-7EA2-A2E5-79418DC46032}"/>
              </a:ext>
            </a:extLst>
          </p:cNvPr>
          <p:cNvCxnSpPr/>
          <p:nvPr/>
        </p:nvCxnSpPr>
        <p:spPr>
          <a:xfrm>
            <a:off x="2934126" y="3668443"/>
            <a:ext cx="442452" cy="0"/>
          </a:xfrm>
          <a:prstGeom prst="straightConnector1">
            <a:avLst/>
          </a:prstGeom>
          <a:ln>
            <a:solidFill>
              <a:srgbClr val="8C296E"/>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B2CB233-014C-BF8A-01B6-0A02AA38E0EE}"/>
              </a:ext>
            </a:extLst>
          </p:cNvPr>
          <p:cNvSpPr txBox="1"/>
          <p:nvPr/>
        </p:nvSpPr>
        <p:spPr>
          <a:xfrm>
            <a:off x="1860755" y="4289686"/>
            <a:ext cx="110647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Physical</a:t>
            </a:r>
          </a:p>
        </p:txBody>
      </p:sp>
      <p:cxnSp>
        <p:nvCxnSpPr>
          <p:cNvPr id="27" name="Straight Arrow Connector 26">
            <a:extLst>
              <a:ext uri="{FF2B5EF4-FFF2-40B4-BE49-F238E27FC236}">
                <a16:creationId xmlns:a16="http://schemas.microsoft.com/office/drawing/2014/main" id="{A9FD9EC8-061A-9A49-6EB3-65236AD39297}"/>
              </a:ext>
            </a:extLst>
          </p:cNvPr>
          <p:cNvCxnSpPr/>
          <p:nvPr/>
        </p:nvCxnSpPr>
        <p:spPr>
          <a:xfrm>
            <a:off x="2879730" y="5463798"/>
            <a:ext cx="442452" cy="0"/>
          </a:xfrm>
          <a:prstGeom prst="straightConnector1">
            <a:avLst/>
          </a:prstGeom>
          <a:ln>
            <a:solidFill>
              <a:srgbClr val="8C296E"/>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65E109EB-A9DF-0C1F-495E-294517688533}"/>
              </a:ext>
            </a:extLst>
          </p:cNvPr>
          <p:cNvSpPr txBox="1"/>
          <p:nvPr/>
        </p:nvSpPr>
        <p:spPr>
          <a:xfrm>
            <a:off x="1884335" y="5279132"/>
            <a:ext cx="91440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Visual</a:t>
            </a:r>
          </a:p>
        </p:txBody>
      </p:sp>
      <p:sp>
        <p:nvSpPr>
          <p:cNvPr id="31" name="TextBox 30">
            <a:extLst>
              <a:ext uri="{FF2B5EF4-FFF2-40B4-BE49-F238E27FC236}">
                <a16:creationId xmlns:a16="http://schemas.microsoft.com/office/drawing/2014/main" id="{7272F9D9-DF11-3317-4910-9004B1B2F8C4}"/>
              </a:ext>
            </a:extLst>
          </p:cNvPr>
          <p:cNvSpPr txBox="1"/>
          <p:nvPr/>
        </p:nvSpPr>
        <p:spPr>
          <a:xfrm>
            <a:off x="3376578" y="5252584"/>
            <a:ext cx="5884040" cy="369332"/>
          </a:xfrm>
          <a:prstGeom prst="rect">
            <a:avLst/>
          </a:prstGeom>
          <a:noFill/>
        </p:spPr>
        <p:txBody>
          <a:bodyPr wrap="square">
            <a:spAutoFit/>
          </a:bodyPr>
          <a:lstStyle/>
          <a:p>
            <a:r>
              <a:rPr lang="en-GB" sz="1800" kern="100">
                <a:effectLst/>
                <a:latin typeface="Quicksand" panose="00000500000000000000" pitchFamily="2" charset="0"/>
                <a:ea typeface="Aptos" panose="020B0004020202020204" pitchFamily="34" charset="0"/>
                <a:cs typeface="Times New Roman" panose="02020603050405020304" pitchFamily="18" charset="0"/>
              </a:rPr>
              <a:t>he has a photo of her and may have made it sexual.</a:t>
            </a:r>
            <a:endParaRPr lang="en-GB"/>
          </a:p>
        </p:txBody>
      </p:sp>
      <p:sp>
        <p:nvSpPr>
          <p:cNvPr id="33" name="TextBox 32">
            <a:extLst>
              <a:ext uri="{FF2B5EF4-FFF2-40B4-BE49-F238E27FC236}">
                <a16:creationId xmlns:a16="http://schemas.microsoft.com/office/drawing/2014/main" id="{56C70DBB-4843-D6B0-61C9-60C4E152C514}"/>
              </a:ext>
            </a:extLst>
          </p:cNvPr>
          <p:cNvSpPr txBox="1"/>
          <p:nvPr/>
        </p:nvSpPr>
        <p:spPr>
          <a:xfrm>
            <a:off x="3435582" y="4290055"/>
            <a:ext cx="2369574" cy="369332"/>
          </a:xfrm>
          <a:prstGeom prst="rect">
            <a:avLst/>
          </a:prstGeom>
          <a:noFill/>
        </p:spPr>
        <p:txBody>
          <a:bodyPr wrap="square">
            <a:spAutoFit/>
          </a:bodyPr>
          <a:lstStyle/>
          <a:p>
            <a:r>
              <a:rPr lang="en-GB" sz="1800" kern="100">
                <a:effectLst/>
                <a:latin typeface="Quicksand" panose="00000500000000000000" pitchFamily="2" charset="0"/>
                <a:ea typeface="Aptos" panose="020B0004020202020204" pitchFamily="34" charset="0"/>
                <a:cs typeface="Times New Roman" panose="02020603050405020304" pitchFamily="18" charset="0"/>
              </a:rPr>
              <a:t>he slapped her bum.</a:t>
            </a:r>
            <a:endParaRPr lang="en-GB"/>
          </a:p>
        </p:txBody>
      </p:sp>
      <p:sp>
        <p:nvSpPr>
          <p:cNvPr id="35" name="TextBox 34">
            <a:extLst>
              <a:ext uri="{FF2B5EF4-FFF2-40B4-BE49-F238E27FC236}">
                <a16:creationId xmlns:a16="http://schemas.microsoft.com/office/drawing/2014/main" id="{C7184307-328D-2ED7-CDB5-CBF1E64FC322}"/>
              </a:ext>
            </a:extLst>
          </p:cNvPr>
          <p:cNvSpPr txBox="1"/>
          <p:nvPr/>
        </p:nvSpPr>
        <p:spPr>
          <a:xfrm>
            <a:off x="3428742" y="3455354"/>
            <a:ext cx="5112774" cy="369332"/>
          </a:xfrm>
          <a:prstGeom prst="rect">
            <a:avLst/>
          </a:prstGeom>
          <a:noFill/>
        </p:spPr>
        <p:txBody>
          <a:bodyPr wrap="square">
            <a:spAutoFit/>
          </a:bodyPr>
          <a:lstStyle/>
          <a:p>
            <a:r>
              <a:rPr lang="en-GB" sz="1800" kern="100">
                <a:effectLst/>
                <a:latin typeface="Quicksand" panose="00000500000000000000" pitchFamily="2" charset="0"/>
                <a:ea typeface="Aptos" panose="020B0004020202020204" pitchFamily="34" charset="0"/>
                <a:cs typeface="Times New Roman" panose="02020603050405020304" pitchFamily="18" charset="0"/>
              </a:rPr>
              <a:t>he made comments and jokes about her body.</a:t>
            </a:r>
            <a:endParaRPr lang="en-GB"/>
          </a:p>
        </p:txBody>
      </p:sp>
      <p:cxnSp>
        <p:nvCxnSpPr>
          <p:cNvPr id="36" name="Straight Arrow Connector 35">
            <a:extLst>
              <a:ext uri="{FF2B5EF4-FFF2-40B4-BE49-F238E27FC236}">
                <a16:creationId xmlns:a16="http://schemas.microsoft.com/office/drawing/2014/main" id="{A6B0AFB0-DEED-FB3E-27F7-B9DB948FF888}"/>
              </a:ext>
            </a:extLst>
          </p:cNvPr>
          <p:cNvCxnSpPr/>
          <p:nvPr/>
        </p:nvCxnSpPr>
        <p:spPr>
          <a:xfrm>
            <a:off x="2956089" y="4470163"/>
            <a:ext cx="442452" cy="0"/>
          </a:xfrm>
          <a:prstGeom prst="straightConnector1">
            <a:avLst/>
          </a:prstGeom>
          <a:ln>
            <a:solidFill>
              <a:srgbClr val="8C296E"/>
            </a:solidFill>
            <a:tailEnd type="triangle"/>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90E3124F-9722-2609-3519-8D58D8C59E14}"/>
              </a:ext>
            </a:extLst>
          </p:cNvPr>
          <p:cNvSpPr txBox="1"/>
          <p:nvPr/>
        </p:nvSpPr>
        <p:spPr>
          <a:xfrm>
            <a:off x="9753253" y="3473369"/>
            <a:ext cx="1309130" cy="1323439"/>
          </a:xfrm>
          <a:prstGeom prst="rect">
            <a:avLst/>
          </a:prstGeom>
          <a:noFill/>
        </p:spPr>
        <p:txBody>
          <a:bodyPr wrap="square" rtlCol="0">
            <a:spAutoFit/>
          </a:bodyPr>
          <a:lstStyle/>
          <a:p>
            <a:pPr algn="ctr"/>
            <a:r>
              <a:rPr lang="en-GB" sz="4000" b="1">
                <a:latin typeface="Bahnschrift Condensed" panose="020B0502040204020203" pitchFamily="34" charset="0"/>
              </a:rPr>
              <a:t>HANDS UP</a:t>
            </a:r>
          </a:p>
        </p:txBody>
      </p:sp>
      <p:sp>
        <p:nvSpPr>
          <p:cNvPr id="11" name="Slide Number Placeholder 4">
            <a:extLst>
              <a:ext uri="{FF2B5EF4-FFF2-40B4-BE49-F238E27FC236}">
                <a16:creationId xmlns:a16="http://schemas.microsoft.com/office/drawing/2014/main" id="{0E0A3E36-D3A9-C516-24B0-837DA35132FF}"/>
              </a:ext>
            </a:extLst>
          </p:cNvPr>
          <p:cNvSpPr>
            <a:spLocks noGrp="1"/>
          </p:cNvSpPr>
          <p:nvPr>
            <p:ph type="sldNum" sz="quarter" idx="12"/>
          </p:nvPr>
        </p:nvSpPr>
        <p:spPr>
          <a:xfrm>
            <a:off x="-2015066" y="6323237"/>
            <a:ext cx="2743200" cy="365125"/>
          </a:xfrm>
        </p:spPr>
        <p:txBody>
          <a:bodyPr/>
          <a:lstStyle/>
          <a:p>
            <a:fld id="{8DF0AEC4-3E88-41EE-861A-2ECADAEDD1C4}" type="slidenum">
              <a:rPr lang="en-GB" smtClean="0"/>
              <a:t>16</a:t>
            </a:fld>
            <a:endParaRPr lang="en-GB" dirty="0"/>
          </a:p>
        </p:txBody>
      </p:sp>
    </p:spTree>
    <p:extLst>
      <p:ext uri="{BB962C8B-B14F-4D97-AF65-F5344CB8AC3E}">
        <p14:creationId xmlns:p14="http://schemas.microsoft.com/office/powerpoint/2010/main" val="137320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25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25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33" grpId="0"/>
      <p:bldP spid="35"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37F7A3-3D77-2E2E-E6E5-E576633578B6}"/>
              </a:ext>
            </a:extLst>
          </p:cNvPr>
          <p:cNvSpPr/>
          <p:nvPr/>
        </p:nvSpPr>
        <p:spPr>
          <a:xfrm>
            <a:off x="-466273" y="-243839"/>
            <a:ext cx="13000244" cy="1805601"/>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587645-EF91-8714-5209-38AD59A17A8C}"/>
              </a:ext>
            </a:extLst>
          </p:cNvPr>
          <p:cNvSpPr>
            <a:spLocks noGrp="1"/>
          </p:cNvSpPr>
          <p:nvPr>
            <p:ph type="title"/>
          </p:nvPr>
        </p:nvSpPr>
        <p:spPr>
          <a:xfrm>
            <a:off x="838200" y="181504"/>
            <a:ext cx="10515600" cy="1325563"/>
          </a:xfrm>
        </p:spPr>
        <p:txBody>
          <a:bodyPr/>
          <a:lstStyle/>
          <a:p>
            <a:pPr algn="ctr"/>
            <a:r>
              <a:rPr lang="en-GB" b="1">
                <a:latin typeface="Bahnschrift Condensed" panose="020B0502040204020203" pitchFamily="34" charset="0"/>
              </a:rPr>
              <a:t>How did this situation make you feel?</a:t>
            </a:r>
          </a:p>
        </p:txBody>
      </p:sp>
      <p:pic>
        <p:nvPicPr>
          <p:cNvPr id="5" name="Graphic 4" descr="Angry face outline outline">
            <a:extLst>
              <a:ext uri="{FF2B5EF4-FFF2-40B4-BE49-F238E27FC236}">
                <a16:creationId xmlns:a16="http://schemas.microsoft.com/office/drawing/2014/main" id="{CFD4BB10-321A-4FB5-5C9B-54BB2467F3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76238" y="4710664"/>
            <a:ext cx="957422" cy="957422"/>
          </a:xfrm>
          <a:prstGeom prst="rect">
            <a:avLst/>
          </a:prstGeom>
        </p:spPr>
      </p:pic>
      <p:pic>
        <p:nvPicPr>
          <p:cNvPr id="11" name="Graphic 10" descr="Surprised face outline outline">
            <a:extLst>
              <a:ext uri="{FF2B5EF4-FFF2-40B4-BE49-F238E27FC236}">
                <a16:creationId xmlns:a16="http://schemas.microsoft.com/office/drawing/2014/main" id="{3D6AE056-347E-5262-0B1A-5AAF08B50A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77265" y="3209163"/>
            <a:ext cx="922807" cy="922807"/>
          </a:xfrm>
          <a:prstGeom prst="rect">
            <a:avLst/>
          </a:prstGeom>
        </p:spPr>
      </p:pic>
      <p:pic>
        <p:nvPicPr>
          <p:cNvPr id="17" name="Graphic 16" descr="Crying face outline outline">
            <a:extLst>
              <a:ext uri="{FF2B5EF4-FFF2-40B4-BE49-F238E27FC236}">
                <a16:creationId xmlns:a16="http://schemas.microsoft.com/office/drawing/2014/main" id="{1DB95B95-2CC8-78D1-1A5A-F569210C37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32707" y="3198766"/>
            <a:ext cx="952040" cy="952040"/>
          </a:xfrm>
          <a:prstGeom prst="rect">
            <a:avLst/>
          </a:prstGeom>
        </p:spPr>
      </p:pic>
      <p:sp>
        <p:nvSpPr>
          <p:cNvPr id="14" name="TextBox 13">
            <a:extLst>
              <a:ext uri="{FF2B5EF4-FFF2-40B4-BE49-F238E27FC236}">
                <a16:creationId xmlns:a16="http://schemas.microsoft.com/office/drawing/2014/main" id="{D3B24886-CC9E-13CB-140D-4CDB7B6C392C}"/>
              </a:ext>
            </a:extLst>
          </p:cNvPr>
          <p:cNvSpPr txBox="1"/>
          <p:nvPr/>
        </p:nvSpPr>
        <p:spPr>
          <a:xfrm>
            <a:off x="6604190" y="2517017"/>
            <a:ext cx="1668955" cy="461665"/>
          </a:xfrm>
          <a:prstGeom prst="rect">
            <a:avLst/>
          </a:prstGeom>
          <a:noFill/>
        </p:spPr>
        <p:txBody>
          <a:bodyPr wrap="square" rtlCol="0">
            <a:spAutoFit/>
          </a:bodyPr>
          <a:lstStyle/>
          <a:p>
            <a:pPr algn="ctr"/>
            <a:r>
              <a:rPr lang="en-GB" sz="2400" b="1">
                <a:solidFill>
                  <a:srgbClr val="8C296E"/>
                </a:solidFill>
                <a:latin typeface="Quicksand" panose="00000500000000000000" pitchFamily="2" charset="0"/>
              </a:rPr>
              <a:t>Shocked</a:t>
            </a:r>
          </a:p>
        </p:txBody>
      </p:sp>
      <p:sp>
        <p:nvSpPr>
          <p:cNvPr id="16" name="TextBox 15">
            <a:extLst>
              <a:ext uri="{FF2B5EF4-FFF2-40B4-BE49-F238E27FC236}">
                <a16:creationId xmlns:a16="http://schemas.microsoft.com/office/drawing/2014/main" id="{FD0B3229-AD9F-8A37-A877-CC2DC5D63EB1}"/>
              </a:ext>
            </a:extLst>
          </p:cNvPr>
          <p:cNvSpPr txBox="1"/>
          <p:nvPr/>
        </p:nvSpPr>
        <p:spPr>
          <a:xfrm>
            <a:off x="8093094" y="2506091"/>
            <a:ext cx="1668955" cy="461665"/>
          </a:xfrm>
          <a:prstGeom prst="rect">
            <a:avLst/>
          </a:prstGeom>
          <a:noFill/>
        </p:spPr>
        <p:txBody>
          <a:bodyPr wrap="square" rtlCol="0">
            <a:spAutoFit/>
          </a:bodyPr>
          <a:lstStyle/>
          <a:p>
            <a:pPr algn="ctr"/>
            <a:r>
              <a:rPr lang="en-GB" sz="2400" b="1">
                <a:solidFill>
                  <a:srgbClr val="FF0000"/>
                </a:solidFill>
                <a:latin typeface="Quicksand" panose="00000500000000000000" pitchFamily="2" charset="0"/>
              </a:rPr>
              <a:t>Angry</a:t>
            </a:r>
          </a:p>
        </p:txBody>
      </p:sp>
      <p:sp>
        <p:nvSpPr>
          <p:cNvPr id="18" name="TextBox 17">
            <a:extLst>
              <a:ext uri="{FF2B5EF4-FFF2-40B4-BE49-F238E27FC236}">
                <a16:creationId xmlns:a16="http://schemas.microsoft.com/office/drawing/2014/main" id="{E0C5BB73-B422-9BF6-8FAB-2279A622A498}"/>
              </a:ext>
            </a:extLst>
          </p:cNvPr>
          <p:cNvSpPr txBox="1"/>
          <p:nvPr/>
        </p:nvSpPr>
        <p:spPr>
          <a:xfrm>
            <a:off x="5056491" y="2514323"/>
            <a:ext cx="1668955" cy="461665"/>
          </a:xfrm>
          <a:prstGeom prst="rect">
            <a:avLst/>
          </a:prstGeom>
          <a:noFill/>
        </p:spPr>
        <p:txBody>
          <a:bodyPr wrap="square" rtlCol="0">
            <a:spAutoFit/>
          </a:bodyPr>
          <a:lstStyle/>
          <a:p>
            <a:pPr algn="ctr"/>
            <a:r>
              <a:rPr lang="en-GB" sz="2400" b="1">
                <a:solidFill>
                  <a:srgbClr val="17B7EA"/>
                </a:solidFill>
                <a:latin typeface="Quicksand" panose="00000500000000000000" pitchFamily="2" charset="0"/>
              </a:rPr>
              <a:t>Sad</a:t>
            </a:r>
          </a:p>
        </p:txBody>
      </p:sp>
      <p:sp>
        <p:nvSpPr>
          <p:cNvPr id="8" name="TextBox 7">
            <a:extLst>
              <a:ext uri="{FF2B5EF4-FFF2-40B4-BE49-F238E27FC236}">
                <a16:creationId xmlns:a16="http://schemas.microsoft.com/office/drawing/2014/main" id="{D95D7C11-5B02-432C-D866-1F95C45B413E}"/>
              </a:ext>
            </a:extLst>
          </p:cNvPr>
          <p:cNvSpPr txBox="1"/>
          <p:nvPr/>
        </p:nvSpPr>
        <p:spPr>
          <a:xfrm>
            <a:off x="945421" y="3229619"/>
            <a:ext cx="3824319" cy="830997"/>
          </a:xfrm>
          <a:prstGeom prst="rect">
            <a:avLst/>
          </a:prstGeom>
          <a:noFill/>
        </p:spPr>
        <p:txBody>
          <a:bodyPr wrap="square">
            <a:spAutoFit/>
          </a:bodyPr>
          <a:lstStyle/>
          <a:p>
            <a:r>
              <a:rPr lang="en-GB" sz="2400" b="1" dirty="0">
                <a:latin typeface="Quicksand" panose="00000500000000000000" pitchFamily="2" charset="0"/>
              </a:rPr>
              <a:t>How do you feel about Darren? </a:t>
            </a:r>
          </a:p>
        </p:txBody>
      </p:sp>
      <p:sp>
        <p:nvSpPr>
          <p:cNvPr id="13" name="TextBox 12">
            <a:extLst>
              <a:ext uri="{FF2B5EF4-FFF2-40B4-BE49-F238E27FC236}">
                <a16:creationId xmlns:a16="http://schemas.microsoft.com/office/drawing/2014/main" id="{12938D59-42DF-A3EE-5EC2-201654843921}"/>
              </a:ext>
            </a:extLst>
          </p:cNvPr>
          <p:cNvSpPr txBox="1"/>
          <p:nvPr/>
        </p:nvSpPr>
        <p:spPr>
          <a:xfrm>
            <a:off x="959676" y="4793039"/>
            <a:ext cx="3936748" cy="830997"/>
          </a:xfrm>
          <a:prstGeom prst="rect">
            <a:avLst/>
          </a:prstGeom>
          <a:noFill/>
        </p:spPr>
        <p:txBody>
          <a:bodyPr wrap="square">
            <a:spAutoFit/>
          </a:bodyPr>
          <a:lstStyle/>
          <a:p>
            <a:r>
              <a:rPr lang="en-GB" sz="2400" b="1" dirty="0">
                <a:latin typeface="Quicksand" panose="00000500000000000000" pitchFamily="2" charset="0"/>
              </a:rPr>
              <a:t>How do you feel about Margaret? </a:t>
            </a:r>
          </a:p>
        </p:txBody>
      </p:sp>
      <p:cxnSp>
        <p:nvCxnSpPr>
          <p:cNvPr id="19" name="Straight Connector 18">
            <a:extLst>
              <a:ext uri="{FF2B5EF4-FFF2-40B4-BE49-F238E27FC236}">
                <a16:creationId xmlns:a16="http://schemas.microsoft.com/office/drawing/2014/main" id="{0EEF7C0D-C4F4-A82A-5B0B-8A16CBF912F4}"/>
              </a:ext>
            </a:extLst>
          </p:cNvPr>
          <p:cNvCxnSpPr/>
          <p:nvPr/>
        </p:nvCxnSpPr>
        <p:spPr>
          <a:xfrm>
            <a:off x="557583" y="4432225"/>
            <a:ext cx="11061290" cy="0"/>
          </a:xfrm>
          <a:prstGeom prst="line">
            <a:avLst/>
          </a:prstGeom>
          <a:ln>
            <a:solidFill>
              <a:srgbClr val="8C296E"/>
            </a:solidFill>
          </a:ln>
        </p:spPr>
        <p:style>
          <a:lnRef idx="2">
            <a:schemeClr val="accent1"/>
          </a:lnRef>
          <a:fillRef idx="0">
            <a:schemeClr val="accent1"/>
          </a:fillRef>
          <a:effectRef idx="1">
            <a:schemeClr val="accent1"/>
          </a:effectRef>
          <a:fontRef idx="minor">
            <a:schemeClr val="tx1"/>
          </a:fontRef>
        </p:style>
      </p:cxnSp>
      <p:pic>
        <p:nvPicPr>
          <p:cNvPr id="20" name="Graphic 19" descr="Crying face outline outline">
            <a:extLst>
              <a:ext uri="{FF2B5EF4-FFF2-40B4-BE49-F238E27FC236}">
                <a16:creationId xmlns:a16="http://schemas.microsoft.com/office/drawing/2014/main" id="{B837E97F-FA9F-9DCF-F146-2B45275F37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25850" y="4741483"/>
            <a:ext cx="952040" cy="952040"/>
          </a:xfrm>
          <a:prstGeom prst="rect">
            <a:avLst/>
          </a:prstGeom>
        </p:spPr>
      </p:pic>
      <p:pic>
        <p:nvPicPr>
          <p:cNvPr id="21" name="Graphic 20" descr="Surprised face outline outline">
            <a:extLst>
              <a:ext uri="{FF2B5EF4-FFF2-40B4-BE49-F238E27FC236}">
                <a16:creationId xmlns:a16="http://schemas.microsoft.com/office/drawing/2014/main" id="{57F9E933-2564-21D0-F202-DCB8E99AE7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24005" y="4756100"/>
            <a:ext cx="922807" cy="922807"/>
          </a:xfrm>
          <a:prstGeom prst="rect">
            <a:avLst/>
          </a:prstGeom>
        </p:spPr>
      </p:pic>
      <p:pic>
        <p:nvPicPr>
          <p:cNvPr id="24" name="Graphic 23" descr="Angry face outline outline">
            <a:extLst>
              <a:ext uri="{FF2B5EF4-FFF2-40B4-BE49-F238E27FC236}">
                <a16:creationId xmlns:a16="http://schemas.microsoft.com/office/drawing/2014/main" id="{A603D583-0AE5-3A13-0B5C-C47D7F1CB7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80689" y="3184150"/>
            <a:ext cx="957422" cy="957422"/>
          </a:xfrm>
          <a:prstGeom prst="rect">
            <a:avLst/>
          </a:prstGeom>
        </p:spPr>
      </p:pic>
      <p:pic>
        <p:nvPicPr>
          <p:cNvPr id="26" name="Graphic 25" descr="Confused face outline outline">
            <a:extLst>
              <a:ext uri="{FF2B5EF4-FFF2-40B4-BE49-F238E27FC236}">
                <a16:creationId xmlns:a16="http://schemas.microsoft.com/office/drawing/2014/main" id="{0F389932-28DF-4960-17B6-2B369E62FA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8862" y="3229619"/>
            <a:ext cx="914400" cy="914400"/>
          </a:xfrm>
          <a:prstGeom prst="rect">
            <a:avLst/>
          </a:prstGeom>
        </p:spPr>
      </p:pic>
      <p:pic>
        <p:nvPicPr>
          <p:cNvPr id="27" name="Graphic 26" descr="Confused face outline outline">
            <a:extLst>
              <a:ext uri="{FF2B5EF4-FFF2-40B4-BE49-F238E27FC236}">
                <a16:creationId xmlns:a16="http://schemas.microsoft.com/office/drawing/2014/main" id="{46B56E38-1924-6B4D-CDF9-11D92284F7C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48862" y="4793039"/>
            <a:ext cx="914400" cy="914400"/>
          </a:xfrm>
          <a:prstGeom prst="rect">
            <a:avLst/>
          </a:prstGeom>
        </p:spPr>
      </p:pic>
      <p:sp>
        <p:nvSpPr>
          <p:cNvPr id="29" name="TextBox 28">
            <a:extLst>
              <a:ext uri="{FF2B5EF4-FFF2-40B4-BE49-F238E27FC236}">
                <a16:creationId xmlns:a16="http://schemas.microsoft.com/office/drawing/2014/main" id="{46400052-37D7-4AD7-D5D5-0EB125F574C6}"/>
              </a:ext>
            </a:extLst>
          </p:cNvPr>
          <p:cNvSpPr txBox="1"/>
          <p:nvPr/>
        </p:nvSpPr>
        <p:spPr>
          <a:xfrm>
            <a:off x="9599537" y="2517017"/>
            <a:ext cx="2272244" cy="461665"/>
          </a:xfrm>
          <a:prstGeom prst="rect">
            <a:avLst/>
          </a:prstGeom>
          <a:noFill/>
        </p:spPr>
        <p:txBody>
          <a:bodyPr wrap="square" rtlCol="0">
            <a:spAutoFit/>
          </a:bodyPr>
          <a:lstStyle/>
          <a:p>
            <a:r>
              <a:rPr lang="en-GB" sz="2400" b="1">
                <a:latin typeface="Quicksand" panose="00000500000000000000" pitchFamily="2" charset="0"/>
              </a:rPr>
              <a:t>Concerned</a:t>
            </a:r>
          </a:p>
        </p:txBody>
      </p:sp>
      <p:sp>
        <p:nvSpPr>
          <p:cNvPr id="4" name="Slide Number Placeholder 3">
            <a:extLst>
              <a:ext uri="{FF2B5EF4-FFF2-40B4-BE49-F238E27FC236}">
                <a16:creationId xmlns:a16="http://schemas.microsoft.com/office/drawing/2014/main" id="{4DF47D34-B6A3-302A-7F25-A37ED5EEF099}"/>
              </a:ext>
            </a:extLst>
          </p:cNvPr>
          <p:cNvSpPr>
            <a:spLocks noGrp="1"/>
          </p:cNvSpPr>
          <p:nvPr>
            <p:ph type="sldNum" sz="quarter" idx="12"/>
          </p:nvPr>
        </p:nvSpPr>
        <p:spPr/>
        <p:txBody>
          <a:bodyPr/>
          <a:lstStyle/>
          <a:p>
            <a:fld id="{8DF0AEC4-3E88-41EE-861A-2ECADAEDD1C4}" type="slidenum">
              <a:rPr lang="en-GB" smtClean="0"/>
              <a:t>17</a:t>
            </a:fld>
            <a:endParaRPr lang="en-GB"/>
          </a:p>
        </p:txBody>
      </p:sp>
    </p:spTree>
    <p:extLst>
      <p:ext uri="{BB962C8B-B14F-4D97-AF65-F5344CB8AC3E}">
        <p14:creationId xmlns:p14="http://schemas.microsoft.com/office/powerpoint/2010/main" val="361388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walking on a street&#10;&#10;AI-generated content may be incorrect.">
            <a:extLst>
              <a:ext uri="{FF2B5EF4-FFF2-40B4-BE49-F238E27FC236}">
                <a16:creationId xmlns:a16="http://schemas.microsoft.com/office/drawing/2014/main" id="{3316D595-BFD7-B423-57BF-BBF9AB6BADA3}"/>
              </a:ext>
            </a:extLst>
          </p:cNvPr>
          <p:cNvPicPr>
            <a:picLocks noChangeAspect="1"/>
          </p:cNvPicPr>
          <p:nvPr/>
        </p:nvPicPr>
        <p:blipFill rotWithShape="1">
          <a:blip r:embed="rId2">
            <a:alphaModFix amt="17000"/>
            <a:extLst>
              <a:ext uri="{28A0092B-C50C-407E-A947-70E740481C1C}">
                <a14:useLocalDpi xmlns:a14="http://schemas.microsoft.com/office/drawing/2010/main" val="0"/>
              </a:ext>
            </a:extLst>
          </a:blip>
          <a:srcRect l="24164" t="4294" r="4496" b="28787"/>
          <a:stretch/>
        </p:blipFill>
        <p:spPr>
          <a:xfrm rot="5400000">
            <a:off x="6631685" y="1297879"/>
            <a:ext cx="6858193" cy="4262437"/>
          </a:xfrm>
          <a:prstGeom prst="rect">
            <a:avLst/>
          </a:prstGeom>
        </p:spPr>
      </p:pic>
      <p:sp>
        <p:nvSpPr>
          <p:cNvPr id="2" name="Title 1">
            <a:extLst>
              <a:ext uri="{FF2B5EF4-FFF2-40B4-BE49-F238E27FC236}">
                <a16:creationId xmlns:a16="http://schemas.microsoft.com/office/drawing/2014/main" id="{089C87BB-C827-684C-C3DE-E77C968FA5C4}"/>
              </a:ext>
            </a:extLst>
          </p:cNvPr>
          <p:cNvSpPr>
            <a:spLocks noGrp="1"/>
          </p:cNvSpPr>
          <p:nvPr>
            <p:ph type="title"/>
          </p:nvPr>
        </p:nvSpPr>
        <p:spPr>
          <a:xfrm>
            <a:off x="657223" y="137069"/>
            <a:ext cx="9599960" cy="1799115"/>
          </a:xfrm>
        </p:spPr>
        <p:txBody>
          <a:bodyPr>
            <a:normAutofit/>
          </a:bodyPr>
          <a:lstStyle/>
          <a:p>
            <a:r>
              <a:rPr lang="en-GB" sz="5400" b="1" dirty="0">
                <a:latin typeface="Bahnschrift Condensed" panose="020B0502040204020203" pitchFamily="34" charset="0"/>
              </a:rPr>
              <a:t>How would you feel as a bystander?</a:t>
            </a:r>
          </a:p>
        </p:txBody>
      </p:sp>
      <p:sp>
        <p:nvSpPr>
          <p:cNvPr id="6" name="TextBox 5">
            <a:extLst>
              <a:ext uri="{FF2B5EF4-FFF2-40B4-BE49-F238E27FC236}">
                <a16:creationId xmlns:a16="http://schemas.microsoft.com/office/drawing/2014/main" id="{D438C755-DC80-7D12-5065-A479B08D070A}"/>
              </a:ext>
            </a:extLst>
          </p:cNvPr>
          <p:cNvSpPr txBox="1"/>
          <p:nvPr/>
        </p:nvSpPr>
        <p:spPr>
          <a:xfrm>
            <a:off x="657223" y="2727732"/>
            <a:ext cx="6923568" cy="3539430"/>
          </a:xfrm>
          <a:prstGeom prst="rect">
            <a:avLst/>
          </a:prstGeom>
          <a:noFill/>
        </p:spPr>
        <p:txBody>
          <a:bodyPr wrap="square">
            <a:spAutoFit/>
          </a:bodyPr>
          <a:lstStyle/>
          <a:p>
            <a:r>
              <a:rPr lang="en-GB" sz="2800" b="1" kern="100">
                <a:solidFill>
                  <a:srgbClr val="8C296E"/>
                </a:solidFill>
                <a:effectLst/>
                <a:latin typeface="Bahnschrift Condensed" panose="020B0502040204020203" pitchFamily="34" charset="0"/>
                <a:ea typeface="Aptos" panose="020B0004020202020204" pitchFamily="34" charset="0"/>
                <a:cs typeface="Times New Roman" panose="02020603050405020304" pitchFamily="18" charset="0"/>
              </a:rPr>
              <a:t>How would you feel if you were Margaret’s friend?</a:t>
            </a:r>
          </a:p>
          <a:p>
            <a:endParaRPr lang="en-GB" sz="2800" b="1" kern="100">
              <a:solidFill>
                <a:srgbClr val="A82660"/>
              </a:solidFill>
              <a:latin typeface="Bahnschrift Condensed" panose="020B0502040204020203" pitchFamily="34" charset="0"/>
              <a:cs typeface="Times New Roman" panose="02020603050405020304" pitchFamily="18" charset="0"/>
            </a:endParaRPr>
          </a:p>
          <a:p>
            <a:r>
              <a:rPr lang="en-GB" sz="2800" b="1" kern="100">
                <a:latin typeface="Bahnschrift Condensed" panose="020B0502040204020203" pitchFamily="34" charset="0"/>
                <a:cs typeface="Times New Roman" panose="02020603050405020304" pitchFamily="18" charset="0"/>
              </a:rPr>
              <a:t>How would you feel if you were Darren’s friend?</a:t>
            </a:r>
          </a:p>
          <a:p>
            <a:endParaRPr lang="en-GB" sz="2800" b="1" kern="100">
              <a:solidFill>
                <a:srgbClr val="A82660"/>
              </a:solidFill>
              <a:latin typeface="Bahnschrift Condensed" panose="020B0502040204020203" pitchFamily="34" charset="0"/>
              <a:cs typeface="Times New Roman" panose="02020603050405020304" pitchFamily="18" charset="0"/>
            </a:endParaRPr>
          </a:p>
          <a:p>
            <a:r>
              <a:rPr lang="en-GB" sz="2800" b="1" kern="100">
                <a:solidFill>
                  <a:srgbClr val="8C296E"/>
                </a:solidFill>
                <a:latin typeface="Bahnschrift Condensed" panose="020B0502040204020203" pitchFamily="34" charset="0"/>
                <a:cs typeface="Times New Roman" panose="02020603050405020304" pitchFamily="18" charset="0"/>
              </a:rPr>
              <a:t>How would you feel if you didn’t know Margaret or Darren but were aware of what was happening?</a:t>
            </a:r>
          </a:p>
          <a:p>
            <a:endParaRPr lang="en-GB" sz="2800" b="1" kern="100">
              <a:solidFill>
                <a:srgbClr val="A82660"/>
              </a:solidFill>
              <a:latin typeface="Bahnschrift Condensed" panose="020B0502040204020203" pitchFamily="34" charset="0"/>
              <a:cs typeface="Times New Roman" panose="02020603050405020304" pitchFamily="18" charset="0"/>
            </a:endParaRPr>
          </a:p>
          <a:p>
            <a:r>
              <a:rPr lang="en-GB" sz="2800" b="1" kern="100">
                <a:latin typeface="Bahnschrift Condensed" panose="020B0502040204020203" pitchFamily="34" charset="0"/>
                <a:cs typeface="Times New Roman" panose="02020603050405020304" pitchFamily="18" charset="0"/>
              </a:rPr>
              <a:t>What could you do if you were a bystander?</a:t>
            </a:r>
            <a:endParaRPr lang="en-GB" sz="2800" b="1">
              <a:latin typeface="Bahnschrift Condensed" panose="020B0502040204020203" pitchFamily="34" charset="0"/>
            </a:endParaRPr>
          </a:p>
        </p:txBody>
      </p:sp>
      <p:sp>
        <p:nvSpPr>
          <p:cNvPr id="9" name="TextBox 8">
            <a:extLst>
              <a:ext uri="{FF2B5EF4-FFF2-40B4-BE49-F238E27FC236}">
                <a16:creationId xmlns:a16="http://schemas.microsoft.com/office/drawing/2014/main" id="{0B281B4D-4757-E817-98E0-698D34C9E701}"/>
              </a:ext>
            </a:extLst>
          </p:cNvPr>
          <p:cNvSpPr txBox="1"/>
          <p:nvPr/>
        </p:nvSpPr>
        <p:spPr>
          <a:xfrm>
            <a:off x="9055788" y="5164402"/>
            <a:ext cx="2774512" cy="1477328"/>
          </a:xfrm>
          <a:prstGeom prst="rect">
            <a:avLst/>
          </a:prstGeom>
          <a:noFill/>
        </p:spPr>
        <p:txBody>
          <a:bodyPr wrap="square" rtlCol="0">
            <a:spAutoFit/>
          </a:bodyPr>
          <a:lstStyle/>
          <a:p>
            <a:pPr algn="r"/>
            <a:r>
              <a:rPr lang="en-GB" sz="4500" b="1">
                <a:latin typeface="Bahnschrift Condensed" panose="020B0502040204020203" pitchFamily="34" charset="0"/>
              </a:rPr>
              <a:t>TIPS ON THE</a:t>
            </a:r>
          </a:p>
          <a:p>
            <a:pPr algn="r"/>
            <a:r>
              <a:rPr lang="en-GB" sz="4500" b="1">
                <a:latin typeface="Bahnschrift Condensed" panose="020B0502040204020203" pitchFamily="34" charset="0"/>
              </a:rPr>
              <a:t>NEXT SLIDE </a:t>
            </a:r>
          </a:p>
        </p:txBody>
      </p:sp>
      <p:sp>
        <p:nvSpPr>
          <p:cNvPr id="11" name="TextBox 10">
            <a:extLst>
              <a:ext uri="{FF2B5EF4-FFF2-40B4-BE49-F238E27FC236}">
                <a16:creationId xmlns:a16="http://schemas.microsoft.com/office/drawing/2014/main" id="{97F74C67-DB5A-38F3-061A-5390C201A0C7}"/>
              </a:ext>
            </a:extLst>
          </p:cNvPr>
          <p:cNvSpPr txBox="1"/>
          <p:nvPr/>
        </p:nvSpPr>
        <p:spPr>
          <a:xfrm>
            <a:off x="657223" y="1300570"/>
            <a:ext cx="7430224" cy="984885"/>
          </a:xfrm>
          <a:prstGeom prst="rect">
            <a:avLst/>
          </a:prstGeom>
          <a:noFill/>
        </p:spPr>
        <p:txBody>
          <a:bodyPr wrap="square">
            <a:spAutoFit/>
          </a:bodyPr>
          <a:lstStyle/>
          <a:p>
            <a:endParaRPr lang="en-GB" b="1" i="1" kern="100" dirty="0">
              <a:solidFill>
                <a:srgbClr val="A82660"/>
              </a:solidFill>
              <a:latin typeface="Quicksand" panose="00000500000000000000" pitchFamily="2" charset="0"/>
              <a:ea typeface="Aptos" panose="020B0004020202020204" pitchFamily="34" charset="0"/>
              <a:cs typeface="Times New Roman" panose="02020603050405020304" pitchFamily="18" charset="0"/>
            </a:endParaRPr>
          </a:p>
          <a:p>
            <a:r>
              <a:rPr lang="en-GB" sz="2000" b="1" kern="100" dirty="0">
                <a:solidFill>
                  <a:srgbClr val="8C296E"/>
                </a:solidFill>
                <a:latin typeface="Quicksand" panose="00000500000000000000" pitchFamily="2" charset="0"/>
                <a:ea typeface="Aptos" panose="020B0004020202020204" pitchFamily="34" charset="0"/>
                <a:cs typeface="Times New Roman" panose="02020603050405020304" pitchFamily="18" charset="0"/>
              </a:rPr>
              <a:t>Bystander</a:t>
            </a:r>
            <a:r>
              <a:rPr lang="en-GB" sz="2000" b="1" i="1" kern="100" dirty="0">
                <a:solidFill>
                  <a:srgbClr val="A82660"/>
                </a:solidFill>
                <a:latin typeface="Quicksand" panose="00000500000000000000" pitchFamily="2" charset="0"/>
                <a:ea typeface="Aptos" panose="020B0004020202020204" pitchFamily="34" charset="0"/>
                <a:cs typeface="Times New Roman" panose="02020603050405020304" pitchFamily="18" charset="0"/>
              </a:rPr>
              <a:t> </a:t>
            </a:r>
            <a:r>
              <a:rPr lang="en-GB" sz="2000" b="1" kern="100" dirty="0">
                <a:solidFill>
                  <a:srgbClr val="A82660"/>
                </a:solidFill>
                <a:latin typeface="Quicksand" panose="00000500000000000000" pitchFamily="2" charset="0"/>
                <a:ea typeface="Aptos" panose="020B0004020202020204" pitchFamily="34" charset="0"/>
                <a:cs typeface="Times New Roman" panose="02020603050405020304" pitchFamily="18" charset="0"/>
              </a:rPr>
              <a:t>=</a:t>
            </a:r>
            <a:r>
              <a:rPr lang="en-GB" sz="2000" b="1" kern="100" dirty="0">
                <a:latin typeface="Quicksand" panose="00000500000000000000" pitchFamily="2" charset="0"/>
                <a:ea typeface="Aptos" panose="020B0004020202020204" pitchFamily="34" charset="0"/>
                <a:cs typeface="Times New Roman" panose="02020603050405020304" pitchFamily="18" charset="0"/>
              </a:rPr>
              <a:t> a person who is present at an event or incident but does not take part.</a:t>
            </a:r>
          </a:p>
        </p:txBody>
      </p:sp>
      <p:pic>
        <p:nvPicPr>
          <p:cNvPr id="13" name="Graphic 12">
            <a:extLst>
              <a:ext uri="{FF2B5EF4-FFF2-40B4-BE49-F238E27FC236}">
                <a16:creationId xmlns:a16="http://schemas.microsoft.com/office/drawing/2014/main" id="{D444CA34-25C0-6ECD-CAEA-89E9B50BA3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04936" y="3637935"/>
            <a:ext cx="3125364" cy="3462760"/>
          </a:xfrm>
          <a:prstGeom prst="rect">
            <a:avLst/>
          </a:prstGeom>
        </p:spPr>
      </p:pic>
      <p:sp>
        <p:nvSpPr>
          <p:cNvPr id="3" name="Slide Number Placeholder 4">
            <a:extLst>
              <a:ext uri="{FF2B5EF4-FFF2-40B4-BE49-F238E27FC236}">
                <a16:creationId xmlns:a16="http://schemas.microsoft.com/office/drawing/2014/main" id="{AC1D8119-15FB-4391-4C9C-08019E13A480}"/>
              </a:ext>
            </a:extLst>
          </p:cNvPr>
          <p:cNvSpPr txBox="1">
            <a:spLocks/>
          </p:cNvSpPr>
          <p:nvPr/>
        </p:nvSpPr>
        <p:spPr>
          <a:xfrm>
            <a:off x="-2015066" y="63232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300" b="1" kern="1200">
                <a:solidFill>
                  <a:srgbClr val="8C296E"/>
                </a:solidFill>
                <a:latin typeface="Quicksand"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0AEC4-3E88-41EE-861A-2ECADAEDD1C4}" type="slidenum">
              <a:rPr lang="en-GB" smtClean="0"/>
              <a:pPr/>
              <a:t>18</a:t>
            </a:fld>
            <a:endParaRPr lang="en-GB" dirty="0"/>
          </a:p>
        </p:txBody>
      </p:sp>
    </p:spTree>
    <p:extLst>
      <p:ext uri="{BB962C8B-B14F-4D97-AF65-F5344CB8AC3E}">
        <p14:creationId xmlns:p14="http://schemas.microsoft.com/office/powerpoint/2010/main" val="34627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erson and person walking on a bridge&#10;&#10;Description automatically generated">
            <a:extLst>
              <a:ext uri="{FF2B5EF4-FFF2-40B4-BE49-F238E27FC236}">
                <a16:creationId xmlns:a16="http://schemas.microsoft.com/office/drawing/2014/main" id="{54E1FA78-2F79-D693-D3AD-DE967E12C81A}"/>
              </a:ext>
            </a:extLst>
          </p:cNvPr>
          <p:cNvPicPr>
            <a:picLocks noChangeAspect="1"/>
          </p:cNvPicPr>
          <p:nvPr/>
        </p:nvPicPr>
        <p:blipFill rotWithShape="1">
          <a:blip r:embed="rId3">
            <a:alphaModFix amt="11000"/>
          </a:blip>
          <a:srcRect t="4391" b="4391"/>
          <a:stretch/>
        </p:blipFill>
        <p:spPr>
          <a:xfrm>
            <a:off x="0" y="0"/>
            <a:ext cx="12192000" cy="6858000"/>
          </a:xfrm>
          <a:prstGeom prst="rect">
            <a:avLst/>
          </a:prstGeom>
        </p:spPr>
      </p:pic>
      <p:sp>
        <p:nvSpPr>
          <p:cNvPr id="5" name="TextBox 4">
            <a:extLst>
              <a:ext uri="{FF2B5EF4-FFF2-40B4-BE49-F238E27FC236}">
                <a16:creationId xmlns:a16="http://schemas.microsoft.com/office/drawing/2014/main" id="{E769FEEB-F708-4260-E761-D97A415E212E}"/>
              </a:ext>
            </a:extLst>
          </p:cNvPr>
          <p:cNvSpPr txBox="1"/>
          <p:nvPr/>
        </p:nvSpPr>
        <p:spPr>
          <a:xfrm>
            <a:off x="3362364" y="367355"/>
            <a:ext cx="5467272" cy="923330"/>
          </a:xfrm>
          <a:prstGeom prst="rect">
            <a:avLst/>
          </a:prstGeom>
          <a:noFill/>
        </p:spPr>
        <p:txBody>
          <a:bodyPr wrap="square" rtlCol="0">
            <a:spAutoFit/>
          </a:bodyPr>
          <a:lstStyle/>
          <a:p>
            <a:pPr algn="ctr"/>
            <a:r>
              <a:rPr lang="en-GB" sz="5400" b="1" dirty="0">
                <a:latin typeface="Bahnschrift Condensed" panose="020B0502040204020203" pitchFamily="34" charset="0"/>
              </a:rPr>
              <a:t>Take C.A.R.E</a:t>
            </a:r>
            <a:r>
              <a:rPr lang="en-GB" dirty="0"/>
              <a:t> </a:t>
            </a:r>
          </a:p>
        </p:txBody>
      </p:sp>
      <p:sp>
        <p:nvSpPr>
          <p:cNvPr id="6" name="TextBox 5">
            <a:extLst>
              <a:ext uri="{FF2B5EF4-FFF2-40B4-BE49-F238E27FC236}">
                <a16:creationId xmlns:a16="http://schemas.microsoft.com/office/drawing/2014/main" id="{047003CB-24C2-D475-6023-7489B8E05D4A}"/>
              </a:ext>
            </a:extLst>
          </p:cNvPr>
          <p:cNvSpPr txBox="1"/>
          <p:nvPr/>
        </p:nvSpPr>
        <p:spPr>
          <a:xfrm>
            <a:off x="-1067962" y="1303671"/>
            <a:ext cx="5879690" cy="5016758"/>
          </a:xfrm>
          <a:prstGeom prst="rect">
            <a:avLst/>
          </a:prstGeom>
          <a:noFill/>
        </p:spPr>
        <p:txBody>
          <a:bodyPr wrap="square" rtlCol="0">
            <a:spAutoFit/>
          </a:bodyPr>
          <a:lstStyle/>
          <a:p>
            <a:pPr algn="ctr"/>
            <a:r>
              <a:rPr lang="en-GB" sz="8000" b="1">
                <a:solidFill>
                  <a:srgbClr val="8C296E"/>
                </a:solidFill>
                <a:latin typeface="Bahnschrift Condensed" panose="020B0502040204020203" pitchFamily="34" charset="0"/>
              </a:rPr>
              <a:t>C</a:t>
            </a:r>
            <a:r>
              <a:rPr lang="en-GB" sz="2800" b="1">
                <a:solidFill>
                  <a:srgbClr val="8C296E"/>
                </a:solidFill>
                <a:latin typeface="Bahnschrift Condensed" panose="020B0502040204020203" pitchFamily="34" charset="0"/>
              </a:rPr>
              <a:t>all it out!     </a:t>
            </a:r>
          </a:p>
          <a:p>
            <a:pPr algn="ctr"/>
            <a:r>
              <a:rPr lang="en-GB" sz="8000" b="1">
                <a:solidFill>
                  <a:srgbClr val="A82660"/>
                </a:solidFill>
                <a:latin typeface="Bahnschrift Condensed" panose="020B0502040204020203" pitchFamily="34" charset="0"/>
              </a:rPr>
              <a:t>   </a:t>
            </a:r>
            <a:r>
              <a:rPr lang="en-GB" sz="8000" b="1">
                <a:solidFill>
                  <a:srgbClr val="8C296E"/>
                </a:solidFill>
                <a:latin typeface="Bahnschrift Condensed" panose="020B0502040204020203" pitchFamily="34" charset="0"/>
              </a:rPr>
              <a:t>A</a:t>
            </a:r>
            <a:r>
              <a:rPr lang="en-GB" sz="2800" b="1">
                <a:solidFill>
                  <a:srgbClr val="8C296E"/>
                </a:solidFill>
                <a:latin typeface="Bahnschrift Condensed" panose="020B0502040204020203" pitchFamily="34" charset="0"/>
              </a:rPr>
              <a:t>sk authorities   </a:t>
            </a:r>
          </a:p>
          <a:p>
            <a:pPr algn="ctr"/>
            <a:r>
              <a:rPr lang="en-GB" sz="8000" b="1">
                <a:solidFill>
                  <a:srgbClr val="8C296E"/>
                </a:solidFill>
                <a:latin typeface="Bahnschrift Condensed" panose="020B0502040204020203" pitchFamily="34" charset="0"/>
              </a:rPr>
              <a:t>    R</a:t>
            </a:r>
            <a:r>
              <a:rPr lang="en-GB" sz="2800" b="1">
                <a:solidFill>
                  <a:srgbClr val="8C296E"/>
                </a:solidFill>
                <a:latin typeface="Bahnschrift Condensed" panose="020B0502040204020203" pitchFamily="34" charset="0"/>
              </a:rPr>
              <a:t>emain present! </a:t>
            </a:r>
          </a:p>
          <a:p>
            <a:pPr algn="ctr"/>
            <a:r>
              <a:rPr lang="en-GB" sz="8000" b="1">
                <a:solidFill>
                  <a:srgbClr val="8C296E"/>
                </a:solidFill>
                <a:latin typeface="Bahnschrift Condensed" panose="020B0502040204020203" pitchFamily="34" charset="0"/>
              </a:rPr>
              <a:t>  E</a:t>
            </a:r>
            <a:r>
              <a:rPr lang="en-GB" sz="2800" b="1">
                <a:solidFill>
                  <a:srgbClr val="8C296E"/>
                </a:solidFill>
                <a:latin typeface="Bahnschrift Condensed" panose="020B0502040204020203" pitchFamily="34" charset="0"/>
              </a:rPr>
              <a:t>nlist others!</a:t>
            </a:r>
          </a:p>
        </p:txBody>
      </p:sp>
      <p:sp>
        <p:nvSpPr>
          <p:cNvPr id="20" name="Rounded Rectangle 4">
            <a:extLst>
              <a:ext uri="{FF2B5EF4-FFF2-40B4-BE49-F238E27FC236}">
                <a16:creationId xmlns:a16="http://schemas.microsoft.com/office/drawing/2014/main" id="{158732AF-AF37-4607-7CC7-4CD3651C6E76}"/>
              </a:ext>
            </a:extLst>
          </p:cNvPr>
          <p:cNvSpPr/>
          <p:nvPr/>
        </p:nvSpPr>
        <p:spPr>
          <a:xfrm>
            <a:off x="3841955" y="1531609"/>
            <a:ext cx="7612982" cy="10792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b="1" dirty="0">
              <a:solidFill>
                <a:schemeClr val="tx1"/>
              </a:solidFill>
              <a:latin typeface="Quicksand" panose="00000500000000000000"/>
            </a:endParaRPr>
          </a:p>
          <a:p>
            <a:r>
              <a:rPr lang="en-GB" sz="1500" dirty="0">
                <a:solidFill>
                  <a:schemeClr val="tx1"/>
                </a:solidFill>
                <a:latin typeface="Quicksand" panose="00000500000000000000"/>
              </a:rPr>
              <a:t>If you feel safe, call out the behaviour by asking if the person needs help or telling the perpetrator: </a:t>
            </a:r>
            <a:r>
              <a:rPr lang="en-GB" sz="1500" b="1" dirty="0">
                <a:solidFill>
                  <a:schemeClr val="tx1"/>
                </a:solidFill>
                <a:latin typeface="Quicksand" panose="00000500000000000000"/>
              </a:rPr>
              <a:t>“That’s not OK.” </a:t>
            </a:r>
            <a:r>
              <a:rPr lang="en-GB" sz="1500" dirty="0">
                <a:solidFill>
                  <a:schemeClr val="tx1"/>
                </a:solidFill>
                <a:latin typeface="Quicksand" panose="00000500000000000000"/>
              </a:rPr>
              <a:t>You can also ‘call it in’ later to see if the person is alright or let the wrongdoer know their behaviour was wrong.</a:t>
            </a:r>
          </a:p>
          <a:p>
            <a:endParaRPr lang="en-US" sz="1500" dirty="0"/>
          </a:p>
        </p:txBody>
      </p:sp>
      <p:sp>
        <p:nvSpPr>
          <p:cNvPr id="21" name="Rounded Rectangle 4">
            <a:extLst>
              <a:ext uri="{FF2B5EF4-FFF2-40B4-BE49-F238E27FC236}">
                <a16:creationId xmlns:a16="http://schemas.microsoft.com/office/drawing/2014/main" id="{0E167E7B-93AA-1DF3-505C-458DEDA0C7B0}"/>
              </a:ext>
            </a:extLst>
          </p:cNvPr>
          <p:cNvSpPr/>
          <p:nvPr/>
        </p:nvSpPr>
        <p:spPr>
          <a:xfrm>
            <a:off x="3841954" y="2732768"/>
            <a:ext cx="7612983" cy="10792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b="1">
              <a:solidFill>
                <a:schemeClr val="tx1"/>
              </a:solidFill>
              <a:latin typeface="Quicksand" panose="00000500000000000000"/>
            </a:endParaRPr>
          </a:p>
          <a:p>
            <a:r>
              <a:rPr lang="en-GB" sz="1500">
                <a:solidFill>
                  <a:schemeClr val="tx1"/>
                </a:solidFill>
                <a:latin typeface="Quicksand" panose="00000500000000000000"/>
              </a:rPr>
              <a:t>Tell a teacher or another adult what happened. If you or others are in danger and no help is around, </a:t>
            </a:r>
            <a:r>
              <a:rPr lang="en-GB" sz="1500" b="1">
                <a:solidFill>
                  <a:schemeClr val="tx1"/>
                </a:solidFill>
                <a:latin typeface="Quicksand" panose="00000500000000000000"/>
              </a:rPr>
              <a:t>call 999.</a:t>
            </a:r>
          </a:p>
          <a:p>
            <a:endParaRPr lang="en-US" sz="1500"/>
          </a:p>
        </p:txBody>
      </p:sp>
      <p:sp>
        <p:nvSpPr>
          <p:cNvPr id="23" name="Rounded Rectangle 4">
            <a:extLst>
              <a:ext uri="{FF2B5EF4-FFF2-40B4-BE49-F238E27FC236}">
                <a16:creationId xmlns:a16="http://schemas.microsoft.com/office/drawing/2014/main" id="{82880D5B-569C-2F82-D806-BFA87E0ADC7B}"/>
              </a:ext>
            </a:extLst>
          </p:cNvPr>
          <p:cNvSpPr/>
          <p:nvPr/>
        </p:nvSpPr>
        <p:spPr>
          <a:xfrm>
            <a:off x="3841954" y="3914049"/>
            <a:ext cx="7612983" cy="10792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500">
              <a:solidFill>
                <a:schemeClr val="tx1"/>
              </a:solidFill>
              <a:latin typeface="Quicksand" panose="00000500000000000000"/>
            </a:endParaRPr>
          </a:p>
          <a:p>
            <a:r>
              <a:rPr lang="en-GB" sz="1500">
                <a:solidFill>
                  <a:schemeClr val="tx1"/>
                </a:solidFill>
                <a:latin typeface="Quicksand" panose="00000500000000000000"/>
              </a:rPr>
              <a:t>If it's safe, stay at the scene—having people around can help. If you feel confident, create a distraction, like asking for the time.</a:t>
            </a:r>
            <a:endParaRPr lang="en-GB" sz="1500">
              <a:latin typeface="Quicksand" panose="00000500000000000000"/>
            </a:endParaRPr>
          </a:p>
          <a:p>
            <a:endParaRPr lang="en-US" sz="1500"/>
          </a:p>
        </p:txBody>
      </p:sp>
      <p:sp>
        <p:nvSpPr>
          <p:cNvPr id="26" name="Rounded Rectangle 4">
            <a:extLst>
              <a:ext uri="{FF2B5EF4-FFF2-40B4-BE49-F238E27FC236}">
                <a16:creationId xmlns:a16="http://schemas.microsoft.com/office/drawing/2014/main" id="{E17C1F52-36D2-1B8C-2DBE-209213ADB24A}"/>
              </a:ext>
            </a:extLst>
          </p:cNvPr>
          <p:cNvSpPr/>
          <p:nvPr/>
        </p:nvSpPr>
        <p:spPr>
          <a:xfrm>
            <a:off x="3841954" y="5126877"/>
            <a:ext cx="7612983" cy="10792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a:solidFill>
                  <a:schemeClr val="tx1"/>
                </a:solidFill>
                <a:latin typeface="Quicksand" panose="00000500000000000000"/>
              </a:rPr>
              <a:t>If you see harassment, get others to help—safety in numbers makes it harder for the perpetrator to continue.</a:t>
            </a:r>
          </a:p>
        </p:txBody>
      </p:sp>
      <p:sp>
        <p:nvSpPr>
          <p:cNvPr id="3" name="Slide Number Placeholder 2">
            <a:extLst>
              <a:ext uri="{FF2B5EF4-FFF2-40B4-BE49-F238E27FC236}">
                <a16:creationId xmlns:a16="http://schemas.microsoft.com/office/drawing/2014/main" id="{76DA2C39-1F7F-5132-74D3-A31AD6903DA3}"/>
              </a:ext>
            </a:extLst>
          </p:cNvPr>
          <p:cNvSpPr>
            <a:spLocks noGrp="1"/>
          </p:cNvSpPr>
          <p:nvPr>
            <p:ph type="sldNum" sz="quarter" idx="12"/>
          </p:nvPr>
        </p:nvSpPr>
        <p:spPr/>
        <p:txBody>
          <a:bodyPr/>
          <a:lstStyle/>
          <a:p>
            <a:fld id="{8DF0AEC4-3E88-41EE-861A-2ECADAEDD1C4}" type="slidenum">
              <a:rPr lang="en-GB" smtClean="0"/>
              <a:t>19</a:t>
            </a:fld>
            <a:endParaRPr lang="en-GB"/>
          </a:p>
        </p:txBody>
      </p:sp>
    </p:spTree>
    <p:extLst>
      <p:ext uri="{BB962C8B-B14F-4D97-AF65-F5344CB8AC3E}">
        <p14:creationId xmlns:p14="http://schemas.microsoft.com/office/powerpoint/2010/main" val="352853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DE11DE9-8A43-E54E-0719-79B4D589B2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0866" y="-1192527"/>
            <a:ext cx="8492066" cy="8492066"/>
          </a:xfrm>
          <a:prstGeom prst="rect">
            <a:avLst/>
          </a:prstGeom>
        </p:spPr>
      </p:pic>
      <p:sp>
        <p:nvSpPr>
          <p:cNvPr id="12" name="Rectangle 11">
            <a:extLst>
              <a:ext uri="{FF2B5EF4-FFF2-40B4-BE49-F238E27FC236}">
                <a16:creationId xmlns:a16="http://schemas.microsoft.com/office/drawing/2014/main" id="{1B985F3E-2FDC-9C63-8E86-85BB45930AB6}"/>
              </a:ext>
            </a:extLst>
          </p:cNvPr>
          <p:cNvSpPr/>
          <p:nvPr/>
        </p:nvSpPr>
        <p:spPr>
          <a:xfrm>
            <a:off x="464010" y="9010"/>
            <a:ext cx="6343189" cy="6882856"/>
          </a:xfrm>
          <a:prstGeom prst="rect">
            <a:avLst/>
          </a:prstGeom>
          <a:solidFill>
            <a:srgbClr val="E8D4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90329-F958-15B8-4B5B-3E23525D41DF}"/>
              </a:ext>
            </a:extLst>
          </p:cNvPr>
          <p:cNvSpPr>
            <a:spLocks noGrp="1"/>
          </p:cNvSpPr>
          <p:nvPr>
            <p:ph type="ctrTitle"/>
          </p:nvPr>
        </p:nvSpPr>
        <p:spPr>
          <a:xfrm>
            <a:off x="982453" y="2217962"/>
            <a:ext cx="5638801" cy="3231240"/>
          </a:xfrm>
        </p:spPr>
        <p:txBody>
          <a:bodyPr>
            <a:noAutofit/>
          </a:bodyPr>
          <a:lstStyle/>
          <a:p>
            <a:pPr algn="l"/>
            <a:r>
              <a:rPr lang="en-GB" sz="5400" b="1" kern="100">
                <a:effectLst/>
                <a:latin typeface="Bahnschrift Condensed" panose="020B0502040204020203" pitchFamily="34" charset="0"/>
                <a:ea typeface="Aptos" panose="020B0004020202020204" pitchFamily="34" charset="0"/>
                <a:cs typeface="Times New Roman" panose="02020603050405020304" pitchFamily="18" charset="0"/>
              </a:rPr>
              <a:t>Prevent and Protect </a:t>
            </a:r>
            <a:br>
              <a:rPr lang="en-GB" sz="5400" b="1" kern="100">
                <a:effectLst/>
                <a:latin typeface="Bahnschrift Condensed" panose="020B0502040204020203" pitchFamily="34" charset="0"/>
                <a:ea typeface="Aptos" panose="020B0004020202020204" pitchFamily="34" charset="0"/>
                <a:cs typeface="Times New Roman" panose="02020603050405020304" pitchFamily="18" charset="0"/>
              </a:rPr>
            </a:br>
            <a:r>
              <a:rPr lang="en-GB" sz="5400" b="1" kern="100">
                <a:effectLst/>
                <a:latin typeface="Bahnschrift Condensed" panose="020B0502040204020203" pitchFamily="34" charset="0"/>
                <a:ea typeface="Aptos" panose="020B0004020202020204" pitchFamily="34" charset="0"/>
                <a:cs typeface="Times New Roman" panose="02020603050405020304" pitchFamily="18" charset="0"/>
              </a:rPr>
              <a:t>Women &amp; Girls against </a:t>
            </a:r>
            <a:br>
              <a:rPr lang="en-GB" sz="5400" b="1" kern="100">
                <a:effectLst/>
                <a:latin typeface="Bahnschrift Condensed" panose="020B0502040204020203" pitchFamily="34" charset="0"/>
                <a:ea typeface="Aptos" panose="020B0004020202020204" pitchFamily="34" charset="0"/>
                <a:cs typeface="Times New Roman" panose="02020603050405020304" pitchFamily="18" charset="0"/>
              </a:rPr>
            </a:br>
            <a:r>
              <a:rPr lang="en-GB" sz="5400" b="1" kern="100">
                <a:effectLst/>
                <a:latin typeface="Bahnschrift Condensed" panose="020B0502040204020203" pitchFamily="34" charset="0"/>
                <a:ea typeface="Aptos" panose="020B0004020202020204" pitchFamily="34" charset="0"/>
                <a:cs typeface="Times New Roman" panose="02020603050405020304" pitchFamily="18" charset="0"/>
              </a:rPr>
              <a:t>Sexual </a:t>
            </a:r>
            <a:r>
              <a:rPr lang="en-GB" sz="5400" b="1" kern="100">
                <a:latin typeface="Bahnschrift Condensed" panose="020B0502040204020203" pitchFamily="34" charset="0"/>
                <a:ea typeface="Aptos" panose="020B0004020202020204" pitchFamily="34" charset="0"/>
                <a:cs typeface="Times New Roman" panose="02020603050405020304" pitchFamily="18" charset="0"/>
              </a:rPr>
              <a:t>H</a:t>
            </a:r>
            <a:r>
              <a:rPr lang="en-GB" sz="5400" b="1" kern="100">
                <a:effectLst/>
                <a:latin typeface="Bahnschrift Condensed" panose="020B0502040204020203" pitchFamily="34" charset="0"/>
                <a:ea typeface="Aptos" panose="020B0004020202020204" pitchFamily="34" charset="0"/>
                <a:cs typeface="Times New Roman" panose="02020603050405020304" pitchFamily="18" charset="0"/>
              </a:rPr>
              <a:t>arassment</a:t>
            </a:r>
            <a:br>
              <a:rPr lang="en-GB" sz="4400" b="1" kern="100">
                <a:effectLst/>
                <a:latin typeface="Bahnschrift Condensed" panose="020B0502040204020203" pitchFamily="34" charset="0"/>
                <a:ea typeface="Aptos" panose="020B0004020202020204" pitchFamily="34" charset="0"/>
                <a:cs typeface="Times New Roman" panose="02020603050405020304" pitchFamily="18" charset="0"/>
              </a:rPr>
            </a:br>
            <a:br>
              <a:rPr lang="en-GB" sz="4400" b="1" kern="100">
                <a:effectLst/>
                <a:latin typeface="Bahnschrift Condensed" panose="020B0502040204020203" pitchFamily="34" charset="0"/>
                <a:ea typeface="Aptos" panose="020B0004020202020204" pitchFamily="34" charset="0"/>
                <a:cs typeface="Times New Roman" panose="02020603050405020304" pitchFamily="18" charset="0"/>
              </a:rPr>
            </a:br>
            <a:br>
              <a:rPr lang="en-GB" sz="4400" kern="100">
                <a:effectLst/>
                <a:latin typeface="Aptos" panose="020B0004020202020204" pitchFamily="34" charset="0"/>
                <a:ea typeface="Aptos" panose="020B0004020202020204" pitchFamily="34" charset="0"/>
                <a:cs typeface="Times New Roman" panose="02020603050405020304" pitchFamily="18" charset="0"/>
              </a:rPr>
            </a:br>
            <a:endParaRPr lang="en-GB" sz="4400"/>
          </a:p>
        </p:txBody>
      </p:sp>
      <p:sp>
        <p:nvSpPr>
          <p:cNvPr id="5" name="Rounded Rectangle 7">
            <a:extLst>
              <a:ext uri="{FF2B5EF4-FFF2-40B4-BE49-F238E27FC236}">
                <a16:creationId xmlns:a16="http://schemas.microsoft.com/office/drawing/2014/main" id="{841BAB45-7D35-FAD7-E14C-00DF46C5373D}"/>
              </a:ext>
            </a:extLst>
          </p:cNvPr>
          <p:cNvSpPr/>
          <p:nvPr/>
        </p:nvSpPr>
        <p:spPr>
          <a:xfrm>
            <a:off x="1082206" y="4834467"/>
            <a:ext cx="5068866" cy="14139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lnSpc>
                <a:spcPct val="80000"/>
              </a:lnSpc>
            </a:pPr>
            <a:endParaRPr lang="en-US" sz="2400" b="1">
              <a:solidFill>
                <a:srgbClr val="A82660"/>
              </a:solidFill>
              <a:latin typeface="Quicksand" pitchFamily="2" charset="77"/>
              <a:ea typeface="Hiragino Maru Gothic Pro W4" panose="020F0400000000000000" pitchFamily="34" charset="-128"/>
              <a:cs typeface="Poppins" pitchFamily="2" charset="77"/>
            </a:endParaRPr>
          </a:p>
          <a:p>
            <a:pPr algn="l">
              <a:lnSpc>
                <a:spcPct val="80000"/>
              </a:lnSpc>
            </a:pPr>
            <a:r>
              <a:rPr lang="en-US" sz="1800">
                <a:latin typeface="Quicksand" pitchFamily="2" charset="77"/>
                <a:cs typeface="Poppins" pitchFamily="2" charset="77"/>
              </a:rPr>
              <a:t>might find upsetting</a:t>
            </a:r>
            <a:endParaRPr lang="en-US"/>
          </a:p>
        </p:txBody>
      </p:sp>
      <p:sp>
        <p:nvSpPr>
          <p:cNvPr id="3" name="TextBox 2">
            <a:extLst>
              <a:ext uri="{FF2B5EF4-FFF2-40B4-BE49-F238E27FC236}">
                <a16:creationId xmlns:a16="http://schemas.microsoft.com/office/drawing/2014/main" id="{2A860727-1F0C-54C2-EC21-B3A74DBDDF5E}"/>
              </a:ext>
            </a:extLst>
          </p:cNvPr>
          <p:cNvSpPr txBox="1"/>
          <p:nvPr/>
        </p:nvSpPr>
        <p:spPr>
          <a:xfrm>
            <a:off x="1287464" y="5056518"/>
            <a:ext cx="5368758" cy="984885"/>
          </a:xfrm>
          <a:prstGeom prst="rect">
            <a:avLst/>
          </a:prstGeom>
          <a:noFill/>
        </p:spPr>
        <p:txBody>
          <a:bodyPr wrap="square" rtlCol="0">
            <a:spAutoFit/>
          </a:bodyPr>
          <a:lstStyle/>
          <a:p>
            <a:pPr algn="l"/>
            <a:r>
              <a:rPr lang="en-US" sz="2000" b="1" dirty="0">
                <a:solidFill>
                  <a:srgbClr val="8C296E"/>
                </a:solidFill>
                <a:latin typeface="Quicksand" pitchFamily="2" charset="77"/>
                <a:ea typeface="Hiragino Maru Gothic Pro W4" panose="020F0400000000000000" pitchFamily="34" charset="-128"/>
                <a:cs typeface="Poppins" pitchFamily="2" charset="77"/>
              </a:rPr>
              <a:t>Recommended for: </a:t>
            </a:r>
            <a:endParaRPr lang="en-US" sz="1100" dirty="0">
              <a:solidFill>
                <a:srgbClr val="8C296E"/>
              </a:solidFill>
              <a:latin typeface="Quicksand" pitchFamily="2" charset="77"/>
              <a:cs typeface="Poppins" pitchFamily="2" charset="77"/>
            </a:endParaRPr>
          </a:p>
          <a:p>
            <a:pPr algn="l"/>
            <a:r>
              <a:rPr lang="en-US" sz="1400" dirty="0">
                <a:solidFill>
                  <a:schemeClr val="tx1"/>
                </a:solidFill>
                <a:latin typeface="Quicksand" pitchFamily="2" charset="77"/>
                <a:cs typeface="Poppins" pitchFamily="2" charset="77"/>
              </a:rPr>
              <a:t>Key stage 3 and 4</a:t>
            </a:r>
            <a:endParaRPr lang="en-US" sz="3200" dirty="0">
              <a:solidFill>
                <a:schemeClr val="tx1"/>
              </a:solidFill>
              <a:latin typeface="Quicksand" pitchFamily="2" charset="77"/>
              <a:cs typeface="Poppins" pitchFamily="2" charset="77"/>
            </a:endParaRPr>
          </a:p>
          <a:p>
            <a:pPr algn="l"/>
            <a:endParaRPr lang="en-US" sz="1200" b="1" dirty="0">
              <a:solidFill>
                <a:schemeClr val="tx1"/>
              </a:solidFill>
              <a:latin typeface="Quicksand" pitchFamily="2" charset="77"/>
              <a:cs typeface="Poppins" pitchFamily="2" charset="77"/>
            </a:endParaRPr>
          </a:p>
          <a:p>
            <a:pPr algn="l"/>
            <a:r>
              <a:rPr lang="en-US" sz="1200" b="1" dirty="0">
                <a:solidFill>
                  <a:schemeClr val="tx1"/>
                </a:solidFill>
                <a:latin typeface="Quicksand" pitchFamily="2" charset="77"/>
                <a:cs typeface="Poppins" pitchFamily="2" charset="77"/>
              </a:rPr>
              <a:t>Warning: </a:t>
            </a:r>
            <a:r>
              <a:rPr lang="en-US" sz="1200" dirty="0">
                <a:solidFill>
                  <a:schemeClr val="tx1"/>
                </a:solidFill>
                <a:latin typeface="Quicksand" pitchFamily="2" charset="77"/>
                <a:cs typeface="Poppins" pitchFamily="2" charset="77"/>
              </a:rPr>
              <a:t>contains content some viewers might find upsetting</a:t>
            </a:r>
            <a:endParaRPr lang="en-US" sz="1200" dirty="0"/>
          </a:p>
        </p:txBody>
      </p:sp>
      <p:sp>
        <p:nvSpPr>
          <p:cNvPr id="6" name="TextBox 5">
            <a:extLst>
              <a:ext uri="{FF2B5EF4-FFF2-40B4-BE49-F238E27FC236}">
                <a16:creationId xmlns:a16="http://schemas.microsoft.com/office/drawing/2014/main" id="{4B69FF82-3BD0-B71C-5F13-239DD3FAA6F5}"/>
              </a:ext>
            </a:extLst>
          </p:cNvPr>
          <p:cNvSpPr txBox="1"/>
          <p:nvPr/>
        </p:nvSpPr>
        <p:spPr>
          <a:xfrm>
            <a:off x="982452" y="3682782"/>
            <a:ext cx="6100174" cy="461665"/>
          </a:xfrm>
          <a:prstGeom prst="rect">
            <a:avLst/>
          </a:prstGeom>
          <a:noFill/>
        </p:spPr>
        <p:txBody>
          <a:bodyPr wrap="square">
            <a:spAutoFit/>
          </a:bodyPr>
          <a:lstStyle/>
          <a:p>
            <a:r>
              <a:rPr lang="en-GB" sz="2400" b="1" kern="100">
                <a:solidFill>
                  <a:srgbClr val="8C296E"/>
                </a:solidFill>
                <a:effectLst/>
                <a:latin typeface="Bahnschrift Condensed" panose="020B0502040204020203" pitchFamily="34" charset="0"/>
                <a:ea typeface="Aptos" panose="020B0004020202020204" pitchFamily="34" charset="0"/>
                <a:cs typeface="Times New Roman" panose="02020603050405020304" pitchFamily="18" charset="0"/>
              </a:rPr>
              <a:t>Part 1</a:t>
            </a:r>
            <a:endParaRPr lang="en-US" sz="2400">
              <a:solidFill>
                <a:srgbClr val="8C296E"/>
              </a:solidFill>
            </a:endParaRPr>
          </a:p>
        </p:txBody>
      </p:sp>
      <p:pic>
        <p:nvPicPr>
          <p:cNvPr id="4" name="Picture 3" descr="A logo for a police and crime commission&#10;&#10;Description automatically generated">
            <a:extLst>
              <a:ext uri="{FF2B5EF4-FFF2-40B4-BE49-F238E27FC236}">
                <a16:creationId xmlns:a16="http://schemas.microsoft.com/office/drawing/2014/main" id="{0B534AB7-7033-A319-F351-27FB23F1F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4152" y="5548961"/>
            <a:ext cx="1209291" cy="855563"/>
          </a:xfrm>
          <a:prstGeom prst="rect">
            <a:avLst/>
          </a:prstGeom>
        </p:spPr>
      </p:pic>
      <p:pic>
        <p:nvPicPr>
          <p:cNvPr id="9" name="Picture 8" descr="A white badge with a blue and white circle with a crown and a red and white circle with a blue and white circle with a red crown on it&#10;&#10;Description automatically generated">
            <a:extLst>
              <a:ext uri="{FF2B5EF4-FFF2-40B4-BE49-F238E27FC236}">
                <a16:creationId xmlns:a16="http://schemas.microsoft.com/office/drawing/2014/main" id="{4536FCC9-5A5D-F32B-851B-AB577D1569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4267" y="5669429"/>
            <a:ext cx="469406" cy="614629"/>
          </a:xfrm>
          <a:prstGeom prst="rect">
            <a:avLst/>
          </a:prstGeom>
        </p:spPr>
      </p:pic>
      <p:pic>
        <p:nvPicPr>
          <p:cNvPr id="11" name="Picture 10" descr="Black arrows and text on a white background&#10;&#10;Description automatically generated">
            <a:extLst>
              <a:ext uri="{FF2B5EF4-FFF2-40B4-BE49-F238E27FC236}">
                <a16:creationId xmlns:a16="http://schemas.microsoft.com/office/drawing/2014/main" id="{AB32EC5B-F857-8C33-9FBE-A9FF398350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497" y="5717555"/>
            <a:ext cx="1228023" cy="568884"/>
          </a:xfrm>
          <a:prstGeom prst="rect">
            <a:avLst/>
          </a:prstGeom>
        </p:spPr>
      </p:pic>
      <p:sp>
        <p:nvSpPr>
          <p:cNvPr id="7" name="Slide Number Placeholder 6">
            <a:extLst>
              <a:ext uri="{FF2B5EF4-FFF2-40B4-BE49-F238E27FC236}">
                <a16:creationId xmlns:a16="http://schemas.microsoft.com/office/drawing/2014/main" id="{C8FE5B34-7E32-7834-74C3-E51F60B0E1BF}"/>
              </a:ext>
            </a:extLst>
          </p:cNvPr>
          <p:cNvSpPr>
            <a:spLocks noGrp="1"/>
          </p:cNvSpPr>
          <p:nvPr>
            <p:ph type="sldNum" sz="quarter" idx="12"/>
          </p:nvPr>
        </p:nvSpPr>
        <p:spPr/>
        <p:txBody>
          <a:bodyPr/>
          <a:lstStyle/>
          <a:p>
            <a:fld id="{8DF0AEC4-3E88-41EE-861A-2ECADAEDD1C4}" type="slidenum">
              <a:rPr lang="en-GB" smtClean="0"/>
              <a:t>2</a:t>
            </a:fld>
            <a:endParaRPr lang="en-GB" dirty="0"/>
          </a:p>
        </p:txBody>
      </p:sp>
    </p:spTree>
    <p:extLst>
      <p:ext uri="{BB962C8B-B14F-4D97-AF65-F5344CB8AC3E}">
        <p14:creationId xmlns:p14="http://schemas.microsoft.com/office/powerpoint/2010/main" val="26545804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holding hands together">
            <a:extLst>
              <a:ext uri="{FF2B5EF4-FFF2-40B4-BE49-F238E27FC236}">
                <a16:creationId xmlns:a16="http://schemas.microsoft.com/office/drawing/2014/main" id="{7EEABFC9-3CF0-85B9-0573-9790C494AAD3}"/>
              </a:ext>
            </a:extLst>
          </p:cNvPr>
          <p:cNvPicPr>
            <a:picLocks noChangeAspect="1"/>
          </p:cNvPicPr>
          <p:nvPr/>
        </p:nvPicPr>
        <p:blipFill rotWithShape="1">
          <a:blip r:embed="rId3">
            <a:alphaModFix amt="16000"/>
            <a:extLst>
              <a:ext uri="{28A0092B-C50C-407E-A947-70E740481C1C}">
                <a14:useLocalDpi xmlns:a14="http://schemas.microsoft.com/office/drawing/2010/main" val="0"/>
              </a:ext>
            </a:extLst>
          </a:blip>
          <a:srcRect l="-174" t="4844" r="174" b="10782"/>
          <a:stretch/>
        </p:blipFill>
        <p:spPr>
          <a:xfrm>
            <a:off x="-33253" y="-48837"/>
            <a:ext cx="12308377" cy="6923462"/>
          </a:xfrm>
          <a:prstGeom prst="rect">
            <a:avLst/>
          </a:prstGeom>
        </p:spPr>
      </p:pic>
      <p:sp>
        <p:nvSpPr>
          <p:cNvPr id="11" name="Rectangle 10">
            <a:extLst>
              <a:ext uri="{FF2B5EF4-FFF2-40B4-BE49-F238E27FC236}">
                <a16:creationId xmlns:a16="http://schemas.microsoft.com/office/drawing/2014/main" id="{1697BA63-C3C1-B3B8-EF8E-4152292D87DC}"/>
              </a:ext>
            </a:extLst>
          </p:cNvPr>
          <p:cNvSpPr/>
          <p:nvPr/>
        </p:nvSpPr>
        <p:spPr>
          <a:xfrm>
            <a:off x="0" y="2220686"/>
            <a:ext cx="12192000" cy="4637314"/>
          </a:xfrm>
          <a:prstGeom prst="rect">
            <a:avLst/>
          </a:prstGeom>
          <a:solidFill>
            <a:srgbClr val="8C296E">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5" name="TextBox 4">
            <a:extLst>
              <a:ext uri="{FF2B5EF4-FFF2-40B4-BE49-F238E27FC236}">
                <a16:creationId xmlns:a16="http://schemas.microsoft.com/office/drawing/2014/main" id="{331CF75D-F5A9-CD8F-5094-038A8CC1697A}"/>
              </a:ext>
            </a:extLst>
          </p:cNvPr>
          <p:cNvSpPr txBox="1"/>
          <p:nvPr/>
        </p:nvSpPr>
        <p:spPr>
          <a:xfrm>
            <a:off x="628650" y="2954293"/>
            <a:ext cx="6096000" cy="3170099"/>
          </a:xfrm>
          <a:prstGeom prst="rect">
            <a:avLst/>
          </a:prstGeom>
          <a:noFill/>
        </p:spPr>
        <p:txBody>
          <a:bodyPr wrap="square">
            <a:spAutoFit/>
          </a:bodyPr>
          <a:lstStyle/>
          <a:p>
            <a:pPr marL="0" indent="0">
              <a:buNone/>
            </a:pPr>
            <a:r>
              <a:rPr lang="en-GB" sz="4000" kern="10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t>Students can ‘Take C.A.R.E’ of each other with these bystander strategies to aid in peer support and allyship in situations of harassment and abuse. </a:t>
            </a:r>
          </a:p>
        </p:txBody>
      </p:sp>
      <p:sp>
        <p:nvSpPr>
          <p:cNvPr id="12" name="Rounded Rectangle 7">
            <a:extLst>
              <a:ext uri="{FF2B5EF4-FFF2-40B4-BE49-F238E27FC236}">
                <a16:creationId xmlns:a16="http://schemas.microsoft.com/office/drawing/2014/main" id="{BDF82A29-A7DF-441C-9728-69815845300E}"/>
              </a:ext>
            </a:extLst>
          </p:cNvPr>
          <p:cNvSpPr/>
          <p:nvPr/>
        </p:nvSpPr>
        <p:spPr>
          <a:xfrm>
            <a:off x="7215447" y="3050469"/>
            <a:ext cx="4347903" cy="3170098"/>
          </a:xfrm>
          <a:prstGeom prst="roundRect">
            <a:avLst>
              <a:gd name="adj" fmla="val 1548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2000" kern="100">
                <a:solidFill>
                  <a:schemeClr val="tx1"/>
                </a:solidFill>
                <a:latin typeface="Quicksand" panose="00000500000000000000" pitchFamily="2" charset="0"/>
                <a:ea typeface="Aptos" panose="020B0004020202020204" pitchFamily="34" charset="0"/>
                <a:cs typeface="Times New Roman" panose="02020603050405020304" pitchFamily="18" charset="0"/>
              </a:rPr>
              <a:t> If you feel comfortable and safe to do so, ‘call out’ the behaviour at the time it is happening by either asking directly if the person being harassed needs help, or by telling the perpetrator </a:t>
            </a:r>
            <a:r>
              <a:rPr lang="en-GB" sz="2000" b="1" kern="100">
                <a:solidFill>
                  <a:srgbClr val="8C296E"/>
                </a:solidFill>
                <a:latin typeface="Quicksand" panose="00000500000000000000" pitchFamily="2" charset="0"/>
                <a:ea typeface="Aptos" panose="020B0004020202020204" pitchFamily="34" charset="0"/>
                <a:cs typeface="Times New Roman" panose="02020603050405020304" pitchFamily="18" charset="0"/>
              </a:rPr>
              <a:t>‘I’m not OK with that.’</a:t>
            </a:r>
          </a:p>
        </p:txBody>
      </p:sp>
      <p:sp>
        <p:nvSpPr>
          <p:cNvPr id="3" name="Slide Number Placeholder 2">
            <a:extLst>
              <a:ext uri="{FF2B5EF4-FFF2-40B4-BE49-F238E27FC236}">
                <a16:creationId xmlns:a16="http://schemas.microsoft.com/office/drawing/2014/main" id="{5BF5F52F-3319-2F3C-FFA4-9C649FC77987}"/>
              </a:ext>
            </a:extLst>
          </p:cNvPr>
          <p:cNvSpPr>
            <a:spLocks noGrp="1"/>
          </p:cNvSpPr>
          <p:nvPr>
            <p:ph type="sldNum" sz="quarter" idx="12"/>
          </p:nvPr>
        </p:nvSpPr>
        <p:spPr/>
        <p:txBody>
          <a:bodyPr/>
          <a:lstStyle/>
          <a:p>
            <a:fld id="{8DF0AEC4-3E88-41EE-861A-2ECADAEDD1C4}" type="slidenum">
              <a:rPr lang="en-GB" smtClean="0"/>
              <a:t>20</a:t>
            </a:fld>
            <a:endParaRPr lang="en-GB"/>
          </a:p>
        </p:txBody>
      </p:sp>
    </p:spTree>
    <p:extLst>
      <p:ext uri="{BB962C8B-B14F-4D97-AF65-F5344CB8AC3E}">
        <p14:creationId xmlns:p14="http://schemas.microsoft.com/office/powerpoint/2010/main" val="12689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09D19-F4A7-C6DF-F9AD-5E48BABFEBD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710DD04-2304-5774-40D8-D013E580F6EC}"/>
              </a:ext>
            </a:extLst>
          </p:cNvPr>
          <p:cNvSpPr/>
          <p:nvPr/>
        </p:nvSpPr>
        <p:spPr>
          <a:xfrm>
            <a:off x="0" y="1"/>
            <a:ext cx="12192000" cy="2077630"/>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6" name="Title 1">
            <a:extLst>
              <a:ext uri="{FF2B5EF4-FFF2-40B4-BE49-F238E27FC236}">
                <a16:creationId xmlns:a16="http://schemas.microsoft.com/office/drawing/2014/main" id="{BC41B08C-C5ED-0AA5-3899-34C545E91D33}"/>
              </a:ext>
            </a:extLst>
          </p:cNvPr>
          <p:cNvSpPr txBox="1">
            <a:spLocks/>
          </p:cNvSpPr>
          <p:nvPr/>
        </p:nvSpPr>
        <p:spPr>
          <a:xfrm>
            <a:off x="838200" y="7348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kern="100" dirty="0">
                <a:solidFill>
                  <a:schemeClr val="bg1"/>
                </a:solidFill>
                <a:latin typeface="Bahnschrift Condensed" panose="020B0502040204020203" pitchFamily="34" charset="0"/>
                <a:ea typeface="Aptos" panose="020B0004020202020204" pitchFamily="34" charset="0"/>
                <a:cs typeface="Times New Roman" panose="02020603050405020304" pitchFamily="18" charset="0"/>
              </a:rPr>
              <a:t>Let’s see what happened next in Margaret’s story…</a:t>
            </a:r>
            <a:br>
              <a:rPr lang="en-GB" sz="1800" kern="100" dirty="0">
                <a:latin typeface="Aptos" panose="020B0004020202020204" pitchFamily="34" charset="0"/>
                <a:ea typeface="Aptos" panose="020B0004020202020204" pitchFamily="34" charset="0"/>
                <a:cs typeface="Times New Roman" panose="02020603050405020304" pitchFamily="18" charset="0"/>
              </a:rPr>
            </a:br>
            <a:endParaRPr lang="en-GB" dirty="0"/>
          </a:p>
        </p:txBody>
      </p:sp>
      <p:pic>
        <p:nvPicPr>
          <p:cNvPr id="4" name="Graphic 3" descr="Boy with thick hair">
            <a:extLst>
              <a:ext uri="{FF2B5EF4-FFF2-40B4-BE49-F238E27FC236}">
                <a16:creationId xmlns:a16="http://schemas.microsoft.com/office/drawing/2014/main" id="{2F5693E4-24B6-5BE6-F296-A992832F8B6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0085" y="2806743"/>
            <a:ext cx="1291458" cy="1410408"/>
          </a:xfrm>
          <a:prstGeom prst="rect">
            <a:avLst/>
          </a:prstGeom>
        </p:spPr>
      </p:pic>
      <p:pic>
        <p:nvPicPr>
          <p:cNvPr id="7" name="Graphic 6" descr="A man with wavy hair">
            <a:extLst>
              <a:ext uri="{FF2B5EF4-FFF2-40B4-BE49-F238E27FC236}">
                <a16:creationId xmlns:a16="http://schemas.microsoft.com/office/drawing/2014/main" id="{5B10FEE0-BF40-365F-D9C1-F3A0DAF394A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735999" y="2806743"/>
            <a:ext cx="1291456" cy="1415717"/>
          </a:xfrm>
          <a:prstGeom prst="rect">
            <a:avLst/>
          </a:prstGeom>
        </p:spPr>
      </p:pic>
      <p:pic>
        <p:nvPicPr>
          <p:cNvPr id="9" name="Graphic 8" descr="A mean face">
            <a:extLst>
              <a:ext uri="{FF2B5EF4-FFF2-40B4-BE49-F238E27FC236}">
                <a16:creationId xmlns:a16="http://schemas.microsoft.com/office/drawing/2014/main" id="{BB344D43-D800-4D8A-15E9-1396C89249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841724" y="3297012"/>
            <a:ext cx="701275" cy="686721"/>
          </a:xfrm>
          <a:prstGeom prst="rect">
            <a:avLst/>
          </a:prstGeom>
        </p:spPr>
      </p:pic>
      <p:pic>
        <p:nvPicPr>
          <p:cNvPr id="11" name="Graphic 10" descr="An afraid face">
            <a:extLst>
              <a:ext uri="{FF2B5EF4-FFF2-40B4-BE49-F238E27FC236}">
                <a16:creationId xmlns:a16="http://schemas.microsoft.com/office/drawing/2014/main" id="{20129DCC-ACF0-5959-2300-F51B9D2A68F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42584" y="3419636"/>
            <a:ext cx="701275" cy="722526"/>
          </a:xfrm>
          <a:prstGeom prst="rect">
            <a:avLst/>
          </a:prstGeom>
        </p:spPr>
      </p:pic>
      <p:pic>
        <p:nvPicPr>
          <p:cNvPr id="13" name="Graphic 12" descr="Woman with cornrows">
            <a:extLst>
              <a:ext uri="{FF2B5EF4-FFF2-40B4-BE49-F238E27FC236}">
                <a16:creationId xmlns:a16="http://schemas.microsoft.com/office/drawing/2014/main" id="{4C7CAEAF-D1C0-1925-DC5C-5AE26AF6A3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10473" y="4596626"/>
            <a:ext cx="1393415" cy="1580337"/>
          </a:xfrm>
          <a:prstGeom prst="rect">
            <a:avLst/>
          </a:prstGeom>
        </p:spPr>
      </p:pic>
      <p:pic>
        <p:nvPicPr>
          <p:cNvPr id="15" name="Graphic 14" descr="A crying face">
            <a:extLst>
              <a:ext uri="{FF2B5EF4-FFF2-40B4-BE49-F238E27FC236}">
                <a16:creationId xmlns:a16="http://schemas.microsoft.com/office/drawing/2014/main" id="{2E7B6C94-70F4-9895-5B6B-B8A29111414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07181" y="5148663"/>
            <a:ext cx="657635" cy="657635"/>
          </a:xfrm>
          <a:prstGeom prst="rect">
            <a:avLst/>
          </a:prstGeom>
        </p:spPr>
      </p:pic>
      <p:sp>
        <p:nvSpPr>
          <p:cNvPr id="12" name="TextBox 11">
            <a:extLst>
              <a:ext uri="{FF2B5EF4-FFF2-40B4-BE49-F238E27FC236}">
                <a16:creationId xmlns:a16="http://schemas.microsoft.com/office/drawing/2014/main" id="{2F14C4B9-2B93-63D6-7426-835CC0B6013C}"/>
              </a:ext>
            </a:extLst>
          </p:cNvPr>
          <p:cNvSpPr txBox="1"/>
          <p:nvPr/>
        </p:nvSpPr>
        <p:spPr>
          <a:xfrm>
            <a:off x="4590680" y="2806743"/>
            <a:ext cx="6763119" cy="2391424"/>
          </a:xfrm>
          <a:prstGeom prst="rect">
            <a:avLst/>
          </a:prstGeom>
          <a:noFill/>
        </p:spPr>
        <p:txBody>
          <a:bodyPr wrap="square">
            <a:spAutoFit/>
          </a:bodyPr>
          <a:lstStyle/>
          <a:p>
            <a:pPr>
              <a:lnSpc>
                <a:spcPct val="120000"/>
              </a:lnSpc>
            </a:pPr>
            <a:r>
              <a:rPr lang="en-GB" sz="1800" b="1" kern="100">
                <a:solidFill>
                  <a:schemeClr val="tx1"/>
                </a:solidFill>
                <a:latin typeface="Quicksand" panose="00000500000000000000" pitchFamily="2" charset="0"/>
                <a:ea typeface="Aptos" panose="020B0004020202020204" pitchFamily="34" charset="0"/>
                <a:cs typeface="Times New Roman" panose="02020603050405020304" pitchFamily="18" charset="0"/>
              </a:rPr>
              <a:t>An older student saw what Darren did to Margaret and approached them. He asked if Margaret </a:t>
            </a:r>
            <a:r>
              <a:rPr lang="en-GB" sz="1800" b="1" kern="100">
                <a:solidFill>
                  <a:srgbClr val="A82660"/>
                </a:solidFill>
                <a:latin typeface="Quicksand" panose="00000500000000000000" pitchFamily="2" charset="0"/>
                <a:ea typeface="Aptos" panose="020B0004020202020204" pitchFamily="34" charset="0"/>
                <a:cs typeface="Times New Roman" panose="02020603050405020304" pitchFamily="18" charset="0"/>
              </a:rPr>
              <a:t>needed help </a:t>
            </a:r>
            <a:r>
              <a:rPr lang="en-GB" sz="1800" b="1" kern="100">
                <a:solidFill>
                  <a:schemeClr val="tx1"/>
                </a:solidFill>
                <a:latin typeface="Quicksand" panose="00000500000000000000" pitchFamily="2" charset="0"/>
                <a:ea typeface="Aptos" panose="020B0004020202020204" pitchFamily="34" charset="0"/>
                <a:cs typeface="Times New Roman" panose="02020603050405020304" pitchFamily="18" charset="0"/>
              </a:rPr>
              <a:t>and told Darren that his behaviour </a:t>
            </a:r>
            <a:r>
              <a:rPr lang="en-GB" sz="1800" b="1" kern="100">
                <a:solidFill>
                  <a:srgbClr val="A82660"/>
                </a:solidFill>
                <a:latin typeface="Quicksand" panose="00000500000000000000" pitchFamily="2" charset="0"/>
                <a:ea typeface="Aptos" panose="020B0004020202020204" pitchFamily="34" charset="0"/>
                <a:cs typeface="Times New Roman" panose="02020603050405020304" pitchFamily="18" charset="0"/>
              </a:rPr>
              <a:t>was not OK. </a:t>
            </a:r>
            <a:r>
              <a:rPr lang="en-GB" sz="1800" b="1" kern="100">
                <a:solidFill>
                  <a:schemeClr val="tx1"/>
                </a:solidFill>
                <a:latin typeface="Quicksand" panose="00000500000000000000" pitchFamily="2" charset="0"/>
                <a:ea typeface="Aptos" panose="020B0004020202020204" pitchFamily="34" charset="0"/>
                <a:cs typeface="Times New Roman" panose="02020603050405020304" pitchFamily="18" charset="0"/>
              </a:rPr>
              <a:t>Darren looked embarrassed and made a quick exit to class. </a:t>
            </a:r>
          </a:p>
          <a:p>
            <a:pPr>
              <a:lnSpc>
                <a:spcPct val="120000"/>
              </a:lnSpc>
            </a:pPr>
            <a:endParaRPr lang="en-GB" sz="1800" b="1" kern="100">
              <a:solidFill>
                <a:schemeClr val="tx1"/>
              </a:solidFill>
              <a:latin typeface="Quicksand" panose="00000500000000000000" pitchFamily="2" charset="0"/>
              <a:ea typeface="Aptos" panose="020B0004020202020204" pitchFamily="34" charset="0"/>
              <a:cs typeface="Times New Roman" panose="02020603050405020304" pitchFamily="18" charset="0"/>
            </a:endParaRPr>
          </a:p>
          <a:p>
            <a:pPr>
              <a:lnSpc>
                <a:spcPct val="120000"/>
              </a:lnSpc>
            </a:pPr>
            <a:r>
              <a:rPr lang="en-GB" sz="1800" b="1" kern="100">
                <a:solidFill>
                  <a:schemeClr val="tx1"/>
                </a:solidFill>
                <a:latin typeface="Quicksand" panose="00000500000000000000" pitchFamily="2" charset="0"/>
                <a:ea typeface="Aptos" panose="020B0004020202020204" pitchFamily="34" charset="0"/>
                <a:cs typeface="Times New Roman" panose="02020603050405020304" pitchFamily="18" charset="0"/>
              </a:rPr>
              <a:t>The older student told a teacher what he had seen shortly afterwards. </a:t>
            </a:r>
          </a:p>
        </p:txBody>
      </p:sp>
      <p:sp>
        <p:nvSpPr>
          <p:cNvPr id="14" name="Rounded Rectangle 10">
            <a:extLst>
              <a:ext uri="{FF2B5EF4-FFF2-40B4-BE49-F238E27FC236}">
                <a16:creationId xmlns:a16="http://schemas.microsoft.com/office/drawing/2014/main" id="{8BEDD164-D3E6-727C-A458-B7D4ABA9B52D}"/>
              </a:ext>
            </a:extLst>
          </p:cNvPr>
          <p:cNvSpPr/>
          <p:nvPr/>
        </p:nvSpPr>
        <p:spPr>
          <a:xfrm>
            <a:off x="4640069" y="5464902"/>
            <a:ext cx="3325502" cy="712922"/>
          </a:xfrm>
          <a:prstGeom prst="round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Quicksand" panose="00000500000000000000" pitchFamily="2" charset="0"/>
              </a:rPr>
              <a:t>Click to continue the story </a:t>
            </a:r>
            <a:r>
              <a:rPr lang="en-US" dirty="0">
                <a:latin typeface="Quicksand" panose="00000500000000000000" pitchFamily="2" charset="0"/>
                <a:sym typeface="Wingdings" panose="05000000000000000000" pitchFamily="2" charset="2"/>
              </a:rPr>
              <a:t></a:t>
            </a:r>
            <a:endParaRPr lang="en-US" dirty="0">
              <a:latin typeface="Quicksand" panose="00000500000000000000" pitchFamily="2" charset="0"/>
            </a:endParaRPr>
          </a:p>
        </p:txBody>
      </p:sp>
      <p:sp>
        <p:nvSpPr>
          <p:cNvPr id="3" name="Slide Number Placeholder 2">
            <a:extLst>
              <a:ext uri="{FF2B5EF4-FFF2-40B4-BE49-F238E27FC236}">
                <a16:creationId xmlns:a16="http://schemas.microsoft.com/office/drawing/2014/main" id="{37BD719B-4437-EE68-F8E2-CBDE4EADFF0F}"/>
              </a:ext>
            </a:extLst>
          </p:cNvPr>
          <p:cNvSpPr>
            <a:spLocks noGrp="1"/>
          </p:cNvSpPr>
          <p:nvPr>
            <p:ph type="sldNum" sz="quarter" idx="12"/>
          </p:nvPr>
        </p:nvSpPr>
        <p:spPr/>
        <p:txBody>
          <a:bodyPr/>
          <a:lstStyle/>
          <a:p>
            <a:fld id="{8DF0AEC4-3E88-41EE-861A-2ECADAEDD1C4}" type="slidenum">
              <a:rPr lang="en-GB" smtClean="0"/>
              <a:t>21</a:t>
            </a:fld>
            <a:endParaRPr lang="en-GB"/>
          </a:p>
        </p:txBody>
      </p:sp>
    </p:spTree>
    <p:extLst>
      <p:ext uri="{BB962C8B-B14F-4D97-AF65-F5344CB8AC3E}">
        <p14:creationId xmlns:p14="http://schemas.microsoft.com/office/powerpoint/2010/main" val="103734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A6F4920-A9E1-E3B1-F6E1-B8D21B33CC16}"/>
              </a:ext>
            </a:extLst>
          </p:cNvPr>
          <p:cNvSpPr/>
          <p:nvPr/>
        </p:nvSpPr>
        <p:spPr>
          <a:xfrm>
            <a:off x="0" y="0"/>
            <a:ext cx="5745707" cy="6882856"/>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oy with thick hair">
            <a:extLst>
              <a:ext uri="{FF2B5EF4-FFF2-40B4-BE49-F238E27FC236}">
                <a16:creationId xmlns:a16="http://schemas.microsoft.com/office/drawing/2014/main" id="{387E2E87-37D8-C686-2961-AD3711DBAA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89070" y="3201681"/>
            <a:ext cx="2287896" cy="2498624"/>
          </a:xfrm>
          <a:prstGeom prst="rect">
            <a:avLst/>
          </a:prstGeom>
        </p:spPr>
      </p:pic>
      <p:pic>
        <p:nvPicPr>
          <p:cNvPr id="6" name="Graphic 5" descr="An afraid face">
            <a:extLst>
              <a:ext uri="{FF2B5EF4-FFF2-40B4-BE49-F238E27FC236}">
                <a16:creationId xmlns:a16="http://schemas.microsoft.com/office/drawing/2014/main" id="{4B8CC900-5479-61D6-A754-589536AFA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75541" y="4226222"/>
            <a:ext cx="1129411" cy="1163636"/>
          </a:xfrm>
          <a:prstGeom prst="rect">
            <a:avLst/>
          </a:prstGeom>
        </p:spPr>
      </p:pic>
      <p:pic>
        <p:nvPicPr>
          <p:cNvPr id="7" name="Graphic 6" descr="Woman with tied hair">
            <a:extLst>
              <a:ext uri="{FF2B5EF4-FFF2-40B4-BE49-F238E27FC236}">
                <a16:creationId xmlns:a16="http://schemas.microsoft.com/office/drawing/2014/main" id="{0D276F22-12B1-C67E-D3DA-FEE20E7840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2782423" y="1040906"/>
            <a:ext cx="1364745" cy="1299309"/>
          </a:xfrm>
          <a:prstGeom prst="rect">
            <a:avLst/>
          </a:prstGeom>
        </p:spPr>
      </p:pic>
      <p:pic>
        <p:nvPicPr>
          <p:cNvPr id="8" name="Graphic 7" descr="Woman with buns">
            <a:extLst>
              <a:ext uri="{FF2B5EF4-FFF2-40B4-BE49-F238E27FC236}">
                <a16:creationId xmlns:a16="http://schemas.microsoft.com/office/drawing/2014/main" id="{7CFCC863-AC93-E1EF-0801-A55D8F4ACF6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92797" y="937854"/>
            <a:ext cx="1393662" cy="1451175"/>
          </a:xfrm>
          <a:prstGeom prst="rect">
            <a:avLst/>
          </a:prstGeom>
        </p:spPr>
      </p:pic>
      <p:pic>
        <p:nvPicPr>
          <p:cNvPr id="9" name="Graphic 8" descr="A female with short hair">
            <a:extLst>
              <a:ext uri="{FF2B5EF4-FFF2-40B4-BE49-F238E27FC236}">
                <a16:creationId xmlns:a16="http://schemas.microsoft.com/office/drawing/2014/main" id="{6E11F520-6C1E-1290-9226-9936CFE0D6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3409189" y="1294495"/>
            <a:ext cx="1612879" cy="1366805"/>
          </a:xfrm>
          <a:prstGeom prst="rect">
            <a:avLst/>
          </a:prstGeom>
        </p:spPr>
      </p:pic>
      <p:pic>
        <p:nvPicPr>
          <p:cNvPr id="10" name="Graphic 9" descr="Female with long wavy hair">
            <a:extLst>
              <a:ext uri="{FF2B5EF4-FFF2-40B4-BE49-F238E27FC236}">
                <a16:creationId xmlns:a16="http://schemas.microsoft.com/office/drawing/2014/main" id="{83644072-A8AA-AC3A-9170-DA7C97EA746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3810043" y="2017510"/>
            <a:ext cx="1329296" cy="1366805"/>
          </a:xfrm>
          <a:prstGeom prst="rect">
            <a:avLst/>
          </a:prstGeom>
        </p:spPr>
      </p:pic>
      <p:pic>
        <p:nvPicPr>
          <p:cNvPr id="12" name="Graphic 11" descr="A man with short hair">
            <a:extLst>
              <a:ext uri="{FF2B5EF4-FFF2-40B4-BE49-F238E27FC236}">
                <a16:creationId xmlns:a16="http://schemas.microsoft.com/office/drawing/2014/main" id="{4FA6FF77-F291-D883-1271-CF73FF9D161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81897" y="1366058"/>
            <a:ext cx="1148425" cy="1198062"/>
          </a:xfrm>
          <a:prstGeom prst="rect">
            <a:avLst/>
          </a:prstGeom>
        </p:spPr>
      </p:pic>
      <p:sp>
        <p:nvSpPr>
          <p:cNvPr id="14" name="TextBox 13">
            <a:extLst>
              <a:ext uri="{FF2B5EF4-FFF2-40B4-BE49-F238E27FC236}">
                <a16:creationId xmlns:a16="http://schemas.microsoft.com/office/drawing/2014/main" id="{3AD1DDEB-1D19-01E1-FA64-7738C3084894}"/>
              </a:ext>
            </a:extLst>
          </p:cNvPr>
          <p:cNvSpPr txBox="1"/>
          <p:nvPr/>
        </p:nvSpPr>
        <p:spPr>
          <a:xfrm>
            <a:off x="6351386" y="719716"/>
            <a:ext cx="5374447" cy="4461221"/>
          </a:xfrm>
          <a:prstGeom prst="rect">
            <a:avLst/>
          </a:prstGeom>
          <a:noFill/>
        </p:spPr>
        <p:txBody>
          <a:bodyPr wrap="square">
            <a:spAutoFit/>
          </a:bodyPr>
          <a:lstStyle/>
          <a:p>
            <a:pPr>
              <a:lnSpc>
                <a:spcPct val="120000"/>
              </a:lnSpc>
            </a:pPr>
            <a:r>
              <a:rPr lang="en-GB" sz="1700" b="1" kern="100" dirty="0">
                <a:solidFill>
                  <a:schemeClr val="tx1"/>
                </a:solidFill>
                <a:latin typeface="Quicksand" panose="00000500000000000000" pitchFamily="2" charset="0"/>
                <a:ea typeface="Aptos" panose="020B0004020202020204" pitchFamily="34" charset="0"/>
                <a:cs typeface="Times New Roman" panose="02020603050405020304" pitchFamily="18" charset="0"/>
              </a:rPr>
              <a:t>One of Darren’s friends later heard about the incident and </a:t>
            </a:r>
            <a:r>
              <a:rPr lang="en-GB" sz="1700" b="1" kern="100" dirty="0">
                <a:solidFill>
                  <a:srgbClr val="8C296E"/>
                </a:solidFill>
                <a:latin typeface="Quicksand" panose="00000500000000000000" pitchFamily="2" charset="0"/>
                <a:ea typeface="Aptos" panose="020B0004020202020204" pitchFamily="34" charset="0"/>
                <a:cs typeface="Times New Roman" panose="02020603050405020304" pitchFamily="18" charset="0"/>
              </a:rPr>
              <a:t>felt uncomfortable</a:t>
            </a:r>
            <a:r>
              <a:rPr lang="en-GB" sz="1700" b="1" kern="100" dirty="0">
                <a:solidFill>
                  <a:schemeClr val="tx1"/>
                </a:solidFill>
                <a:latin typeface="Quicksand" panose="00000500000000000000" pitchFamily="2" charset="0"/>
                <a:ea typeface="Aptos" panose="020B0004020202020204" pitchFamily="34" charset="0"/>
                <a:cs typeface="Times New Roman" panose="02020603050405020304" pitchFamily="18" charset="0"/>
              </a:rPr>
              <a:t>. </a:t>
            </a:r>
          </a:p>
          <a:p>
            <a:pPr>
              <a:lnSpc>
                <a:spcPct val="120000"/>
              </a:lnSpc>
            </a:pPr>
            <a:r>
              <a:rPr lang="en-GB" sz="1700" b="1" kern="100" dirty="0">
                <a:solidFill>
                  <a:schemeClr val="tx1"/>
                </a:solidFill>
                <a:latin typeface="Quicksand" panose="00000500000000000000" pitchFamily="2" charset="0"/>
                <a:ea typeface="Aptos" panose="020B0004020202020204" pitchFamily="34" charset="0"/>
                <a:cs typeface="Times New Roman" panose="02020603050405020304" pitchFamily="18" charset="0"/>
              </a:rPr>
              <a:t>Darren’s friend spoke to his other friends, explaining he wasn’t OK with Darren’s recent behaviour towards Margaret.  </a:t>
            </a:r>
          </a:p>
          <a:p>
            <a:pPr>
              <a:lnSpc>
                <a:spcPct val="120000"/>
              </a:lnSpc>
            </a:pPr>
            <a:endParaRPr lang="en-GB" sz="1700" b="1" kern="100" dirty="0">
              <a:latin typeface="Quicksand" panose="00000500000000000000" pitchFamily="2" charset="0"/>
              <a:ea typeface="Aptos" panose="020B0004020202020204" pitchFamily="34" charset="0"/>
              <a:cs typeface="Times New Roman" panose="02020603050405020304" pitchFamily="18" charset="0"/>
            </a:endParaRPr>
          </a:p>
          <a:p>
            <a:pPr>
              <a:lnSpc>
                <a:spcPct val="120000"/>
              </a:lnSpc>
            </a:pPr>
            <a:r>
              <a:rPr lang="en-GB" sz="1700" b="1" kern="100" dirty="0">
                <a:solidFill>
                  <a:schemeClr val="tx1"/>
                </a:solidFill>
                <a:latin typeface="Quicksand" panose="00000500000000000000" pitchFamily="2" charset="0"/>
                <a:ea typeface="Aptos" panose="020B0004020202020204" pitchFamily="34" charset="0"/>
                <a:cs typeface="Times New Roman" panose="02020603050405020304" pitchFamily="18" charset="0"/>
              </a:rPr>
              <a:t>The other friends agreed but expressed that they felt uncomfortable saying something at the time. </a:t>
            </a:r>
          </a:p>
          <a:p>
            <a:pPr>
              <a:lnSpc>
                <a:spcPct val="120000"/>
              </a:lnSpc>
            </a:pPr>
            <a:endParaRPr lang="en-GB" sz="1700" b="1" kern="100" dirty="0">
              <a:latin typeface="Quicksand" panose="00000500000000000000" pitchFamily="2" charset="0"/>
              <a:ea typeface="Aptos" panose="020B0004020202020204" pitchFamily="34" charset="0"/>
              <a:cs typeface="Times New Roman" panose="02020603050405020304" pitchFamily="18" charset="0"/>
            </a:endParaRPr>
          </a:p>
          <a:p>
            <a:pPr>
              <a:lnSpc>
                <a:spcPct val="120000"/>
              </a:lnSpc>
            </a:pPr>
            <a:r>
              <a:rPr lang="en-GB" sz="1700" b="1" kern="100" dirty="0">
                <a:solidFill>
                  <a:schemeClr val="tx1"/>
                </a:solidFill>
                <a:latin typeface="Quicksand" panose="00000500000000000000" pitchFamily="2" charset="0"/>
                <a:ea typeface="Aptos" panose="020B0004020202020204" pitchFamily="34" charset="0"/>
                <a:cs typeface="Times New Roman" panose="02020603050405020304" pitchFamily="18" charset="0"/>
              </a:rPr>
              <a:t>They decided together that they would tell Darren what they thought of his behaviour and that if it continued, they </a:t>
            </a:r>
            <a:r>
              <a:rPr lang="en-GB" sz="1700" b="1" kern="100" dirty="0">
                <a:solidFill>
                  <a:srgbClr val="8C296E"/>
                </a:solidFill>
                <a:latin typeface="Quicksand" panose="00000500000000000000" pitchFamily="2" charset="0"/>
                <a:ea typeface="Aptos" panose="020B0004020202020204" pitchFamily="34" charset="0"/>
                <a:cs typeface="Times New Roman" panose="02020603050405020304" pitchFamily="18" charset="0"/>
              </a:rPr>
              <a:t>wouldn’t hang around </a:t>
            </a:r>
            <a:r>
              <a:rPr lang="en-GB" sz="1700" b="1" kern="100" dirty="0">
                <a:solidFill>
                  <a:schemeClr val="tx1"/>
                </a:solidFill>
                <a:latin typeface="Quicksand" panose="00000500000000000000" pitchFamily="2" charset="0"/>
                <a:ea typeface="Aptos" panose="020B0004020202020204" pitchFamily="34" charset="0"/>
                <a:cs typeface="Times New Roman" panose="02020603050405020304" pitchFamily="18" charset="0"/>
              </a:rPr>
              <a:t>with him anymore as they didn’t want to be </a:t>
            </a:r>
            <a:r>
              <a:rPr lang="en-GB" sz="1700" b="1" kern="100" dirty="0">
                <a:solidFill>
                  <a:srgbClr val="8C296E"/>
                </a:solidFill>
                <a:latin typeface="Quicksand" panose="00000500000000000000" pitchFamily="2" charset="0"/>
                <a:ea typeface="Aptos" panose="020B0004020202020204" pitchFamily="34" charset="0"/>
                <a:cs typeface="Times New Roman" panose="02020603050405020304" pitchFamily="18" charset="0"/>
              </a:rPr>
              <a:t>associated with it. </a:t>
            </a:r>
          </a:p>
        </p:txBody>
      </p:sp>
      <p:sp>
        <p:nvSpPr>
          <p:cNvPr id="3" name="Rounded Rectangle 10">
            <a:extLst>
              <a:ext uri="{FF2B5EF4-FFF2-40B4-BE49-F238E27FC236}">
                <a16:creationId xmlns:a16="http://schemas.microsoft.com/office/drawing/2014/main" id="{4778C1ED-F59B-A9A9-82F5-0DCAE7D9A361}"/>
              </a:ext>
            </a:extLst>
          </p:cNvPr>
          <p:cNvSpPr/>
          <p:nvPr/>
        </p:nvSpPr>
        <p:spPr>
          <a:xfrm>
            <a:off x="6441032" y="5448040"/>
            <a:ext cx="1954304" cy="712922"/>
          </a:xfrm>
          <a:prstGeom prst="round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Quicksand" panose="00000500000000000000" pitchFamily="2" charset="0"/>
              </a:rPr>
              <a:t>    Continue </a:t>
            </a:r>
            <a:r>
              <a:rPr lang="en-US" dirty="0">
                <a:latin typeface="Quicksand" panose="00000500000000000000" pitchFamily="2" charset="0"/>
                <a:sym typeface="Wingdings" panose="05000000000000000000" pitchFamily="2" charset="2"/>
              </a:rPr>
              <a:t></a:t>
            </a:r>
            <a:endParaRPr lang="en-US" dirty="0">
              <a:latin typeface="Quicksand" panose="00000500000000000000" pitchFamily="2" charset="0"/>
            </a:endParaRPr>
          </a:p>
        </p:txBody>
      </p:sp>
      <p:pic>
        <p:nvPicPr>
          <p:cNvPr id="11" name="Graphic 10" descr="A man with wavy hair">
            <a:extLst>
              <a:ext uri="{FF2B5EF4-FFF2-40B4-BE49-F238E27FC236}">
                <a16:creationId xmlns:a16="http://schemas.microsoft.com/office/drawing/2014/main" id="{5F66E215-B6AF-23B4-D3ED-4324F86304E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2331" y="1975325"/>
            <a:ext cx="1393662" cy="1451175"/>
          </a:xfrm>
          <a:prstGeom prst="rect">
            <a:avLst/>
          </a:prstGeom>
        </p:spPr>
      </p:pic>
      <p:sp>
        <p:nvSpPr>
          <p:cNvPr id="4" name="Slide Number Placeholder 3">
            <a:extLst>
              <a:ext uri="{FF2B5EF4-FFF2-40B4-BE49-F238E27FC236}">
                <a16:creationId xmlns:a16="http://schemas.microsoft.com/office/drawing/2014/main" id="{8BE0F212-3D3A-1C91-B5EA-45A3402340E5}"/>
              </a:ext>
            </a:extLst>
          </p:cNvPr>
          <p:cNvSpPr>
            <a:spLocks noGrp="1"/>
          </p:cNvSpPr>
          <p:nvPr>
            <p:ph type="sldNum" sz="quarter" idx="12"/>
          </p:nvPr>
        </p:nvSpPr>
        <p:spPr/>
        <p:txBody>
          <a:bodyPr/>
          <a:lstStyle/>
          <a:p>
            <a:fld id="{8DF0AEC4-3E88-41EE-861A-2ECADAEDD1C4}" type="slidenum">
              <a:rPr lang="en-GB" smtClean="0"/>
              <a:t>22</a:t>
            </a:fld>
            <a:endParaRPr lang="en-GB"/>
          </a:p>
        </p:txBody>
      </p:sp>
    </p:spTree>
    <p:extLst>
      <p:ext uri="{BB962C8B-B14F-4D97-AF65-F5344CB8AC3E}">
        <p14:creationId xmlns:p14="http://schemas.microsoft.com/office/powerpoint/2010/main" val="280361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9A413B8-C232-7972-38C5-A66579232961}"/>
              </a:ext>
            </a:extLst>
          </p:cNvPr>
          <p:cNvSpPr/>
          <p:nvPr/>
        </p:nvSpPr>
        <p:spPr>
          <a:xfrm>
            <a:off x="0" y="0"/>
            <a:ext cx="5745707" cy="6882856"/>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81699C-695F-2832-4AEC-BE1020F09375}"/>
              </a:ext>
            </a:extLst>
          </p:cNvPr>
          <p:cNvSpPr>
            <a:spLocks noGrp="1"/>
          </p:cNvSpPr>
          <p:nvPr>
            <p:ph idx="1"/>
          </p:nvPr>
        </p:nvSpPr>
        <p:spPr>
          <a:xfrm>
            <a:off x="6221254" y="637988"/>
            <a:ext cx="5573908" cy="4238032"/>
          </a:xfrm>
        </p:spPr>
        <p:txBody>
          <a:bodyPr>
            <a:noAutofit/>
          </a:bodyPr>
          <a:lstStyle/>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Several students who had been in the corridor also </a:t>
            </a:r>
            <a:r>
              <a:rPr lang="en-GB" sz="18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reported the incident </a:t>
            </a: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to different teachers. </a:t>
            </a:r>
          </a:p>
          <a:p>
            <a:pPr marL="0" indent="0">
              <a:buNone/>
            </a:pPr>
            <a:endParaRPr lang="en-GB" sz="1800" b="1" kern="100" dirty="0">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Some of the students </a:t>
            </a:r>
            <a:r>
              <a:rPr lang="en-GB" sz="18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sought out </a:t>
            </a: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Margaret later in the day to check if she was OK.</a:t>
            </a:r>
          </a:p>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 </a:t>
            </a:r>
          </a:p>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Margaret felt better that other students were </a:t>
            </a:r>
            <a:r>
              <a:rPr lang="en-GB" sz="18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willing to help her </a:t>
            </a: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and cared about the impact the behaviour was having on her. She </a:t>
            </a:r>
            <a:r>
              <a:rPr lang="en-GB" sz="18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felt validated </a:t>
            </a: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that people thought the behaviour was wrong. </a:t>
            </a:r>
          </a:p>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 </a:t>
            </a:r>
          </a:p>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Margaret also felt </a:t>
            </a:r>
            <a:r>
              <a:rPr lang="en-GB" sz="18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empowered to report </a:t>
            </a: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Darren’s behaviour towards her now she knew other students supported her.</a:t>
            </a:r>
          </a:p>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 </a:t>
            </a:r>
          </a:p>
          <a:p>
            <a:pPr marL="0" indent="0">
              <a:buNone/>
            </a:pP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Darren faced the punishment from school and socially because of what </a:t>
            </a:r>
            <a:r>
              <a:rPr lang="en-GB" sz="18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he had done.</a:t>
            </a:r>
          </a:p>
        </p:txBody>
      </p:sp>
      <p:pic>
        <p:nvPicPr>
          <p:cNvPr id="4" name="Graphic 3" descr="Woman with tied hair">
            <a:extLst>
              <a:ext uri="{FF2B5EF4-FFF2-40B4-BE49-F238E27FC236}">
                <a16:creationId xmlns:a16="http://schemas.microsoft.com/office/drawing/2014/main" id="{F4A1AC71-6584-6BFA-7AAF-37DDE94E36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72961" y="1968576"/>
            <a:ext cx="1073809" cy="1073809"/>
          </a:xfrm>
          <a:prstGeom prst="rect">
            <a:avLst/>
          </a:prstGeom>
        </p:spPr>
      </p:pic>
      <p:pic>
        <p:nvPicPr>
          <p:cNvPr id="6" name="Graphic 5" descr="Woman with buns">
            <a:extLst>
              <a:ext uri="{FF2B5EF4-FFF2-40B4-BE49-F238E27FC236}">
                <a16:creationId xmlns:a16="http://schemas.microsoft.com/office/drawing/2014/main" id="{1D3567D0-C3BA-BD85-30BC-2DA94966DF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3318" y="1968576"/>
            <a:ext cx="1115644" cy="1199318"/>
          </a:xfrm>
          <a:prstGeom prst="rect">
            <a:avLst/>
          </a:prstGeom>
        </p:spPr>
      </p:pic>
      <p:pic>
        <p:nvPicPr>
          <p:cNvPr id="8" name="Graphic 7" descr="A female with short hair">
            <a:extLst>
              <a:ext uri="{FF2B5EF4-FFF2-40B4-BE49-F238E27FC236}">
                <a16:creationId xmlns:a16="http://schemas.microsoft.com/office/drawing/2014/main" id="{21CFBD3D-C6F1-EA84-A924-24F204A9FE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310" y="1113375"/>
            <a:ext cx="1269046" cy="1129591"/>
          </a:xfrm>
          <a:prstGeom prst="rect">
            <a:avLst/>
          </a:prstGeom>
        </p:spPr>
      </p:pic>
      <p:pic>
        <p:nvPicPr>
          <p:cNvPr id="10" name="Graphic 9" descr="Female with long wavy hair">
            <a:extLst>
              <a:ext uri="{FF2B5EF4-FFF2-40B4-BE49-F238E27FC236}">
                <a16:creationId xmlns:a16="http://schemas.microsoft.com/office/drawing/2014/main" id="{10490AF5-9B5E-8BB4-4E40-1F3C7947E0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36054" y="1822218"/>
            <a:ext cx="1045916" cy="1129591"/>
          </a:xfrm>
          <a:prstGeom prst="rect">
            <a:avLst/>
          </a:prstGeom>
        </p:spPr>
      </p:pic>
      <p:pic>
        <p:nvPicPr>
          <p:cNvPr id="12" name="Graphic 11" descr="A man with wavy hair">
            <a:extLst>
              <a:ext uri="{FF2B5EF4-FFF2-40B4-BE49-F238E27FC236}">
                <a16:creationId xmlns:a16="http://schemas.microsoft.com/office/drawing/2014/main" id="{76B583ED-F32D-BE3E-5E47-9F7D5687B9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40904" y="732698"/>
            <a:ext cx="934352" cy="1199318"/>
          </a:xfrm>
          <a:prstGeom prst="rect">
            <a:avLst/>
          </a:prstGeom>
        </p:spPr>
      </p:pic>
      <p:pic>
        <p:nvPicPr>
          <p:cNvPr id="14" name="Graphic 13" descr="A man with short hair">
            <a:extLst>
              <a:ext uri="{FF2B5EF4-FFF2-40B4-BE49-F238E27FC236}">
                <a16:creationId xmlns:a16="http://schemas.microsoft.com/office/drawing/2014/main" id="{0B84C7C5-3F42-241E-E68A-9489FF29FEF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55924" y="903502"/>
            <a:ext cx="836734" cy="990134"/>
          </a:xfrm>
          <a:prstGeom prst="rect">
            <a:avLst/>
          </a:prstGeom>
        </p:spPr>
      </p:pic>
      <p:pic>
        <p:nvPicPr>
          <p:cNvPr id="15" name="Graphic 14" descr="Woman with cornrows">
            <a:extLst>
              <a:ext uri="{FF2B5EF4-FFF2-40B4-BE49-F238E27FC236}">
                <a16:creationId xmlns:a16="http://schemas.microsoft.com/office/drawing/2014/main" id="{1E56E7BD-C522-F25C-CE07-2CC8179392E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432304" y="3787272"/>
            <a:ext cx="1532757" cy="1738371"/>
          </a:xfrm>
          <a:prstGeom prst="rect">
            <a:avLst/>
          </a:prstGeom>
        </p:spPr>
      </p:pic>
      <p:pic>
        <p:nvPicPr>
          <p:cNvPr id="16" name="Graphic 15" descr="Boy with thick hair">
            <a:extLst>
              <a:ext uri="{FF2B5EF4-FFF2-40B4-BE49-F238E27FC236}">
                <a16:creationId xmlns:a16="http://schemas.microsoft.com/office/drawing/2014/main" id="{41D5A3C1-7D38-8DC1-2695-89FE98EDF1F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3710716" y="4576396"/>
            <a:ext cx="1580359" cy="1706594"/>
          </a:xfrm>
          <a:prstGeom prst="rect">
            <a:avLst/>
          </a:prstGeom>
        </p:spPr>
      </p:pic>
      <p:pic>
        <p:nvPicPr>
          <p:cNvPr id="18" name="Graphic 17" descr="A smiling face">
            <a:extLst>
              <a:ext uri="{FF2B5EF4-FFF2-40B4-BE49-F238E27FC236}">
                <a16:creationId xmlns:a16="http://schemas.microsoft.com/office/drawing/2014/main" id="{50061B19-D3F6-87BC-A860-EB69C5F5C5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095480" y="4342442"/>
            <a:ext cx="732827" cy="755728"/>
          </a:xfrm>
          <a:prstGeom prst="rect">
            <a:avLst/>
          </a:prstGeom>
        </p:spPr>
      </p:pic>
      <p:pic>
        <p:nvPicPr>
          <p:cNvPr id="20" name="Graphic 19" descr="A depressed face">
            <a:extLst>
              <a:ext uri="{FF2B5EF4-FFF2-40B4-BE49-F238E27FC236}">
                <a16:creationId xmlns:a16="http://schemas.microsoft.com/office/drawing/2014/main" id="{40ADE96E-B3BB-3637-C9C9-BFE9B7BD27B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3991276" y="5291833"/>
            <a:ext cx="804090" cy="732827"/>
          </a:xfrm>
          <a:prstGeom prst="rect">
            <a:avLst/>
          </a:prstGeom>
        </p:spPr>
      </p:pic>
      <p:sp>
        <p:nvSpPr>
          <p:cNvPr id="5" name="Slide Number Placeholder 4">
            <a:extLst>
              <a:ext uri="{FF2B5EF4-FFF2-40B4-BE49-F238E27FC236}">
                <a16:creationId xmlns:a16="http://schemas.microsoft.com/office/drawing/2014/main" id="{C019624D-5B8C-D201-E5F4-AD989215780D}"/>
              </a:ext>
            </a:extLst>
          </p:cNvPr>
          <p:cNvSpPr>
            <a:spLocks noGrp="1"/>
          </p:cNvSpPr>
          <p:nvPr>
            <p:ph type="sldNum" sz="quarter" idx="12"/>
          </p:nvPr>
        </p:nvSpPr>
        <p:spPr>
          <a:xfrm>
            <a:off x="-2015066" y="6323237"/>
            <a:ext cx="2743200" cy="365125"/>
          </a:xfrm>
        </p:spPr>
        <p:txBody>
          <a:bodyPr/>
          <a:lstStyle/>
          <a:p>
            <a:fld id="{8DF0AEC4-3E88-41EE-861A-2ECADAEDD1C4}" type="slidenum">
              <a:rPr lang="en-GB" smtClean="0">
                <a:solidFill>
                  <a:schemeClr val="bg1"/>
                </a:solidFill>
              </a:rPr>
              <a:t>23</a:t>
            </a:fld>
            <a:endParaRPr lang="en-GB" dirty="0">
              <a:solidFill>
                <a:schemeClr val="bg1"/>
              </a:solidFill>
            </a:endParaRPr>
          </a:p>
        </p:txBody>
      </p:sp>
    </p:spTree>
    <p:extLst>
      <p:ext uri="{BB962C8B-B14F-4D97-AF65-F5344CB8AC3E}">
        <p14:creationId xmlns:p14="http://schemas.microsoft.com/office/powerpoint/2010/main" val="3224059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E4BAAE-BFA4-8D19-46E3-96C42CFDDA38}"/>
              </a:ext>
            </a:extLst>
          </p:cNvPr>
          <p:cNvSpPr/>
          <p:nvPr/>
        </p:nvSpPr>
        <p:spPr>
          <a:xfrm>
            <a:off x="-216310" y="-35167"/>
            <a:ext cx="12812432" cy="2120252"/>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6">
            <a:extLst>
              <a:ext uri="{FF2B5EF4-FFF2-40B4-BE49-F238E27FC236}">
                <a16:creationId xmlns:a16="http://schemas.microsoft.com/office/drawing/2014/main" id="{70E0A87A-6871-7409-698B-D2208F430735}"/>
              </a:ext>
            </a:extLst>
          </p:cNvPr>
          <p:cNvSpPr/>
          <p:nvPr/>
        </p:nvSpPr>
        <p:spPr>
          <a:xfrm>
            <a:off x="7636591" y="737890"/>
            <a:ext cx="3788921" cy="2513056"/>
          </a:xfrm>
          <a:prstGeom prst="roundRect">
            <a:avLst>
              <a:gd name="adj" fmla="val 12462"/>
            </a:avLst>
          </a:prstGeom>
          <a:solidFill>
            <a:schemeClr val="bg1"/>
          </a:solidFill>
          <a:ln>
            <a:solidFill>
              <a:srgbClr val="8C29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kern="100" dirty="0">
                <a:latin typeface="Quicksand" panose="00000500000000000000" pitchFamily="2" charset="0"/>
                <a:ea typeface="Aptos" panose="020B0004020202020204" pitchFamily="34" charset="0"/>
                <a:cs typeface="Times New Roman" panose="02020603050405020304" pitchFamily="18" charset="0"/>
              </a:rPr>
              <a:t>:</a:t>
            </a:r>
          </a:p>
        </p:txBody>
      </p:sp>
      <p:sp>
        <p:nvSpPr>
          <p:cNvPr id="2" name="Title 1">
            <a:extLst>
              <a:ext uri="{FF2B5EF4-FFF2-40B4-BE49-F238E27FC236}">
                <a16:creationId xmlns:a16="http://schemas.microsoft.com/office/drawing/2014/main" id="{24AA281C-A8A8-2B30-5899-9ED749E5F0C3}"/>
              </a:ext>
            </a:extLst>
          </p:cNvPr>
          <p:cNvSpPr>
            <a:spLocks noGrp="1"/>
          </p:cNvSpPr>
          <p:nvPr>
            <p:ph type="title"/>
          </p:nvPr>
        </p:nvSpPr>
        <p:spPr>
          <a:xfrm>
            <a:off x="658908" y="454771"/>
            <a:ext cx="10515600" cy="1325563"/>
          </a:xfrm>
        </p:spPr>
        <p:txBody>
          <a:bodyPr/>
          <a:lstStyle/>
          <a:p>
            <a:r>
              <a:rPr lang="en-GB" b="1" dirty="0">
                <a:latin typeface="Bahnschrift Condensed" panose="020B0502040204020203" pitchFamily="34" charset="0"/>
              </a:rPr>
              <a:t>Out of school examples </a:t>
            </a:r>
          </a:p>
        </p:txBody>
      </p:sp>
      <p:sp>
        <p:nvSpPr>
          <p:cNvPr id="3" name="Content Placeholder 2">
            <a:extLst>
              <a:ext uri="{FF2B5EF4-FFF2-40B4-BE49-F238E27FC236}">
                <a16:creationId xmlns:a16="http://schemas.microsoft.com/office/drawing/2014/main" id="{2BCB132D-E903-61E2-1B7D-1634EE45DE96}"/>
              </a:ext>
            </a:extLst>
          </p:cNvPr>
          <p:cNvSpPr>
            <a:spLocks noGrp="1"/>
          </p:cNvSpPr>
          <p:nvPr>
            <p:ph idx="1"/>
          </p:nvPr>
        </p:nvSpPr>
        <p:spPr>
          <a:xfrm>
            <a:off x="1111819" y="3873322"/>
            <a:ext cx="5916509" cy="3670830"/>
          </a:xfrm>
        </p:spPr>
        <p:txBody>
          <a:bodyPr>
            <a:normAutofit/>
          </a:bodyPr>
          <a:lstStyle/>
          <a:p>
            <a:pPr marL="0" indent="0">
              <a:buNone/>
            </a:pPr>
            <a:r>
              <a:rPr lang="en-GB" sz="1800" kern="100" dirty="0">
                <a:effectLst/>
                <a:latin typeface="Quicksand" panose="00000500000000000000" pitchFamily="2" charset="0"/>
                <a:ea typeface="Aptos" panose="020B0004020202020204" pitchFamily="34" charset="0"/>
                <a:cs typeface="Times New Roman" panose="02020603050405020304" pitchFamily="18" charset="0"/>
              </a:rPr>
              <a:t>A male friend in a group chat body shames your female friend for wearing a low-cut top.</a:t>
            </a:r>
          </a:p>
          <a:p>
            <a:pPr marL="0" indent="0">
              <a:buNone/>
            </a:pPr>
            <a:r>
              <a:rPr lang="en-GB" sz="1800" kern="100" dirty="0">
                <a:effectLst/>
                <a:latin typeface="Quicksand" panose="00000500000000000000" pitchFamily="2" charset="0"/>
                <a:ea typeface="Aptos" panose="020B0004020202020204" pitchFamily="34" charset="0"/>
                <a:cs typeface="Times New Roman" panose="02020603050405020304" pitchFamily="18" charset="0"/>
              </a:rPr>
              <a:t> </a:t>
            </a:r>
          </a:p>
          <a:p>
            <a:pPr marL="0" indent="0">
              <a:buNone/>
            </a:pPr>
            <a:r>
              <a:rPr lang="en-GB" sz="1800" kern="100" dirty="0">
                <a:effectLst/>
                <a:latin typeface="Quicksand" panose="00000500000000000000" pitchFamily="2" charset="0"/>
                <a:ea typeface="Aptos" panose="020B0004020202020204" pitchFamily="34" charset="0"/>
                <a:cs typeface="Times New Roman" panose="02020603050405020304" pitchFamily="18" charset="0"/>
              </a:rPr>
              <a:t>A male friend jokes that women should be in the kitchen, not playing football.</a:t>
            </a:r>
          </a:p>
          <a:p>
            <a:pPr marL="0" indent="0">
              <a:buNone/>
            </a:pPr>
            <a:endParaRPr lang="en-GB" sz="1800"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1800" kern="100" dirty="0">
                <a:effectLst/>
                <a:latin typeface="Quicksand" panose="00000500000000000000" pitchFamily="2" charset="0"/>
                <a:ea typeface="Aptos" panose="020B0004020202020204" pitchFamily="34" charset="0"/>
                <a:cs typeface="Times New Roman" panose="02020603050405020304" pitchFamily="18" charset="0"/>
              </a:rPr>
              <a:t>A male friend shares an upskirt he recorded of a girl.</a:t>
            </a:r>
          </a:p>
          <a:p>
            <a:pPr marL="0" indent="0">
              <a:buNone/>
            </a:pPr>
            <a:r>
              <a:rPr lang="en-GB" sz="1600" dirty="0">
                <a:effectLst/>
                <a:latin typeface="Quicksand" panose="00000500000000000000" pitchFamily="2" charset="0"/>
                <a:ea typeface="Aptos" panose="020B0004020202020204" pitchFamily="34" charset="0"/>
                <a:cs typeface="Times New Roman" panose="02020603050405020304" pitchFamily="18" charset="0"/>
              </a:rPr>
              <a:t>						</a:t>
            </a:r>
            <a:endParaRPr lang="en-GB" sz="1600" dirty="0">
              <a:latin typeface="Quicksand" panose="00000500000000000000" pitchFamily="2" charset="0"/>
            </a:endParaRPr>
          </a:p>
        </p:txBody>
      </p:sp>
      <p:sp>
        <p:nvSpPr>
          <p:cNvPr id="5" name="TextBox 4">
            <a:extLst>
              <a:ext uri="{FF2B5EF4-FFF2-40B4-BE49-F238E27FC236}">
                <a16:creationId xmlns:a16="http://schemas.microsoft.com/office/drawing/2014/main" id="{19572FA3-839D-5F40-7A46-F28A149D101A}"/>
              </a:ext>
            </a:extLst>
          </p:cNvPr>
          <p:cNvSpPr txBox="1"/>
          <p:nvPr/>
        </p:nvSpPr>
        <p:spPr>
          <a:xfrm>
            <a:off x="701273" y="2639577"/>
            <a:ext cx="6524279" cy="923330"/>
          </a:xfrm>
          <a:prstGeom prst="rect">
            <a:avLst/>
          </a:prstGeom>
          <a:noFill/>
        </p:spPr>
        <p:txBody>
          <a:bodyPr wrap="square">
            <a:spAutoFit/>
          </a:bodyPr>
          <a:lstStyle/>
          <a:p>
            <a:pPr marL="0" indent="0">
              <a:buNone/>
            </a:pPr>
            <a:r>
              <a:rPr lang="en-GB" b="1" kern="100" dirty="0">
                <a:effectLst/>
                <a:latin typeface="Quicksand" panose="00000500000000000000" pitchFamily="2" charset="0"/>
                <a:ea typeface="Aptos" panose="020B0004020202020204" pitchFamily="34" charset="0"/>
                <a:cs typeface="Times New Roman" panose="02020603050405020304" pitchFamily="18" charset="0"/>
              </a:rPr>
              <a:t>If you were/are male, how could you respond to </a:t>
            </a:r>
            <a:br>
              <a:rPr lang="en-GB" b="1" kern="100" dirty="0">
                <a:effectLst/>
                <a:latin typeface="Quicksand" panose="00000500000000000000" pitchFamily="2" charset="0"/>
                <a:ea typeface="Aptos" panose="020B0004020202020204" pitchFamily="34" charset="0"/>
                <a:cs typeface="Times New Roman" panose="02020603050405020304" pitchFamily="18" charset="0"/>
              </a:rPr>
            </a:br>
            <a:r>
              <a:rPr lang="en-GB" b="1" kern="100" dirty="0">
                <a:effectLst/>
                <a:latin typeface="Quicksand" panose="00000500000000000000" pitchFamily="2" charset="0"/>
                <a:ea typeface="Aptos" panose="020B0004020202020204" pitchFamily="34" charset="0"/>
                <a:cs typeface="Times New Roman" panose="02020603050405020304" pitchFamily="18" charset="0"/>
              </a:rPr>
              <a:t>be an ally to girls and women in situations like these, </a:t>
            </a:r>
          </a:p>
          <a:p>
            <a:pPr marL="0" indent="0">
              <a:buNone/>
            </a:pPr>
            <a:r>
              <a:rPr lang="en-GB" b="1" kern="100" dirty="0">
                <a:effectLst/>
                <a:latin typeface="Quicksand" panose="00000500000000000000" pitchFamily="2" charset="0"/>
                <a:ea typeface="Aptos" panose="020B0004020202020204" pitchFamily="34" charset="0"/>
                <a:cs typeface="Times New Roman" panose="02020603050405020304" pitchFamily="18" charset="0"/>
              </a:rPr>
              <a:t>for example:</a:t>
            </a:r>
          </a:p>
        </p:txBody>
      </p:sp>
      <p:sp>
        <p:nvSpPr>
          <p:cNvPr id="8" name="Rounded Rectangle 2">
            <a:extLst>
              <a:ext uri="{FF2B5EF4-FFF2-40B4-BE49-F238E27FC236}">
                <a16:creationId xmlns:a16="http://schemas.microsoft.com/office/drawing/2014/main" id="{EA1ED807-1F3A-D56B-F1E1-813F7B4527CD}"/>
              </a:ext>
            </a:extLst>
          </p:cNvPr>
          <p:cNvSpPr/>
          <p:nvPr/>
        </p:nvSpPr>
        <p:spPr>
          <a:xfrm>
            <a:off x="7636591" y="5371198"/>
            <a:ext cx="3788921" cy="891306"/>
          </a:xfrm>
          <a:prstGeom prst="roundRect">
            <a:avLst>
              <a:gd name="adj" fmla="val 46119"/>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Quicksand" panose="00000500000000000000" pitchFamily="2" charset="0"/>
                <a:ea typeface="Aptos" panose="020B0004020202020204" pitchFamily="34" charset="0"/>
                <a:cs typeface="Times New Roman" panose="02020603050405020304" pitchFamily="18" charset="0"/>
              </a:rPr>
              <a:t>Hints on next slide </a:t>
            </a:r>
            <a:r>
              <a:rPr lang="en-GB" b="1" dirty="0">
                <a:latin typeface="Quicksand" panose="00000500000000000000" pitchFamily="2" charset="0"/>
                <a:ea typeface="Aptos" panose="020B0004020202020204" pitchFamily="34" charset="0"/>
                <a:cs typeface="Times New Roman" panose="02020603050405020304" pitchFamily="18" charset="0"/>
                <a:sym typeface="Wingdings" panose="05000000000000000000" pitchFamily="2" charset="2"/>
              </a:rPr>
              <a:t></a:t>
            </a:r>
            <a:endParaRPr lang="en-US" b="1" dirty="0"/>
          </a:p>
        </p:txBody>
      </p:sp>
      <p:sp>
        <p:nvSpPr>
          <p:cNvPr id="11" name="TextBox 10">
            <a:extLst>
              <a:ext uri="{FF2B5EF4-FFF2-40B4-BE49-F238E27FC236}">
                <a16:creationId xmlns:a16="http://schemas.microsoft.com/office/drawing/2014/main" id="{171BB33F-7B86-BABC-A0D1-E9978057A3FF}"/>
              </a:ext>
            </a:extLst>
          </p:cNvPr>
          <p:cNvSpPr txBox="1"/>
          <p:nvPr/>
        </p:nvSpPr>
        <p:spPr>
          <a:xfrm>
            <a:off x="701273" y="3865163"/>
            <a:ext cx="601133" cy="553999"/>
          </a:xfrm>
          <a:prstGeom prst="rect">
            <a:avLst/>
          </a:prstGeom>
          <a:noFill/>
        </p:spPr>
        <p:txBody>
          <a:bodyPr wrap="square" rtlCol="0">
            <a:spAutoFit/>
          </a:bodyPr>
          <a:lstStyle/>
          <a:p>
            <a:r>
              <a:rPr lang="en-GB" sz="3000" b="1">
                <a:solidFill>
                  <a:srgbClr val="8C296E"/>
                </a:solidFill>
                <a:latin typeface="Bahnschrift Condensed" panose="020B0502040204020203" pitchFamily="34" charset="0"/>
              </a:rPr>
              <a:t>A)</a:t>
            </a:r>
          </a:p>
        </p:txBody>
      </p:sp>
      <p:sp>
        <p:nvSpPr>
          <p:cNvPr id="12" name="TextBox 11">
            <a:extLst>
              <a:ext uri="{FF2B5EF4-FFF2-40B4-BE49-F238E27FC236}">
                <a16:creationId xmlns:a16="http://schemas.microsoft.com/office/drawing/2014/main" id="{0A319F6C-4807-26A6-E888-429EF02D7018}"/>
              </a:ext>
            </a:extLst>
          </p:cNvPr>
          <p:cNvSpPr txBox="1"/>
          <p:nvPr/>
        </p:nvSpPr>
        <p:spPr>
          <a:xfrm>
            <a:off x="701273" y="4863225"/>
            <a:ext cx="601133" cy="553999"/>
          </a:xfrm>
          <a:prstGeom prst="rect">
            <a:avLst/>
          </a:prstGeom>
          <a:noFill/>
        </p:spPr>
        <p:txBody>
          <a:bodyPr wrap="square" rtlCol="0">
            <a:spAutoFit/>
          </a:bodyPr>
          <a:lstStyle/>
          <a:p>
            <a:r>
              <a:rPr lang="en-GB" sz="3000" b="1">
                <a:solidFill>
                  <a:srgbClr val="8C296E"/>
                </a:solidFill>
                <a:latin typeface="Bahnschrift Condensed" panose="020B0502040204020203" pitchFamily="34" charset="0"/>
              </a:rPr>
              <a:t>B)</a:t>
            </a:r>
          </a:p>
        </p:txBody>
      </p:sp>
      <p:sp>
        <p:nvSpPr>
          <p:cNvPr id="13" name="TextBox 12">
            <a:extLst>
              <a:ext uri="{FF2B5EF4-FFF2-40B4-BE49-F238E27FC236}">
                <a16:creationId xmlns:a16="http://schemas.microsoft.com/office/drawing/2014/main" id="{8633C5AE-5CC1-F2AE-606E-7B238D313C25}"/>
              </a:ext>
            </a:extLst>
          </p:cNvPr>
          <p:cNvSpPr txBox="1"/>
          <p:nvPr/>
        </p:nvSpPr>
        <p:spPr>
          <a:xfrm>
            <a:off x="701274" y="5708737"/>
            <a:ext cx="601133" cy="553999"/>
          </a:xfrm>
          <a:prstGeom prst="rect">
            <a:avLst/>
          </a:prstGeom>
          <a:noFill/>
        </p:spPr>
        <p:txBody>
          <a:bodyPr wrap="square" rtlCol="0">
            <a:spAutoFit/>
          </a:bodyPr>
          <a:lstStyle/>
          <a:p>
            <a:r>
              <a:rPr lang="en-GB" sz="3000" b="1">
                <a:solidFill>
                  <a:srgbClr val="8C296E"/>
                </a:solidFill>
                <a:latin typeface="Bahnschrift Condensed" panose="020B0502040204020203" pitchFamily="34" charset="0"/>
              </a:rPr>
              <a:t>C)</a:t>
            </a:r>
          </a:p>
        </p:txBody>
      </p:sp>
      <p:sp>
        <p:nvSpPr>
          <p:cNvPr id="17" name="Rounded Rectangle 3">
            <a:extLst>
              <a:ext uri="{FF2B5EF4-FFF2-40B4-BE49-F238E27FC236}">
                <a16:creationId xmlns:a16="http://schemas.microsoft.com/office/drawing/2014/main" id="{8569EBD4-9A0D-4CE2-6705-B055D784A7EB}"/>
              </a:ext>
            </a:extLst>
          </p:cNvPr>
          <p:cNvSpPr/>
          <p:nvPr/>
        </p:nvSpPr>
        <p:spPr>
          <a:xfrm>
            <a:off x="7636591" y="722828"/>
            <a:ext cx="3788923" cy="920436"/>
          </a:xfrm>
          <a:prstGeom prst="roundRect">
            <a:avLst>
              <a:gd name="adj" fmla="val 37005"/>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latin typeface="Quicksand" panose="00000500000000000000" pitchFamily="2" charset="0"/>
              </a:rPr>
              <a:t>Challenge</a:t>
            </a:r>
            <a:r>
              <a:rPr lang="en-US" dirty="0"/>
              <a:t> </a:t>
            </a:r>
          </a:p>
        </p:txBody>
      </p:sp>
      <p:sp>
        <p:nvSpPr>
          <p:cNvPr id="22" name="TextBox 21">
            <a:extLst>
              <a:ext uri="{FF2B5EF4-FFF2-40B4-BE49-F238E27FC236}">
                <a16:creationId xmlns:a16="http://schemas.microsoft.com/office/drawing/2014/main" id="{2C3D0A8B-1076-AF48-1B04-496A642D165E}"/>
              </a:ext>
            </a:extLst>
          </p:cNvPr>
          <p:cNvSpPr txBox="1"/>
          <p:nvPr/>
        </p:nvSpPr>
        <p:spPr>
          <a:xfrm>
            <a:off x="6472510" y="1992092"/>
            <a:ext cx="6096000" cy="1351847"/>
          </a:xfrm>
          <a:prstGeom prst="rect">
            <a:avLst/>
          </a:prstGeom>
          <a:noFill/>
        </p:spPr>
        <p:txBody>
          <a:bodyPr wrap="square">
            <a:spAutoFit/>
          </a:bodyPr>
          <a:lstStyle/>
          <a:p>
            <a:pPr marL="0" indent="0" algn="ctr">
              <a:buNone/>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Who would you speak to?</a:t>
            </a:r>
          </a:p>
          <a:p>
            <a:pPr marL="0" indent="0" algn="ctr">
              <a:buNone/>
            </a:pPr>
            <a:endParaRPr lang="en-GB" sz="2000" dirty="0">
              <a:effectLst/>
              <a:latin typeface="Quicksand" panose="00000500000000000000" pitchFamily="2" charset="0"/>
              <a:ea typeface="Aptos" panose="020B0004020202020204" pitchFamily="34" charset="0"/>
              <a:cs typeface="Times New Roman" panose="02020603050405020304" pitchFamily="18" charset="0"/>
            </a:endParaRPr>
          </a:p>
          <a:p>
            <a:pPr marL="0" indent="0" algn="ctr">
              <a:buNone/>
            </a:pPr>
            <a:r>
              <a:rPr lang="en-GB" sz="2000" dirty="0">
                <a:effectLst/>
                <a:latin typeface="Quicksand" panose="00000500000000000000" pitchFamily="2" charset="0"/>
                <a:ea typeface="Aptos" panose="020B0004020202020204" pitchFamily="34" charset="0"/>
                <a:cs typeface="Times New Roman" panose="02020603050405020304" pitchFamily="18" charset="0"/>
              </a:rPr>
              <a:t>What would you say?</a:t>
            </a:r>
            <a:endParaRPr lang="en-GB" sz="2000" dirty="0"/>
          </a:p>
        </p:txBody>
      </p:sp>
      <p:sp>
        <p:nvSpPr>
          <p:cNvPr id="6" name="Slide Number Placeholder 5">
            <a:extLst>
              <a:ext uri="{FF2B5EF4-FFF2-40B4-BE49-F238E27FC236}">
                <a16:creationId xmlns:a16="http://schemas.microsoft.com/office/drawing/2014/main" id="{667E6C04-115F-2539-35E1-06226B1D58FD}"/>
              </a:ext>
            </a:extLst>
          </p:cNvPr>
          <p:cNvSpPr>
            <a:spLocks noGrp="1"/>
          </p:cNvSpPr>
          <p:nvPr>
            <p:ph type="sldNum" sz="quarter" idx="12"/>
          </p:nvPr>
        </p:nvSpPr>
        <p:spPr/>
        <p:txBody>
          <a:bodyPr/>
          <a:lstStyle/>
          <a:p>
            <a:fld id="{8DF0AEC4-3E88-41EE-861A-2ECADAEDD1C4}" type="slidenum">
              <a:rPr lang="en-GB" smtClean="0"/>
              <a:t>24</a:t>
            </a:fld>
            <a:endParaRPr lang="en-GB"/>
          </a:p>
        </p:txBody>
      </p:sp>
    </p:spTree>
    <p:extLst>
      <p:ext uri="{BB962C8B-B14F-4D97-AF65-F5344CB8AC3E}">
        <p14:creationId xmlns:p14="http://schemas.microsoft.com/office/powerpoint/2010/main" val="125191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39BFF0-FC7E-9622-6D7E-45EEA786F03E}"/>
              </a:ext>
            </a:extLst>
          </p:cNvPr>
          <p:cNvSpPr/>
          <p:nvPr/>
        </p:nvSpPr>
        <p:spPr>
          <a:xfrm rot="5400000">
            <a:off x="6680199" y="1464733"/>
            <a:ext cx="6976533" cy="4047067"/>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58D87C-18BA-6DB0-8B99-CC93B4AD6DEF}"/>
              </a:ext>
            </a:extLst>
          </p:cNvPr>
          <p:cNvSpPr>
            <a:spLocks noGrp="1"/>
          </p:cNvSpPr>
          <p:nvPr>
            <p:ph type="title"/>
          </p:nvPr>
        </p:nvSpPr>
        <p:spPr>
          <a:xfrm>
            <a:off x="1138766" y="648789"/>
            <a:ext cx="6808201" cy="1325563"/>
          </a:xfrm>
        </p:spPr>
        <p:txBody>
          <a:bodyPr>
            <a:normAutofit fontScale="90000"/>
          </a:bodyPr>
          <a:lstStyle/>
          <a:p>
            <a:r>
              <a:rPr lang="en-GB" sz="4000" dirty="0">
                <a:effectLst/>
                <a:latin typeface="Bahnschrift Condensed" panose="020B0502040204020203" pitchFamily="34" charset="0"/>
                <a:ea typeface="Aptos" panose="020B0004020202020204" pitchFamily="34" charset="0"/>
                <a:cs typeface="Times New Roman" panose="02020603050405020304" pitchFamily="18" charset="0"/>
              </a:rPr>
              <a:t>A male friend body shames your female friend for wearing a low-cut top.</a:t>
            </a:r>
            <a:br>
              <a:rPr lang="en-GB" dirty="0">
                <a:effectLst/>
                <a:latin typeface="Bahnschrift Condensed" panose="020B0502040204020203" pitchFamily="34" charset="0"/>
                <a:ea typeface="Aptos" panose="020B0004020202020204" pitchFamily="34" charset="0"/>
                <a:cs typeface="Times New Roman" panose="02020603050405020304" pitchFamily="18" charset="0"/>
              </a:rPr>
            </a:br>
            <a:endParaRPr lang="en-GB" sz="2000" dirty="0">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71AFF64E-B7B9-0FA2-8AEF-472C64B62B9F}"/>
              </a:ext>
            </a:extLst>
          </p:cNvPr>
          <p:cNvSpPr>
            <a:spLocks noGrp="1"/>
          </p:cNvSpPr>
          <p:nvPr>
            <p:ph idx="1"/>
          </p:nvPr>
        </p:nvSpPr>
        <p:spPr>
          <a:xfrm>
            <a:off x="676178" y="2070257"/>
            <a:ext cx="5945487" cy="2909296"/>
          </a:xfrm>
        </p:spPr>
        <p:txBody>
          <a:bodyPr>
            <a:noAutofit/>
          </a:bodyPr>
          <a:lstStyle/>
          <a:p>
            <a:pPr marL="0" indent="0">
              <a:buNone/>
            </a:pPr>
            <a:r>
              <a:rPr lang="en-GB" sz="20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Calling them out in a group shows that it is not acceptable. </a:t>
            </a:r>
            <a:br>
              <a:rPr lang="en-GB" sz="2000" b="1" kern="100" dirty="0">
                <a:solidFill>
                  <a:srgbClr val="A82660"/>
                </a:solidFill>
                <a:effectLst/>
                <a:latin typeface="Quicksand" panose="00000500000000000000" pitchFamily="2" charset="0"/>
                <a:ea typeface="Aptos" panose="020B0004020202020204" pitchFamily="34" charset="0"/>
                <a:cs typeface="Times New Roman" panose="02020603050405020304" pitchFamily="18" charset="0"/>
              </a:rPr>
            </a:br>
            <a:endParaRPr lang="en-GB" sz="2000" b="1" kern="100" dirty="0">
              <a:solidFill>
                <a:srgbClr val="A82660"/>
              </a:solidFill>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Alternatively, if it is a good friend, you might want to message them separately so as not to embarrass them.</a:t>
            </a:r>
            <a:br>
              <a:rPr lang="en-GB" sz="2000" kern="100" dirty="0">
                <a:effectLst/>
                <a:latin typeface="Quicksand" panose="00000500000000000000" pitchFamily="2" charset="0"/>
                <a:ea typeface="Aptos" panose="020B0004020202020204" pitchFamily="34" charset="0"/>
                <a:cs typeface="Times New Roman" panose="02020603050405020304" pitchFamily="18" charset="0"/>
              </a:rPr>
            </a:br>
            <a:br>
              <a:rPr lang="en-GB" sz="2000" kern="100" dirty="0">
                <a:effectLst/>
                <a:latin typeface="Quicksand" panose="00000500000000000000" pitchFamily="2" charset="0"/>
                <a:ea typeface="Aptos" panose="020B0004020202020204" pitchFamily="34" charset="0"/>
                <a:cs typeface="Times New Roman" panose="02020603050405020304" pitchFamily="18" charset="0"/>
              </a:rPr>
            </a:b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You can do this in non</a:t>
            </a:r>
            <a:r>
              <a:rPr lang="en-GB" sz="2000" b="1" kern="100" dirty="0">
                <a:latin typeface="Quicksand" panose="00000500000000000000" pitchFamily="2" charset="0"/>
                <a:ea typeface="Aptos" panose="020B0004020202020204" pitchFamily="34" charset="0"/>
                <a:cs typeface="Times New Roman" panose="02020603050405020304" pitchFamily="18" charset="0"/>
              </a:rPr>
              <a:t>-</a:t>
            </a: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aggressive ways</a:t>
            </a:r>
            <a:r>
              <a:rPr lang="en-GB" sz="2000" b="1" kern="100" dirty="0">
                <a:latin typeface="Quicksand" panose="00000500000000000000" pitchFamily="2" charset="0"/>
                <a:ea typeface="Aptos" panose="020B0004020202020204" pitchFamily="34" charset="0"/>
                <a:cs typeface="Times New Roman" panose="02020603050405020304" pitchFamily="18" charset="0"/>
              </a:rPr>
              <a:t>:</a:t>
            </a:r>
            <a:br>
              <a:rPr lang="en-GB" sz="2000" kern="100" dirty="0">
                <a:effectLst/>
                <a:latin typeface="Quicksand" panose="00000500000000000000" pitchFamily="2" charset="0"/>
                <a:ea typeface="Aptos" panose="020B0004020202020204" pitchFamily="34" charset="0"/>
                <a:cs typeface="Times New Roman" panose="02020603050405020304" pitchFamily="18" charset="0"/>
              </a:rPr>
            </a:br>
            <a:endParaRPr lang="en-GB" sz="20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“She’s our friend, you shouldn’t comment on her like that.”</a:t>
            </a:r>
          </a:p>
          <a:p>
            <a:pPr marL="342900" lvl="0" indent="-342900">
              <a:buFont typeface="Symbol" panose="05050102010706020507" pitchFamily="18" charset="2"/>
              <a:buChar char=""/>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“Why is it anything to do with you? You sound really creepy commenting.”</a:t>
            </a:r>
          </a:p>
          <a:p>
            <a:endParaRPr lang="en-GB" sz="1800" dirty="0"/>
          </a:p>
        </p:txBody>
      </p:sp>
      <p:sp>
        <p:nvSpPr>
          <p:cNvPr id="5" name="TextBox 4">
            <a:extLst>
              <a:ext uri="{FF2B5EF4-FFF2-40B4-BE49-F238E27FC236}">
                <a16:creationId xmlns:a16="http://schemas.microsoft.com/office/drawing/2014/main" id="{94D2B429-DCB0-235D-53AF-D5C4678E947E}"/>
              </a:ext>
            </a:extLst>
          </p:cNvPr>
          <p:cNvSpPr txBox="1"/>
          <p:nvPr/>
        </p:nvSpPr>
        <p:spPr>
          <a:xfrm>
            <a:off x="676178" y="552884"/>
            <a:ext cx="601133" cy="707886"/>
          </a:xfrm>
          <a:prstGeom prst="rect">
            <a:avLst/>
          </a:prstGeom>
          <a:noFill/>
        </p:spPr>
        <p:txBody>
          <a:bodyPr wrap="square" rtlCol="0">
            <a:spAutoFit/>
          </a:bodyPr>
          <a:lstStyle/>
          <a:p>
            <a:r>
              <a:rPr lang="en-GB" sz="4000" b="1" dirty="0">
                <a:solidFill>
                  <a:srgbClr val="8C296E"/>
                </a:solidFill>
                <a:latin typeface="Bahnschrift Condensed" panose="020B0502040204020203" pitchFamily="34" charset="0"/>
              </a:rPr>
              <a:t>A)</a:t>
            </a:r>
          </a:p>
        </p:txBody>
      </p:sp>
      <p:pic>
        <p:nvPicPr>
          <p:cNvPr id="8" name="Picture 7" descr="A person looking down at something&#10;&#10;AI-generated content may be incorrect.">
            <a:extLst>
              <a:ext uri="{FF2B5EF4-FFF2-40B4-BE49-F238E27FC236}">
                <a16:creationId xmlns:a16="http://schemas.microsoft.com/office/drawing/2014/main" id="{9DC6C6BF-3A1D-F8E8-847D-8EDBBFF4B747}"/>
              </a:ext>
            </a:extLst>
          </p:cNvPr>
          <p:cNvPicPr>
            <a:picLocks noChangeAspect="1"/>
          </p:cNvPicPr>
          <p:nvPr/>
        </p:nvPicPr>
        <p:blipFill>
          <a:blip r:embed="rId3">
            <a:extLst>
              <a:ext uri="{28A0092B-C50C-407E-A947-70E740481C1C}">
                <a14:useLocalDpi xmlns:a14="http://schemas.microsoft.com/office/drawing/2010/main" val="0"/>
              </a:ext>
            </a:extLst>
          </a:blip>
          <a:srcRect t="10483" r="24818" b="1217"/>
          <a:stretch/>
        </p:blipFill>
        <p:spPr>
          <a:xfrm>
            <a:off x="6831369" y="1937470"/>
            <a:ext cx="5377562" cy="4183342"/>
          </a:xfrm>
          <a:prstGeom prst="rect">
            <a:avLst/>
          </a:prstGeom>
        </p:spPr>
      </p:pic>
      <p:sp>
        <p:nvSpPr>
          <p:cNvPr id="4" name="Rounded Rectangle 3">
            <a:extLst>
              <a:ext uri="{FF2B5EF4-FFF2-40B4-BE49-F238E27FC236}">
                <a16:creationId xmlns:a16="http://schemas.microsoft.com/office/drawing/2014/main" id="{0E29CDD8-2D07-CD29-ADC4-D7A75B408EF3}"/>
              </a:ext>
            </a:extLst>
          </p:cNvPr>
          <p:cNvSpPr/>
          <p:nvPr/>
        </p:nvSpPr>
        <p:spPr>
          <a:xfrm>
            <a:off x="9097470" y="602592"/>
            <a:ext cx="2141990" cy="80344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D92631-6A69-BAF1-8A0C-C1F862BF6B91}"/>
              </a:ext>
            </a:extLst>
          </p:cNvPr>
          <p:cNvSpPr txBox="1"/>
          <p:nvPr/>
        </p:nvSpPr>
        <p:spPr>
          <a:xfrm>
            <a:off x="9455492" y="799505"/>
            <a:ext cx="1597742" cy="400110"/>
          </a:xfrm>
          <a:prstGeom prst="rect">
            <a:avLst/>
          </a:prstGeom>
          <a:noFill/>
        </p:spPr>
        <p:txBody>
          <a:bodyPr wrap="square" rtlCol="0">
            <a:spAutoFit/>
          </a:bodyPr>
          <a:lstStyle/>
          <a:p>
            <a:r>
              <a:rPr lang="en-GB" sz="2000" b="1" dirty="0">
                <a:solidFill>
                  <a:srgbClr val="8C296E"/>
                </a:solidFill>
                <a:latin typeface="Bahnschrift Condensed" panose="020B0502040204020203" pitchFamily="34" charset="0"/>
              </a:rPr>
              <a:t>Click for hints</a:t>
            </a:r>
          </a:p>
        </p:txBody>
      </p:sp>
      <p:sp>
        <p:nvSpPr>
          <p:cNvPr id="9" name="Slide Number Placeholder 4">
            <a:extLst>
              <a:ext uri="{FF2B5EF4-FFF2-40B4-BE49-F238E27FC236}">
                <a16:creationId xmlns:a16="http://schemas.microsoft.com/office/drawing/2014/main" id="{65BC86AC-3C1C-A09A-1F51-91CC0DAF4B2B}"/>
              </a:ext>
            </a:extLst>
          </p:cNvPr>
          <p:cNvSpPr>
            <a:spLocks noGrp="1"/>
          </p:cNvSpPr>
          <p:nvPr>
            <p:ph type="sldNum" sz="quarter" idx="12"/>
          </p:nvPr>
        </p:nvSpPr>
        <p:spPr>
          <a:xfrm>
            <a:off x="-2015066" y="6323237"/>
            <a:ext cx="2743200" cy="365125"/>
          </a:xfrm>
        </p:spPr>
        <p:txBody>
          <a:bodyPr/>
          <a:lstStyle/>
          <a:p>
            <a:fld id="{8DF0AEC4-3E88-41EE-861A-2ECADAEDD1C4}" type="slidenum">
              <a:rPr lang="en-GB" smtClean="0"/>
              <a:t>25</a:t>
            </a:fld>
            <a:endParaRPr lang="en-GB" dirty="0"/>
          </a:p>
        </p:txBody>
      </p:sp>
    </p:spTree>
    <p:extLst>
      <p:ext uri="{BB962C8B-B14F-4D97-AF65-F5344CB8AC3E}">
        <p14:creationId xmlns:p14="http://schemas.microsoft.com/office/powerpoint/2010/main" val="4249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4EF94CD-6219-B556-E016-77C028614141}"/>
              </a:ext>
            </a:extLst>
          </p:cNvPr>
          <p:cNvSpPr/>
          <p:nvPr/>
        </p:nvSpPr>
        <p:spPr>
          <a:xfrm rot="5400000">
            <a:off x="6680199" y="1464733"/>
            <a:ext cx="6976533" cy="4047067"/>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3">
            <a:extLst>
              <a:ext uri="{FF2B5EF4-FFF2-40B4-BE49-F238E27FC236}">
                <a16:creationId xmlns:a16="http://schemas.microsoft.com/office/drawing/2014/main" id="{06A06F9B-69DB-1A21-D1AE-F880383C485E}"/>
              </a:ext>
            </a:extLst>
          </p:cNvPr>
          <p:cNvSpPr/>
          <p:nvPr/>
        </p:nvSpPr>
        <p:spPr>
          <a:xfrm>
            <a:off x="9097470" y="602592"/>
            <a:ext cx="2141990" cy="76163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5C3D052-6696-7B7B-55F8-B111FCB8E0F2}"/>
              </a:ext>
            </a:extLst>
          </p:cNvPr>
          <p:cNvSpPr>
            <a:spLocks noGrp="1"/>
          </p:cNvSpPr>
          <p:nvPr>
            <p:ph idx="1"/>
          </p:nvPr>
        </p:nvSpPr>
        <p:spPr>
          <a:xfrm>
            <a:off x="580605" y="2223841"/>
            <a:ext cx="6270965" cy="4351338"/>
          </a:xfrm>
        </p:spPr>
        <p:txBody>
          <a:bodyPr>
            <a:normAutofit lnSpcReduction="10000"/>
          </a:bodyPr>
          <a:lstStyle/>
          <a:p>
            <a:pPr marL="0" indent="0">
              <a:buNone/>
            </a:pPr>
            <a:r>
              <a:rPr lang="en-GB" sz="2000" b="1" kern="100" dirty="0">
                <a:solidFill>
                  <a:srgbClr val="8C296E"/>
                </a:solidFill>
                <a:latin typeface="Quicksand" panose="00000500000000000000" pitchFamily="2" charset="0"/>
                <a:ea typeface="Aptos" panose="020B0004020202020204" pitchFamily="34" charset="0"/>
                <a:cs typeface="Times New Roman" panose="02020603050405020304" pitchFamily="18" charset="0"/>
              </a:rPr>
              <a:t>Call it out e</a:t>
            </a:r>
            <a:r>
              <a:rPr lang="en-GB" sz="20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ither in the group, or individually if you think that is a better option, e.g.:</a:t>
            </a:r>
            <a:br>
              <a:rPr lang="en-GB" sz="2000" b="1" kern="100" dirty="0">
                <a:solidFill>
                  <a:srgbClr val="A82660"/>
                </a:solidFill>
                <a:effectLst/>
                <a:latin typeface="Quicksand" panose="00000500000000000000" pitchFamily="2" charset="0"/>
                <a:ea typeface="Aptos" panose="020B0004020202020204" pitchFamily="34" charset="0"/>
                <a:cs typeface="Times New Roman" panose="02020603050405020304" pitchFamily="18" charset="0"/>
              </a:rPr>
            </a:br>
            <a:endParaRPr lang="en-GB" sz="2000" b="1" kern="100" dirty="0">
              <a:solidFill>
                <a:srgbClr val="A82660"/>
              </a:solidFill>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“Grow up and stop living in the past, mate.”</a:t>
            </a:r>
          </a:p>
          <a:p>
            <a:pPr marL="342900" lvl="0" indent="-342900">
              <a:buFont typeface="Symbol" panose="05050102010706020507" pitchFamily="18" charset="2"/>
              <a:buChar char=""/>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“Women’s football gets better every year.”</a:t>
            </a:r>
          </a:p>
          <a:p>
            <a:pPr marL="342900" lvl="0" indent="-342900">
              <a:buFont typeface="Symbol" panose="05050102010706020507" pitchFamily="18" charset="2"/>
              <a:buChar char=""/>
            </a:pPr>
            <a:endParaRPr lang="en-GB" sz="2000"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And if you feel you need to stay friendly, you can add a light joke, such as:</a:t>
            </a:r>
            <a:br>
              <a:rPr lang="en-GB" sz="2000" kern="100" dirty="0">
                <a:effectLst/>
                <a:latin typeface="Quicksand" panose="00000500000000000000" pitchFamily="2" charset="0"/>
                <a:ea typeface="Aptos" panose="020B0004020202020204" pitchFamily="34" charset="0"/>
                <a:cs typeface="Times New Roman" panose="02020603050405020304" pitchFamily="18" charset="0"/>
              </a:rPr>
            </a:br>
            <a:endParaRPr lang="en-GB" sz="2000" kern="100" dirty="0">
              <a:effectLst/>
              <a:latin typeface="Quicksand" panose="00000500000000000000" pitchFamily="2"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“We’re all growing up mate, make sure you keep up!”</a:t>
            </a:r>
          </a:p>
          <a:p>
            <a:pPr marL="342900" lvl="0" indent="-342900">
              <a:buFont typeface="Symbol" panose="05050102010706020507" pitchFamily="18" charset="2"/>
              <a:buChar char=""/>
            </a:pPr>
            <a:r>
              <a:rPr lang="en-GB" sz="2000" kern="100" dirty="0">
                <a:effectLst/>
                <a:latin typeface="Quicksand" panose="00000500000000000000" pitchFamily="2" charset="0"/>
                <a:ea typeface="Aptos" panose="020B0004020202020204" pitchFamily="34" charset="0"/>
                <a:cs typeface="Times New Roman" panose="02020603050405020304" pitchFamily="18" charset="0"/>
              </a:rPr>
              <a:t>“They’re all miles better players than you, anyway</a:t>
            </a:r>
            <a:r>
              <a:rPr lang="en-GB" sz="2000" kern="100" dirty="0">
                <a:latin typeface="Quicksand" panose="00000500000000000000" pitchFamily="2" charset="0"/>
                <a:ea typeface="Aptos" panose="020B0004020202020204" pitchFamily="34" charset="0"/>
                <a:cs typeface="Times New Roman" panose="02020603050405020304" pitchFamily="18" charset="0"/>
              </a:rPr>
              <a:t>!</a:t>
            </a:r>
            <a:r>
              <a:rPr lang="en-GB" sz="2000" kern="100" dirty="0">
                <a:effectLst/>
                <a:latin typeface="Quicksand" panose="00000500000000000000" pitchFamily="2" charset="0"/>
                <a:ea typeface="Aptos" panose="020B0004020202020204" pitchFamily="34" charset="0"/>
                <a:cs typeface="Times New Roman" panose="02020603050405020304" pitchFamily="18" charset="0"/>
              </a:rPr>
              <a:t>”</a:t>
            </a:r>
          </a:p>
        </p:txBody>
      </p:sp>
      <p:sp>
        <p:nvSpPr>
          <p:cNvPr id="5" name="TextBox 4">
            <a:extLst>
              <a:ext uri="{FF2B5EF4-FFF2-40B4-BE49-F238E27FC236}">
                <a16:creationId xmlns:a16="http://schemas.microsoft.com/office/drawing/2014/main" id="{ECBA577C-0411-3C3F-F118-75807ED5042C}"/>
              </a:ext>
            </a:extLst>
          </p:cNvPr>
          <p:cNvSpPr txBox="1"/>
          <p:nvPr/>
        </p:nvSpPr>
        <p:spPr>
          <a:xfrm>
            <a:off x="613952" y="656341"/>
            <a:ext cx="601133" cy="707886"/>
          </a:xfrm>
          <a:prstGeom prst="rect">
            <a:avLst/>
          </a:prstGeom>
          <a:noFill/>
        </p:spPr>
        <p:txBody>
          <a:bodyPr wrap="square" rtlCol="0">
            <a:spAutoFit/>
          </a:bodyPr>
          <a:lstStyle/>
          <a:p>
            <a:r>
              <a:rPr lang="en-GB" sz="4000" b="1" dirty="0">
                <a:solidFill>
                  <a:srgbClr val="8C296E"/>
                </a:solidFill>
                <a:latin typeface="Bahnschrift Condensed" panose="020B0502040204020203" pitchFamily="34" charset="0"/>
              </a:rPr>
              <a:t>B)</a:t>
            </a:r>
          </a:p>
        </p:txBody>
      </p:sp>
      <p:sp>
        <p:nvSpPr>
          <p:cNvPr id="8" name="Title 1">
            <a:extLst>
              <a:ext uri="{FF2B5EF4-FFF2-40B4-BE49-F238E27FC236}">
                <a16:creationId xmlns:a16="http://schemas.microsoft.com/office/drawing/2014/main" id="{5BA2D15B-2447-0080-2FD1-99A7C11A65EE}"/>
              </a:ext>
            </a:extLst>
          </p:cNvPr>
          <p:cNvSpPr txBox="1">
            <a:spLocks/>
          </p:cNvSpPr>
          <p:nvPr/>
        </p:nvSpPr>
        <p:spPr>
          <a:xfrm>
            <a:off x="1064801" y="743251"/>
            <a:ext cx="6950336" cy="132556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atin typeface="Bahnschrift Condensed" panose="020B0502040204020203" pitchFamily="34" charset="0"/>
                <a:ea typeface="Aptos" panose="020B0004020202020204" pitchFamily="34" charset="0"/>
                <a:cs typeface="Times New Roman" panose="02020603050405020304" pitchFamily="18" charset="0"/>
              </a:rPr>
              <a:t>A male friend jokes that women should be in the kitchen, not playing football, at your weekly kickabout.</a:t>
            </a:r>
            <a:br>
              <a:rPr lang="en-GB" i="1">
                <a:latin typeface="Bahnschrift Condensed" panose="020B0502040204020203" pitchFamily="34" charset="0"/>
                <a:ea typeface="Aptos" panose="020B0004020202020204" pitchFamily="34" charset="0"/>
                <a:cs typeface="Times New Roman" panose="02020603050405020304" pitchFamily="18" charset="0"/>
              </a:rPr>
            </a:br>
            <a:endParaRPr lang="en-GB" sz="2000">
              <a:latin typeface="Bahnschrift Condensed" panose="020B0502040204020203" pitchFamily="34" charset="0"/>
            </a:endParaRPr>
          </a:p>
        </p:txBody>
      </p:sp>
      <p:pic>
        <p:nvPicPr>
          <p:cNvPr id="13" name="Picture 12" descr="A group of people running in a parking lot&#10;&#10;Description automatically generated">
            <a:extLst>
              <a:ext uri="{FF2B5EF4-FFF2-40B4-BE49-F238E27FC236}">
                <a16:creationId xmlns:a16="http://schemas.microsoft.com/office/drawing/2014/main" id="{364F9B08-DD87-F0D4-4CF2-C1351A550180}"/>
              </a:ext>
            </a:extLst>
          </p:cNvPr>
          <p:cNvPicPr>
            <a:picLocks noChangeAspect="1"/>
          </p:cNvPicPr>
          <p:nvPr/>
        </p:nvPicPr>
        <p:blipFill rotWithShape="1">
          <a:blip r:embed="rId2"/>
          <a:srcRect l="5021" t="-477" b="1650"/>
          <a:stretch/>
        </p:blipFill>
        <p:spPr>
          <a:xfrm>
            <a:off x="7084404" y="2008502"/>
            <a:ext cx="5107596" cy="3990108"/>
          </a:xfrm>
          <a:prstGeom prst="rect">
            <a:avLst/>
          </a:prstGeom>
        </p:spPr>
      </p:pic>
      <p:sp>
        <p:nvSpPr>
          <p:cNvPr id="4" name="TextBox 3">
            <a:extLst>
              <a:ext uri="{FF2B5EF4-FFF2-40B4-BE49-F238E27FC236}">
                <a16:creationId xmlns:a16="http://schemas.microsoft.com/office/drawing/2014/main" id="{113C6E75-0991-2425-364D-3AA216681048}"/>
              </a:ext>
            </a:extLst>
          </p:cNvPr>
          <p:cNvSpPr txBox="1"/>
          <p:nvPr/>
        </p:nvSpPr>
        <p:spPr>
          <a:xfrm>
            <a:off x="9455492" y="799505"/>
            <a:ext cx="1597742" cy="400110"/>
          </a:xfrm>
          <a:prstGeom prst="rect">
            <a:avLst/>
          </a:prstGeom>
          <a:noFill/>
        </p:spPr>
        <p:txBody>
          <a:bodyPr wrap="square" rtlCol="0">
            <a:spAutoFit/>
          </a:bodyPr>
          <a:lstStyle/>
          <a:p>
            <a:r>
              <a:rPr lang="en-GB" sz="2000" b="1">
                <a:solidFill>
                  <a:srgbClr val="8C296E"/>
                </a:solidFill>
                <a:latin typeface="Bahnschrift Condensed" panose="020B0502040204020203" pitchFamily="34" charset="0"/>
              </a:rPr>
              <a:t>Click for hints</a:t>
            </a:r>
          </a:p>
        </p:txBody>
      </p:sp>
      <p:sp>
        <p:nvSpPr>
          <p:cNvPr id="2" name="Slide Number Placeholder 1">
            <a:extLst>
              <a:ext uri="{FF2B5EF4-FFF2-40B4-BE49-F238E27FC236}">
                <a16:creationId xmlns:a16="http://schemas.microsoft.com/office/drawing/2014/main" id="{2750AF82-EC70-5479-7E7A-5D0FB95427F7}"/>
              </a:ext>
            </a:extLst>
          </p:cNvPr>
          <p:cNvSpPr>
            <a:spLocks noGrp="1"/>
          </p:cNvSpPr>
          <p:nvPr>
            <p:ph type="sldNum" sz="quarter" idx="12"/>
          </p:nvPr>
        </p:nvSpPr>
        <p:spPr/>
        <p:txBody>
          <a:bodyPr/>
          <a:lstStyle/>
          <a:p>
            <a:fld id="{8DF0AEC4-3E88-41EE-861A-2ECADAEDD1C4}" type="slidenum">
              <a:rPr lang="en-GB" smtClean="0"/>
              <a:t>26</a:t>
            </a:fld>
            <a:endParaRPr lang="en-GB" dirty="0"/>
          </a:p>
        </p:txBody>
      </p:sp>
    </p:spTree>
    <p:extLst>
      <p:ext uri="{BB962C8B-B14F-4D97-AF65-F5344CB8AC3E}">
        <p14:creationId xmlns:p14="http://schemas.microsoft.com/office/powerpoint/2010/main" val="313679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D559D-2CBE-424E-C631-EB6104AC102F}"/>
              </a:ext>
            </a:extLst>
          </p:cNvPr>
          <p:cNvSpPr>
            <a:spLocks noGrp="1"/>
          </p:cNvSpPr>
          <p:nvPr>
            <p:ph type="title"/>
          </p:nvPr>
        </p:nvSpPr>
        <p:spPr>
          <a:xfrm>
            <a:off x="680519" y="3448106"/>
            <a:ext cx="3345549" cy="2979623"/>
          </a:xfrm>
        </p:spPr>
        <p:txBody>
          <a:bodyPr vert="horz" lIns="91440" tIns="45720" rIns="91440" bIns="45720" rtlCol="0" anchor="ctr">
            <a:normAutofit fontScale="90000"/>
          </a:bodyPr>
          <a:lstStyle/>
          <a:p>
            <a:br>
              <a:rPr lang="en-US" b="1" dirty="0">
                <a:solidFill>
                  <a:srgbClr val="8C296E"/>
                </a:solidFill>
                <a:effectLst/>
              </a:rPr>
            </a:br>
            <a:r>
              <a:rPr lang="en-US" dirty="0">
                <a:solidFill>
                  <a:srgbClr val="8C296E"/>
                </a:solidFill>
                <a:latin typeface="Bahnschrift Condensed" panose="020B0502040204020203" pitchFamily="34" charset="0"/>
              </a:rPr>
              <a:t>Doing t</a:t>
            </a:r>
            <a:r>
              <a:rPr lang="en-US" dirty="0">
                <a:solidFill>
                  <a:srgbClr val="8C296E"/>
                </a:solidFill>
                <a:effectLst/>
                <a:latin typeface="Bahnschrift Condensed" panose="020B0502040204020203" pitchFamily="34" charset="0"/>
              </a:rPr>
              <a:t>he right thing to do is not always easy…</a:t>
            </a:r>
            <a:br>
              <a:rPr lang="en-US" dirty="0">
                <a:solidFill>
                  <a:srgbClr val="8C296E"/>
                </a:solidFill>
                <a:effectLst/>
              </a:rPr>
            </a:br>
            <a:endParaRPr lang="en-US" dirty="0">
              <a:solidFill>
                <a:srgbClr val="8C296E"/>
              </a:solidFill>
            </a:endParaRPr>
          </a:p>
        </p:txBody>
      </p:sp>
      <p:pic>
        <p:nvPicPr>
          <p:cNvPr id="6" name="Picture 5" descr="A group of women holding signs&#10;&#10;Description automatically generated">
            <a:extLst>
              <a:ext uri="{FF2B5EF4-FFF2-40B4-BE49-F238E27FC236}">
                <a16:creationId xmlns:a16="http://schemas.microsoft.com/office/drawing/2014/main" id="{739A3ED5-1689-108B-30E1-8FA32F0A9D73}"/>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t="11354" b="30398"/>
          <a:stretch/>
        </p:blipFill>
        <p:spPr>
          <a:xfrm>
            <a:off x="20" y="11"/>
            <a:ext cx="12191980" cy="342899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DE776B41-368C-2716-A828-6E731BC9375D}"/>
              </a:ext>
            </a:extLst>
          </p:cNvPr>
          <p:cNvSpPr txBox="1"/>
          <p:nvPr/>
        </p:nvSpPr>
        <p:spPr>
          <a:xfrm>
            <a:off x="4026068" y="3627042"/>
            <a:ext cx="7485413" cy="2452687"/>
          </a:xfrm>
          <a:prstGeom prst="rect">
            <a:avLst/>
          </a:prstGeom>
        </p:spPr>
        <p:txBody>
          <a:bodyPr vert="horz" lIns="91440" tIns="45720" rIns="91440" bIns="45720" rtlCol="0" anchor="ctr">
            <a:normAutofit/>
          </a:bodyPr>
          <a:lstStyle/>
          <a:p>
            <a:pPr>
              <a:lnSpc>
                <a:spcPct val="90000"/>
              </a:lnSpc>
              <a:spcAft>
                <a:spcPts val="600"/>
              </a:spcAft>
            </a:pPr>
            <a:r>
              <a:rPr lang="en-US" sz="2000">
                <a:effectLst/>
                <a:latin typeface="Quicksand" panose="00000500000000000000" pitchFamily="2" charset="0"/>
              </a:rPr>
              <a:t>Calling it out is being a </a:t>
            </a:r>
            <a:r>
              <a:rPr lang="en-US" sz="2000" b="1">
                <a:solidFill>
                  <a:srgbClr val="8C296E"/>
                </a:solidFill>
                <a:effectLst/>
                <a:latin typeface="Quicksand" panose="00000500000000000000" pitchFamily="2" charset="0"/>
              </a:rPr>
              <a:t>good ally</a:t>
            </a:r>
            <a:r>
              <a:rPr lang="en-US" sz="2000">
                <a:effectLst/>
                <a:latin typeface="Quicksand" panose="00000500000000000000" pitchFamily="2" charset="0"/>
              </a:rPr>
              <a:t>, but if you don’t feel confident calling it out or are worried about what will happen to you, </a:t>
            </a:r>
            <a:r>
              <a:rPr lang="en-US" sz="2000">
                <a:latin typeface="Quicksand" panose="00000500000000000000" pitchFamily="2" charset="0"/>
              </a:rPr>
              <a:t>then </a:t>
            </a:r>
            <a:r>
              <a:rPr lang="en-US" sz="2000">
                <a:effectLst/>
                <a:latin typeface="Quicksand" panose="00000500000000000000" pitchFamily="2" charset="0"/>
              </a:rPr>
              <a:t>you can just say nothing. </a:t>
            </a:r>
          </a:p>
          <a:p>
            <a:pPr>
              <a:lnSpc>
                <a:spcPct val="90000"/>
              </a:lnSpc>
              <a:spcAft>
                <a:spcPts val="600"/>
              </a:spcAft>
            </a:pPr>
            <a:r>
              <a:rPr lang="en-US" sz="2000">
                <a:effectLst/>
                <a:latin typeface="Quicksand" panose="00000500000000000000" pitchFamily="2" charset="0"/>
              </a:rPr>
              <a:t> </a:t>
            </a:r>
          </a:p>
          <a:p>
            <a:pPr>
              <a:lnSpc>
                <a:spcPct val="90000"/>
              </a:lnSpc>
              <a:spcAft>
                <a:spcPts val="600"/>
              </a:spcAft>
            </a:pPr>
            <a:r>
              <a:rPr lang="en-US" sz="2000">
                <a:effectLst/>
                <a:latin typeface="Quicksand" panose="00000500000000000000" pitchFamily="2" charset="0"/>
              </a:rPr>
              <a:t>Joining in or going along with an emoji is sexist behaviour and makes you part of the problem, rather than the solution.</a:t>
            </a:r>
          </a:p>
        </p:txBody>
      </p:sp>
      <p:sp>
        <p:nvSpPr>
          <p:cNvPr id="8" name="TextBox 7">
            <a:extLst>
              <a:ext uri="{FF2B5EF4-FFF2-40B4-BE49-F238E27FC236}">
                <a16:creationId xmlns:a16="http://schemas.microsoft.com/office/drawing/2014/main" id="{230B8739-74AC-CFEA-DDC6-5E90506D2E18}"/>
              </a:ext>
            </a:extLst>
          </p:cNvPr>
          <p:cNvSpPr txBox="1"/>
          <p:nvPr/>
        </p:nvSpPr>
        <p:spPr>
          <a:xfrm>
            <a:off x="8074427" y="6258452"/>
            <a:ext cx="4267199" cy="338554"/>
          </a:xfrm>
          <a:prstGeom prst="rect">
            <a:avLst/>
          </a:prstGeom>
          <a:noFill/>
        </p:spPr>
        <p:txBody>
          <a:bodyPr wrap="square" rtlCol="0">
            <a:spAutoFit/>
          </a:bodyPr>
          <a:lstStyle/>
          <a:p>
            <a:r>
              <a:rPr lang="en-GB" sz="1600">
                <a:solidFill>
                  <a:srgbClr val="8C296E"/>
                </a:solidFill>
                <a:latin typeface="Quicksand" panose="00000500000000000000" pitchFamily="2" charset="0"/>
              </a:rPr>
              <a:t>Click to continue with the challenge </a:t>
            </a:r>
            <a:r>
              <a:rPr lang="en-GB" sz="1600">
                <a:solidFill>
                  <a:srgbClr val="8C296E"/>
                </a:solidFill>
                <a:latin typeface="Quicksand" panose="00000500000000000000" pitchFamily="2" charset="0"/>
                <a:sym typeface="Wingdings" panose="05000000000000000000" pitchFamily="2" charset="2"/>
              </a:rPr>
              <a:t></a:t>
            </a:r>
            <a:r>
              <a:rPr lang="en-GB" sz="1600">
                <a:solidFill>
                  <a:srgbClr val="8C296E"/>
                </a:solidFill>
                <a:latin typeface="Quicksand" panose="00000500000000000000" pitchFamily="2" charset="0"/>
              </a:rPr>
              <a:t> </a:t>
            </a:r>
          </a:p>
        </p:txBody>
      </p:sp>
      <p:sp>
        <p:nvSpPr>
          <p:cNvPr id="7" name="Slide Number Placeholder 4">
            <a:extLst>
              <a:ext uri="{FF2B5EF4-FFF2-40B4-BE49-F238E27FC236}">
                <a16:creationId xmlns:a16="http://schemas.microsoft.com/office/drawing/2014/main" id="{0360ACD9-AB05-0AA5-471F-EFBAC2A7AB90}"/>
              </a:ext>
            </a:extLst>
          </p:cNvPr>
          <p:cNvSpPr txBox="1">
            <a:spLocks/>
          </p:cNvSpPr>
          <p:nvPr/>
        </p:nvSpPr>
        <p:spPr>
          <a:xfrm>
            <a:off x="-2015066" y="63232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300" b="1" kern="1200">
                <a:solidFill>
                  <a:srgbClr val="8C296E"/>
                </a:solidFill>
                <a:latin typeface="Quicksand"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0AEC4-3E88-41EE-861A-2ECADAEDD1C4}" type="slidenum">
              <a:rPr lang="en-GB" smtClean="0"/>
              <a:pPr/>
              <a:t>27</a:t>
            </a:fld>
            <a:endParaRPr lang="en-GB" dirty="0"/>
          </a:p>
        </p:txBody>
      </p:sp>
    </p:spTree>
    <p:extLst>
      <p:ext uri="{BB962C8B-B14F-4D97-AF65-F5344CB8AC3E}">
        <p14:creationId xmlns:p14="http://schemas.microsoft.com/office/powerpoint/2010/main" val="361566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124944-F266-211B-EE1C-CB2B2818D79B}"/>
              </a:ext>
            </a:extLst>
          </p:cNvPr>
          <p:cNvSpPr/>
          <p:nvPr/>
        </p:nvSpPr>
        <p:spPr>
          <a:xfrm rot="5400000">
            <a:off x="6680199" y="1464733"/>
            <a:ext cx="6976533" cy="4047067"/>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looking at his phone&#10;&#10;Description automatically generated">
            <a:extLst>
              <a:ext uri="{FF2B5EF4-FFF2-40B4-BE49-F238E27FC236}">
                <a16:creationId xmlns:a16="http://schemas.microsoft.com/office/drawing/2014/main" id="{9C66E2C6-BA1F-986D-78E9-9497C3402564}"/>
              </a:ext>
            </a:extLst>
          </p:cNvPr>
          <p:cNvPicPr>
            <a:picLocks noChangeAspect="1"/>
          </p:cNvPicPr>
          <p:nvPr/>
        </p:nvPicPr>
        <p:blipFill>
          <a:blip r:embed="rId3"/>
          <a:srcRect l="7379" r="8675"/>
          <a:stretch/>
        </p:blipFill>
        <p:spPr>
          <a:xfrm>
            <a:off x="6770235" y="1977534"/>
            <a:ext cx="5428845" cy="3838292"/>
          </a:xfrm>
          <a:prstGeom prst="rect">
            <a:avLst/>
          </a:prstGeom>
        </p:spPr>
      </p:pic>
      <p:sp>
        <p:nvSpPr>
          <p:cNvPr id="5" name="Rounded Rectangle 4">
            <a:extLst>
              <a:ext uri="{FF2B5EF4-FFF2-40B4-BE49-F238E27FC236}">
                <a16:creationId xmlns:a16="http://schemas.microsoft.com/office/drawing/2014/main" id="{6E1ECF42-79E8-4D32-C353-A0F6E82FB389}"/>
              </a:ext>
            </a:extLst>
          </p:cNvPr>
          <p:cNvSpPr/>
          <p:nvPr/>
        </p:nvSpPr>
        <p:spPr>
          <a:xfrm>
            <a:off x="9097470" y="611829"/>
            <a:ext cx="2141990" cy="72995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C32435-A1FF-08A0-C5A8-D550D5E7D0F1}"/>
              </a:ext>
            </a:extLst>
          </p:cNvPr>
          <p:cNvSpPr txBox="1"/>
          <p:nvPr/>
        </p:nvSpPr>
        <p:spPr>
          <a:xfrm>
            <a:off x="9455492" y="799505"/>
            <a:ext cx="1597742" cy="400110"/>
          </a:xfrm>
          <a:prstGeom prst="rect">
            <a:avLst/>
          </a:prstGeom>
          <a:noFill/>
        </p:spPr>
        <p:txBody>
          <a:bodyPr wrap="square" rtlCol="0">
            <a:spAutoFit/>
          </a:bodyPr>
          <a:lstStyle/>
          <a:p>
            <a:r>
              <a:rPr lang="en-GB" sz="2000" b="1">
                <a:solidFill>
                  <a:srgbClr val="8C296E"/>
                </a:solidFill>
                <a:latin typeface="Bahnschrift Condensed" panose="020B0502040204020203" pitchFamily="34" charset="0"/>
              </a:rPr>
              <a:t>Click for hints</a:t>
            </a:r>
          </a:p>
        </p:txBody>
      </p:sp>
      <p:sp>
        <p:nvSpPr>
          <p:cNvPr id="12" name="Rounded Rectangle 11">
            <a:extLst>
              <a:ext uri="{FF2B5EF4-FFF2-40B4-BE49-F238E27FC236}">
                <a16:creationId xmlns:a16="http://schemas.microsoft.com/office/drawing/2014/main" id="{029B2DAD-A1DA-D5EA-2334-49AA4317525B}"/>
              </a:ext>
            </a:extLst>
          </p:cNvPr>
          <p:cNvSpPr/>
          <p:nvPr/>
        </p:nvSpPr>
        <p:spPr>
          <a:xfrm>
            <a:off x="6555083" y="5458758"/>
            <a:ext cx="6407882" cy="885334"/>
          </a:xfrm>
          <a:prstGeom prst="roundRect">
            <a:avLst/>
          </a:prstGeom>
          <a:solidFill>
            <a:srgbClr val="8C29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BA597E-5073-7E82-83CD-1FF8A9252B27}"/>
              </a:ext>
            </a:extLst>
          </p:cNvPr>
          <p:cNvSpPr>
            <a:spLocks noGrp="1"/>
          </p:cNvSpPr>
          <p:nvPr>
            <p:ph type="title"/>
          </p:nvPr>
        </p:nvSpPr>
        <p:spPr>
          <a:xfrm>
            <a:off x="991909" y="425046"/>
            <a:ext cx="6921240" cy="1325563"/>
          </a:xfrm>
        </p:spPr>
        <p:txBody>
          <a:bodyPr>
            <a:normAutofit fontScale="90000"/>
          </a:bodyPr>
          <a:lstStyle/>
          <a:p>
            <a:br>
              <a:rPr lang="en-GB" kern="100" dirty="0">
                <a:effectLst/>
                <a:latin typeface="Bahnschrift Condensed" panose="020B0502040204020203" pitchFamily="34" charset="0"/>
                <a:ea typeface="Aptos" panose="020B0004020202020204" pitchFamily="34" charset="0"/>
                <a:cs typeface="Times New Roman" panose="02020603050405020304" pitchFamily="18" charset="0"/>
              </a:rPr>
            </a:br>
            <a:r>
              <a:rPr lang="en-GB" sz="4000" kern="100" dirty="0">
                <a:effectLst/>
                <a:latin typeface="Bahnschrift Condensed" panose="020B0502040204020203" pitchFamily="34" charset="0"/>
                <a:ea typeface="Aptos" panose="020B0004020202020204" pitchFamily="34" charset="0"/>
                <a:cs typeface="Times New Roman" panose="02020603050405020304" pitchFamily="18" charset="0"/>
              </a:rPr>
              <a:t>A male friend shares an upskirt he </a:t>
            </a:r>
            <a:r>
              <a:rPr lang="en-GB" sz="4000" kern="100" dirty="0">
                <a:latin typeface="Bahnschrift Condensed" panose="020B0502040204020203" pitchFamily="34" charset="0"/>
                <a:ea typeface="Aptos" panose="020B0004020202020204" pitchFamily="34" charset="0"/>
                <a:cs typeface="Times New Roman" panose="02020603050405020304" pitchFamily="18" charset="0"/>
              </a:rPr>
              <a:t>photographed</a:t>
            </a:r>
            <a:r>
              <a:rPr lang="en-GB" sz="4000" kern="100" dirty="0">
                <a:effectLst/>
                <a:latin typeface="Bahnschrift Condensed" panose="020B0502040204020203" pitchFamily="34" charset="0"/>
                <a:ea typeface="Aptos" panose="020B0004020202020204" pitchFamily="34" charset="0"/>
                <a:cs typeface="Times New Roman" panose="02020603050405020304" pitchFamily="18" charset="0"/>
              </a:rPr>
              <a:t> of a girl.</a:t>
            </a:r>
            <a:br>
              <a:rPr lang="en-GB" sz="1800" kern="100" dirty="0">
                <a:effectLst/>
                <a:latin typeface="Aptos" panose="020B0004020202020204" pitchFamily="34" charset="0"/>
                <a:ea typeface="Aptos" panose="020B0004020202020204" pitchFamily="34" charset="0"/>
                <a:cs typeface="Times New Roman" panose="02020603050405020304" pitchFamily="18" charset="0"/>
              </a:rPr>
            </a:br>
            <a:endParaRPr lang="en-GB" dirty="0">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BF532A4A-E335-6D52-FC45-8A85FBA95A03}"/>
              </a:ext>
            </a:extLst>
          </p:cNvPr>
          <p:cNvSpPr>
            <a:spLocks noGrp="1"/>
          </p:cNvSpPr>
          <p:nvPr>
            <p:ph idx="1"/>
          </p:nvPr>
        </p:nvSpPr>
        <p:spPr>
          <a:xfrm>
            <a:off x="536344" y="1983775"/>
            <a:ext cx="5828597" cy="4172750"/>
          </a:xfrm>
        </p:spPr>
        <p:txBody>
          <a:bodyPr>
            <a:noAutofit/>
          </a:bodyPr>
          <a:lstStyle/>
          <a:p>
            <a:pPr marL="0" indent="0">
              <a:buNone/>
            </a:pPr>
            <a:r>
              <a:rPr lang="en-GB" sz="1900"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This is a </a:t>
            </a:r>
            <a:r>
              <a:rPr lang="en-GB" sz="19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crime</a:t>
            </a:r>
            <a:r>
              <a:rPr lang="en-GB" sz="1900"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 and serious situation.</a:t>
            </a:r>
          </a:p>
          <a:p>
            <a:pPr marL="0" indent="0">
              <a:buNone/>
            </a:pPr>
            <a:r>
              <a:rPr lang="en-GB" sz="1900" kern="100" dirty="0">
                <a:effectLst/>
                <a:latin typeface="Quicksand" panose="00000500000000000000" pitchFamily="2" charset="0"/>
                <a:ea typeface="Aptos" panose="020B0004020202020204" pitchFamily="34" charset="0"/>
                <a:cs typeface="Times New Roman" panose="02020603050405020304" pitchFamily="18" charset="0"/>
              </a:rPr>
              <a:t>If you are worried that this person is a danger to girls and women, you should speak with a trusted adult.</a:t>
            </a:r>
            <a:br>
              <a:rPr lang="en-GB" sz="1900" kern="100" dirty="0">
                <a:effectLst/>
                <a:latin typeface="Quicksand" panose="00000500000000000000" pitchFamily="2" charset="0"/>
                <a:ea typeface="Aptos" panose="020B0004020202020204" pitchFamily="34" charset="0"/>
                <a:cs typeface="Times New Roman" panose="02020603050405020304" pitchFamily="18" charset="0"/>
              </a:rPr>
            </a:br>
            <a:endParaRPr lang="en-GB" sz="1900"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1900" kern="100" dirty="0">
                <a:effectLst/>
                <a:latin typeface="Quicksand" panose="00000500000000000000" pitchFamily="2" charset="0"/>
                <a:ea typeface="Aptos" panose="020B0004020202020204" pitchFamily="34" charset="0"/>
                <a:cs typeface="Times New Roman" panose="02020603050405020304" pitchFamily="18" charset="0"/>
              </a:rPr>
              <a:t>If it’s a mate who doesn’t realise how serious and wrong this is, you might want to speak or message them individually. </a:t>
            </a:r>
            <a:br>
              <a:rPr lang="en-GB" sz="1900" kern="100" dirty="0">
                <a:effectLst/>
                <a:latin typeface="Quicksand" panose="00000500000000000000" pitchFamily="2" charset="0"/>
                <a:ea typeface="Aptos" panose="020B0004020202020204" pitchFamily="34" charset="0"/>
                <a:cs typeface="Times New Roman" panose="02020603050405020304" pitchFamily="18" charset="0"/>
              </a:rPr>
            </a:br>
            <a:endParaRPr lang="en-GB" sz="1900"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buNone/>
            </a:pPr>
            <a:r>
              <a:rPr lang="en-GB" sz="1900" kern="100" dirty="0">
                <a:effectLst/>
                <a:latin typeface="Quicksand" panose="00000500000000000000" pitchFamily="2" charset="0"/>
                <a:ea typeface="Aptos" panose="020B0004020202020204" pitchFamily="34" charset="0"/>
                <a:cs typeface="Times New Roman" panose="02020603050405020304" pitchFamily="18" charset="0"/>
              </a:rPr>
              <a:t>Let them know that </a:t>
            </a:r>
            <a:r>
              <a:rPr lang="en-GB" sz="1900" b="1" kern="100" dirty="0">
                <a:effectLst/>
                <a:latin typeface="Quicksand" panose="00000500000000000000" pitchFamily="2" charset="0"/>
                <a:ea typeface="Aptos" panose="020B0004020202020204" pitchFamily="34" charset="0"/>
                <a:cs typeface="Times New Roman" panose="02020603050405020304" pitchFamily="18" charset="0"/>
              </a:rPr>
              <a:t>it </a:t>
            </a:r>
            <a:r>
              <a:rPr lang="en-GB" sz="1900" b="1" kern="100" dirty="0">
                <a:latin typeface="Quicksand" panose="00000500000000000000" pitchFamily="2" charset="0"/>
                <a:ea typeface="Aptos" panose="020B0004020202020204" pitchFamily="34" charset="0"/>
                <a:cs typeface="Times New Roman" panose="02020603050405020304" pitchFamily="18" charset="0"/>
              </a:rPr>
              <a:t>is illegal </a:t>
            </a:r>
            <a:r>
              <a:rPr lang="en-GB" sz="1900" kern="100" dirty="0">
                <a:latin typeface="Quicksand" panose="00000500000000000000" pitchFamily="2" charset="0"/>
                <a:ea typeface="Aptos" panose="020B0004020202020204" pitchFamily="34" charset="0"/>
                <a:cs typeface="Times New Roman" panose="02020603050405020304" pitchFamily="18" charset="0"/>
              </a:rPr>
              <a:t>and </a:t>
            </a:r>
            <a:r>
              <a:rPr lang="en-GB" sz="1900" kern="100" dirty="0">
                <a:effectLst/>
                <a:latin typeface="Quicksand" panose="00000500000000000000" pitchFamily="2" charset="0"/>
                <a:ea typeface="Aptos" panose="020B0004020202020204" pitchFamily="34" charset="0"/>
                <a:cs typeface="Times New Roman" panose="02020603050405020304" pitchFamily="18" charset="0"/>
              </a:rPr>
              <a:t>they’d get into lots of trouble if anyone found out what they were doing. </a:t>
            </a:r>
          </a:p>
          <a:p>
            <a:pPr marL="0" indent="0">
              <a:buNone/>
            </a:pPr>
            <a:r>
              <a:rPr lang="en-GB" sz="1900" kern="100" dirty="0">
                <a:effectLst/>
                <a:latin typeface="Quicksand" panose="00000500000000000000" pitchFamily="2" charset="0"/>
                <a:ea typeface="Aptos" panose="020B0004020202020204" pitchFamily="34" charset="0"/>
                <a:cs typeface="Times New Roman" panose="02020603050405020304" pitchFamily="18" charset="0"/>
              </a:rPr>
              <a:t>If the </a:t>
            </a:r>
            <a:r>
              <a:rPr lang="en-GB" sz="1900" kern="100" dirty="0">
                <a:latin typeface="Quicksand" panose="00000500000000000000" pitchFamily="2" charset="0"/>
                <a:ea typeface="Aptos" panose="020B0004020202020204" pitchFamily="34" charset="0"/>
                <a:cs typeface="Times New Roman" panose="02020603050405020304" pitchFamily="18" charset="0"/>
              </a:rPr>
              <a:t>image</a:t>
            </a:r>
            <a:r>
              <a:rPr lang="en-GB" sz="1900" kern="100" dirty="0">
                <a:effectLst/>
                <a:latin typeface="Quicksand" panose="00000500000000000000" pitchFamily="2" charset="0"/>
                <a:ea typeface="Aptos" panose="020B0004020202020204" pitchFamily="34" charset="0"/>
                <a:cs typeface="Times New Roman" panose="02020603050405020304" pitchFamily="18" charset="0"/>
              </a:rPr>
              <a:t> is sexual you need to delete it as otherwise you could get in trouble too.</a:t>
            </a:r>
          </a:p>
          <a:p>
            <a:pPr marL="0" indent="0">
              <a:buNone/>
            </a:pPr>
            <a:endParaRPr lang="en-GB" sz="2000" kern="100" dirty="0">
              <a:latin typeface="Quicksand" panose="00000500000000000000" pitchFamily="2"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0925A8B-17E3-3231-8CBA-7D6FF118F880}"/>
              </a:ext>
            </a:extLst>
          </p:cNvPr>
          <p:cNvSpPr txBox="1"/>
          <p:nvPr/>
        </p:nvSpPr>
        <p:spPr>
          <a:xfrm>
            <a:off x="456135" y="701475"/>
            <a:ext cx="601133" cy="707886"/>
          </a:xfrm>
          <a:prstGeom prst="rect">
            <a:avLst/>
          </a:prstGeom>
          <a:noFill/>
        </p:spPr>
        <p:txBody>
          <a:bodyPr wrap="square" rtlCol="0">
            <a:spAutoFit/>
          </a:bodyPr>
          <a:lstStyle/>
          <a:p>
            <a:r>
              <a:rPr lang="en-GB" sz="4000" b="1">
                <a:solidFill>
                  <a:srgbClr val="8C296E"/>
                </a:solidFill>
                <a:latin typeface="Bahnschrift Condensed" panose="020B0502040204020203" pitchFamily="34" charset="0"/>
              </a:rPr>
              <a:t>C)</a:t>
            </a:r>
          </a:p>
        </p:txBody>
      </p:sp>
      <p:sp>
        <p:nvSpPr>
          <p:cNvPr id="11" name="TextBox 10">
            <a:extLst>
              <a:ext uri="{FF2B5EF4-FFF2-40B4-BE49-F238E27FC236}">
                <a16:creationId xmlns:a16="http://schemas.microsoft.com/office/drawing/2014/main" id="{066DD071-E794-A0FF-6921-1DC1BBD3BAD4}"/>
              </a:ext>
            </a:extLst>
          </p:cNvPr>
          <p:cNvSpPr txBox="1"/>
          <p:nvPr/>
        </p:nvSpPr>
        <p:spPr>
          <a:xfrm>
            <a:off x="6770235" y="5584910"/>
            <a:ext cx="5206612" cy="646331"/>
          </a:xfrm>
          <a:prstGeom prst="rect">
            <a:avLst/>
          </a:prstGeom>
          <a:noFill/>
        </p:spPr>
        <p:txBody>
          <a:bodyPr wrap="square">
            <a:spAutoFit/>
          </a:bodyPr>
          <a:lstStyle/>
          <a:p>
            <a:pPr marL="0" indent="0">
              <a:buNone/>
            </a:pPr>
            <a:r>
              <a:rPr lang="en-GB" sz="1800" b="1" kern="100" dirty="0">
                <a:solidFill>
                  <a:schemeClr val="bg1"/>
                </a:solidFill>
                <a:effectLst/>
                <a:latin typeface="Quicksand" panose="00000500000000000000" pitchFamily="2" charset="0"/>
                <a:ea typeface="Aptos" panose="020B0004020202020204" pitchFamily="34" charset="0"/>
                <a:cs typeface="Times New Roman" panose="02020603050405020304" pitchFamily="18" charset="0"/>
              </a:rPr>
              <a:t>Note: </a:t>
            </a:r>
            <a:r>
              <a:rPr lang="en-GB" sz="1800" kern="100" dirty="0">
                <a:solidFill>
                  <a:schemeClr val="bg1"/>
                </a:solidFill>
                <a:effectLst/>
                <a:latin typeface="Quicksand" panose="00000500000000000000" pitchFamily="2" charset="0"/>
                <a:ea typeface="Aptos" panose="020B0004020202020204" pitchFamily="34" charset="0"/>
                <a:cs typeface="Times New Roman" panose="02020603050405020304" pitchFamily="18" charset="0"/>
              </a:rPr>
              <a:t>even if an image is not real, such as a deepfake sexual image, </a:t>
            </a:r>
            <a:r>
              <a:rPr lang="en-GB" sz="1800" b="1" kern="100" dirty="0">
                <a:solidFill>
                  <a:schemeClr val="bg1"/>
                </a:solidFill>
                <a:effectLst/>
                <a:latin typeface="Quicksand" panose="00000500000000000000" pitchFamily="2" charset="0"/>
                <a:ea typeface="Aptos" panose="020B0004020202020204" pitchFamily="34" charset="0"/>
                <a:cs typeface="Times New Roman" panose="02020603050405020304" pitchFamily="18" charset="0"/>
              </a:rPr>
              <a:t>this is against the law.</a:t>
            </a:r>
          </a:p>
        </p:txBody>
      </p:sp>
      <p:sp>
        <p:nvSpPr>
          <p:cNvPr id="10" name="Slide Number Placeholder 4">
            <a:extLst>
              <a:ext uri="{FF2B5EF4-FFF2-40B4-BE49-F238E27FC236}">
                <a16:creationId xmlns:a16="http://schemas.microsoft.com/office/drawing/2014/main" id="{30884772-FA3F-0FB3-10A9-4B07BF80DC59}"/>
              </a:ext>
            </a:extLst>
          </p:cNvPr>
          <p:cNvSpPr>
            <a:spLocks noGrp="1"/>
          </p:cNvSpPr>
          <p:nvPr>
            <p:ph type="sldNum" sz="quarter" idx="12"/>
          </p:nvPr>
        </p:nvSpPr>
        <p:spPr>
          <a:xfrm>
            <a:off x="-2015066" y="6323237"/>
            <a:ext cx="2743200" cy="365125"/>
          </a:xfrm>
        </p:spPr>
        <p:txBody>
          <a:bodyPr/>
          <a:lstStyle/>
          <a:p>
            <a:fld id="{8DF0AEC4-3E88-41EE-861A-2ECADAEDD1C4}" type="slidenum">
              <a:rPr lang="en-GB" smtClean="0"/>
              <a:t>28</a:t>
            </a:fld>
            <a:endParaRPr lang="en-GB" dirty="0"/>
          </a:p>
        </p:txBody>
      </p:sp>
    </p:spTree>
    <p:extLst>
      <p:ext uri="{BB962C8B-B14F-4D97-AF65-F5344CB8AC3E}">
        <p14:creationId xmlns:p14="http://schemas.microsoft.com/office/powerpoint/2010/main" val="29484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9D66D8-D865-7C76-A8B0-DAC8AC2F5B38}"/>
              </a:ext>
            </a:extLst>
          </p:cNvPr>
          <p:cNvSpPr/>
          <p:nvPr/>
        </p:nvSpPr>
        <p:spPr>
          <a:xfrm>
            <a:off x="-404122" y="-35168"/>
            <a:ext cx="13000244" cy="3207535"/>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20938573-EAF7-7566-9C4E-70A2AEB8CCF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99296" y="409628"/>
            <a:ext cx="3055073" cy="6448372"/>
          </a:xfrm>
          <a:prstGeom prst="rect">
            <a:avLst/>
          </a:prstGeom>
        </p:spPr>
      </p:pic>
      <p:sp>
        <p:nvSpPr>
          <p:cNvPr id="2" name="Title 1">
            <a:extLst>
              <a:ext uri="{FF2B5EF4-FFF2-40B4-BE49-F238E27FC236}">
                <a16:creationId xmlns:a16="http://schemas.microsoft.com/office/drawing/2014/main" id="{3851F6C3-8F69-7657-2BF7-7A88494D3417}"/>
              </a:ext>
            </a:extLst>
          </p:cNvPr>
          <p:cNvSpPr>
            <a:spLocks noGrp="1"/>
          </p:cNvSpPr>
          <p:nvPr>
            <p:ph type="title"/>
          </p:nvPr>
        </p:nvSpPr>
        <p:spPr>
          <a:xfrm>
            <a:off x="819685" y="535467"/>
            <a:ext cx="10515600" cy="1672690"/>
          </a:xfrm>
        </p:spPr>
        <p:txBody>
          <a:bodyPr>
            <a:normAutofit/>
          </a:bodyPr>
          <a:lstStyle/>
          <a:p>
            <a:r>
              <a:rPr lang="en-GB" sz="4800" b="1" dirty="0">
                <a:latin typeface="Bahnschrift Condensed" panose="020B0502040204020203" pitchFamily="34" charset="0"/>
              </a:rPr>
              <a:t>What do you think about </a:t>
            </a:r>
            <a:br>
              <a:rPr lang="en-GB" sz="4800" b="1" dirty="0">
                <a:latin typeface="Bahnschrift Condensed" panose="020B0502040204020203" pitchFamily="34" charset="0"/>
              </a:rPr>
            </a:br>
            <a:r>
              <a:rPr lang="en-GB" sz="4800" b="1" dirty="0">
                <a:latin typeface="Bahnschrift Condensed" panose="020B0502040204020203" pitchFamily="34" charset="0"/>
              </a:rPr>
              <a:t>calling out sexism?</a:t>
            </a:r>
          </a:p>
        </p:txBody>
      </p:sp>
      <p:sp>
        <p:nvSpPr>
          <p:cNvPr id="5" name="TextBox 4">
            <a:extLst>
              <a:ext uri="{FF2B5EF4-FFF2-40B4-BE49-F238E27FC236}">
                <a16:creationId xmlns:a16="http://schemas.microsoft.com/office/drawing/2014/main" id="{96B88F53-B65D-827F-509F-93F6A10F7257}"/>
              </a:ext>
            </a:extLst>
          </p:cNvPr>
          <p:cNvSpPr txBox="1"/>
          <p:nvPr/>
        </p:nvSpPr>
        <p:spPr>
          <a:xfrm>
            <a:off x="819685" y="2123866"/>
            <a:ext cx="6460375" cy="584775"/>
          </a:xfrm>
          <a:prstGeom prst="rect">
            <a:avLst/>
          </a:prstGeom>
          <a:noFill/>
        </p:spPr>
        <p:txBody>
          <a:bodyPr wrap="square">
            <a:spAutoFit/>
          </a:bodyPr>
          <a:lstStyle/>
          <a:p>
            <a:pPr marL="0" indent="0">
              <a:buNone/>
            </a:pPr>
            <a:r>
              <a:rPr lang="en-GB" sz="3200" b="1" dirty="0">
                <a:solidFill>
                  <a:srgbClr val="8C296E"/>
                </a:solidFill>
                <a:latin typeface="Bahnschrift Condensed" panose="020B0502040204020203" pitchFamily="34" charset="0"/>
              </a:rPr>
              <a:t>Group discussion</a:t>
            </a:r>
          </a:p>
        </p:txBody>
      </p:sp>
      <p:sp>
        <p:nvSpPr>
          <p:cNvPr id="7" name="TextBox 6">
            <a:extLst>
              <a:ext uri="{FF2B5EF4-FFF2-40B4-BE49-F238E27FC236}">
                <a16:creationId xmlns:a16="http://schemas.microsoft.com/office/drawing/2014/main" id="{D44B17D3-DBBD-25F2-47ED-59B356B4E55F}"/>
              </a:ext>
            </a:extLst>
          </p:cNvPr>
          <p:cNvSpPr txBox="1"/>
          <p:nvPr/>
        </p:nvSpPr>
        <p:spPr>
          <a:xfrm>
            <a:off x="819685" y="3685633"/>
            <a:ext cx="7873539" cy="2431435"/>
          </a:xfrm>
          <a:prstGeom prst="rect">
            <a:avLst/>
          </a:prstGeom>
          <a:noFill/>
        </p:spPr>
        <p:txBody>
          <a:bodyPr wrap="square">
            <a:spAutoFit/>
          </a:bodyPr>
          <a:lstStyle/>
          <a:p>
            <a:pPr marL="0" indent="0">
              <a:buNone/>
            </a:pPr>
            <a:r>
              <a:rPr lang="en-GB" sz="3800" dirty="0">
                <a:latin typeface="Bahnschrift Condensed" panose="020B0502040204020203" pitchFamily="34" charset="0"/>
              </a:rPr>
              <a:t>How could you feel if you call out sexism?</a:t>
            </a:r>
            <a:br>
              <a:rPr lang="en-GB" sz="3800" dirty="0">
                <a:latin typeface="Bahnschrift Condensed" panose="020B0502040204020203" pitchFamily="34" charset="0"/>
              </a:rPr>
            </a:br>
            <a:r>
              <a:rPr lang="en-GB" sz="3800" dirty="0">
                <a:solidFill>
                  <a:srgbClr val="8C296E"/>
                </a:solidFill>
                <a:latin typeface="Bahnschrift Condensed" panose="020B0502040204020203" pitchFamily="34" charset="0"/>
              </a:rPr>
              <a:t>How could you feel if you don’t?</a:t>
            </a:r>
          </a:p>
          <a:p>
            <a:pPr marL="0" indent="0">
              <a:buNone/>
            </a:pPr>
            <a:r>
              <a:rPr lang="en-GB" sz="3800" dirty="0">
                <a:latin typeface="Bahnschrift Condensed" panose="020B0502040204020203" pitchFamily="34" charset="0"/>
              </a:rPr>
              <a:t>What could go wrong?</a:t>
            </a:r>
          </a:p>
          <a:p>
            <a:pPr marL="0" indent="0">
              <a:buNone/>
            </a:pPr>
            <a:r>
              <a:rPr lang="en-GB" sz="3800" dirty="0">
                <a:solidFill>
                  <a:srgbClr val="8C296E"/>
                </a:solidFill>
                <a:latin typeface="Bahnschrift Condensed" panose="020B0502040204020203" pitchFamily="34" charset="0"/>
              </a:rPr>
              <a:t>What good could it do?</a:t>
            </a:r>
          </a:p>
        </p:txBody>
      </p:sp>
      <p:pic>
        <p:nvPicPr>
          <p:cNvPr id="8" name="Picture 2" descr="Clock Vector Icons free download in SVG, PNG Format">
            <a:extLst>
              <a:ext uri="{FF2B5EF4-FFF2-40B4-BE49-F238E27FC236}">
                <a16:creationId xmlns:a16="http://schemas.microsoft.com/office/drawing/2014/main" id="{E4F2F9B8-85C6-37F8-1863-5D62EE8EB3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291" y="3979562"/>
            <a:ext cx="1213866" cy="12138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1593B8B-7C29-8C7F-9B55-8FCF7EEEF708}"/>
              </a:ext>
            </a:extLst>
          </p:cNvPr>
          <p:cNvSpPr txBox="1"/>
          <p:nvPr/>
        </p:nvSpPr>
        <p:spPr>
          <a:xfrm>
            <a:off x="9512594" y="2949089"/>
            <a:ext cx="1309130" cy="1323439"/>
          </a:xfrm>
          <a:prstGeom prst="rect">
            <a:avLst/>
          </a:prstGeom>
          <a:noFill/>
        </p:spPr>
        <p:txBody>
          <a:bodyPr wrap="square" rtlCol="0">
            <a:spAutoFit/>
          </a:bodyPr>
          <a:lstStyle/>
          <a:p>
            <a:pPr algn="ctr"/>
            <a:r>
              <a:rPr lang="en-GB" sz="4000" b="1">
                <a:latin typeface="Bahnschrift Condensed" panose="020B0502040204020203" pitchFamily="34" charset="0"/>
              </a:rPr>
              <a:t>HANDS UP</a:t>
            </a:r>
          </a:p>
        </p:txBody>
      </p:sp>
      <p:sp>
        <p:nvSpPr>
          <p:cNvPr id="6" name="Slide Number Placeholder 4">
            <a:extLst>
              <a:ext uri="{FF2B5EF4-FFF2-40B4-BE49-F238E27FC236}">
                <a16:creationId xmlns:a16="http://schemas.microsoft.com/office/drawing/2014/main" id="{BB6D280B-F34A-E02D-706C-E0C93EDFEA0F}"/>
              </a:ext>
            </a:extLst>
          </p:cNvPr>
          <p:cNvSpPr txBox="1">
            <a:spLocks/>
          </p:cNvSpPr>
          <p:nvPr/>
        </p:nvSpPr>
        <p:spPr>
          <a:xfrm>
            <a:off x="-2015066" y="63232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300" b="1" kern="1200">
                <a:solidFill>
                  <a:srgbClr val="8C296E"/>
                </a:solidFill>
                <a:latin typeface="Quicksand"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0AEC4-3E88-41EE-861A-2ECADAEDD1C4}" type="slidenum">
              <a:rPr lang="en-GB" smtClean="0"/>
              <a:pPr/>
              <a:t>29</a:t>
            </a:fld>
            <a:endParaRPr lang="en-GB" dirty="0"/>
          </a:p>
        </p:txBody>
      </p:sp>
    </p:spTree>
    <p:extLst>
      <p:ext uri="{BB962C8B-B14F-4D97-AF65-F5344CB8AC3E}">
        <p14:creationId xmlns:p14="http://schemas.microsoft.com/office/powerpoint/2010/main" val="104281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606E8B-21A9-C744-0F36-6C5B37FC0BCB}"/>
              </a:ext>
            </a:extLst>
          </p:cNvPr>
          <p:cNvSpPr>
            <a:spLocks noGrp="1"/>
          </p:cNvSpPr>
          <p:nvPr>
            <p:ph idx="1"/>
          </p:nvPr>
        </p:nvSpPr>
        <p:spPr>
          <a:xfrm>
            <a:off x="4716436" y="3877734"/>
            <a:ext cx="7255431" cy="2514232"/>
          </a:xfrm>
        </p:spPr>
        <p:txBody>
          <a:bodyPr>
            <a:normAutofit fontScale="62500" lnSpcReduction="20000"/>
          </a:bodyPr>
          <a:lstStyle/>
          <a:p>
            <a:pPr marL="0" indent="0">
              <a:lnSpc>
                <a:spcPct val="120000"/>
              </a:lnSpc>
              <a:buNone/>
            </a:pPr>
            <a:r>
              <a:rPr lang="en-GB" sz="2300" kern="100">
                <a:effectLst/>
                <a:latin typeface="Quicksand" panose="00000500000000000000" pitchFamily="2" charset="0"/>
                <a:ea typeface="Aptos" panose="020B0004020202020204" pitchFamily="34" charset="0"/>
                <a:cs typeface="Times New Roman" panose="02020603050405020304" pitchFamily="18" charset="0"/>
              </a:rPr>
              <a:t> </a:t>
            </a:r>
          </a:p>
          <a:p>
            <a:pPr marL="0" lvl="0" indent="0">
              <a:lnSpc>
                <a:spcPct val="120000"/>
              </a:lnSpc>
              <a:buNone/>
            </a:pPr>
            <a:r>
              <a:rPr lang="en-GB" sz="3200" kern="100">
                <a:effectLst/>
                <a:latin typeface="Quicksand" panose="00000500000000000000" pitchFamily="2" charset="0"/>
                <a:ea typeface="Aptos" panose="020B0004020202020204" pitchFamily="34" charset="0"/>
                <a:cs typeface="Times New Roman" panose="02020603050405020304" pitchFamily="18" charset="0"/>
              </a:rPr>
              <a:t>1. What is sexual harassment?</a:t>
            </a:r>
          </a:p>
          <a:p>
            <a:pPr marL="342900" lvl="0" indent="-342900">
              <a:lnSpc>
                <a:spcPct val="120000"/>
              </a:lnSpc>
              <a:buFont typeface="Aptos" panose="020B0004020202020204" pitchFamily="34" charset="0"/>
              <a:buChar char="-"/>
            </a:pPr>
            <a:r>
              <a:rPr lang="en-GB" sz="3200" kern="100">
                <a:effectLst/>
                <a:latin typeface="Quicksand" panose="00000500000000000000" pitchFamily="2" charset="0"/>
                <a:ea typeface="Aptos" panose="020B0004020202020204" pitchFamily="34" charset="0"/>
                <a:cs typeface="Times New Roman" panose="02020603050405020304" pitchFamily="18" charset="0"/>
              </a:rPr>
              <a:t>Why focus on harassment of girls and women? </a:t>
            </a:r>
          </a:p>
          <a:p>
            <a:pPr marL="0" lvl="0" indent="0">
              <a:lnSpc>
                <a:spcPct val="120000"/>
              </a:lnSpc>
              <a:buNone/>
            </a:pPr>
            <a:r>
              <a:rPr lang="en-GB" sz="3200" kern="100">
                <a:effectLst/>
                <a:latin typeface="Quicksand" panose="00000500000000000000" pitchFamily="2" charset="0"/>
                <a:ea typeface="Aptos" panose="020B0004020202020204" pitchFamily="34" charset="0"/>
                <a:cs typeface="Times New Roman" panose="02020603050405020304" pitchFamily="18" charset="0"/>
              </a:rPr>
              <a:t>2. Why is sexual harassment such a big problem?</a:t>
            </a:r>
          </a:p>
          <a:p>
            <a:pPr marL="0" lvl="0" indent="0">
              <a:lnSpc>
                <a:spcPct val="120000"/>
              </a:lnSpc>
              <a:buNone/>
            </a:pPr>
            <a:r>
              <a:rPr lang="en-GB" sz="3200" kern="100">
                <a:effectLst/>
                <a:latin typeface="Quicksand" panose="00000500000000000000" pitchFamily="2" charset="0"/>
                <a:ea typeface="Aptos" panose="020B0004020202020204" pitchFamily="34" charset="0"/>
                <a:cs typeface="Times New Roman" panose="02020603050405020304" pitchFamily="18" charset="0"/>
              </a:rPr>
              <a:t>3. What can we do to safely challenge sexual harassment? </a:t>
            </a:r>
          </a:p>
          <a:p>
            <a:pPr marL="0" lvl="0" indent="0">
              <a:lnSpc>
                <a:spcPct val="120000"/>
              </a:lnSpc>
              <a:buNone/>
            </a:pPr>
            <a:r>
              <a:rPr lang="en-GB" sz="3200" kern="100">
                <a:effectLst/>
                <a:latin typeface="Quicksand" panose="00000500000000000000" pitchFamily="2" charset="0"/>
                <a:ea typeface="Aptos" panose="020B0004020202020204" pitchFamily="34" charset="0"/>
                <a:cs typeface="Times New Roman" panose="02020603050405020304" pitchFamily="18" charset="0"/>
              </a:rPr>
              <a:t>4. </a:t>
            </a:r>
            <a:r>
              <a:rPr lang="en-GB" sz="3200" kern="100">
                <a:latin typeface="Quicksand" panose="00000500000000000000" pitchFamily="2" charset="0"/>
                <a:ea typeface="Aptos" panose="020B0004020202020204" pitchFamily="34" charset="0"/>
                <a:cs typeface="Times New Roman" panose="02020603050405020304" pitchFamily="18" charset="0"/>
              </a:rPr>
              <a:t>How to get</a:t>
            </a:r>
            <a:r>
              <a:rPr lang="en-GB" sz="3200" kern="100">
                <a:effectLst/>
                <a:latin typeface="Quicksand" panose="00000500000000000000" pitchFamily="2" charset="0"/>
                <a:ea typeface="Aptos" panose="020B0004020202020204" pitchFamily="34" charset="0"/>
                <a:cs typeface="Times New Roman" panose="02020603050405020304" pitchFamily="18" charset="0"/>
              </a:rPr>
              <a:t> more help. </a:t>
            </a:r>
          </a:p>
          <a:p>
            <a:endParaRPr lang="en-GB"/>
          </a:p>
        </p:txBody>
      </p:sp>
      <p:sp>
        <p:nvSpPr>
          <p:cNvPr id="4" name="Rectangle 3">
            <a:extLst>
              <a:ext uri="{FF2B5EF4-FFF2-40B4-BE49-F238E27FC236}">
                <a16:creationId xmlns:a16="http://schemas.microsoft.com/office/drawing/2014/main" id="{9A5B54DC-2163-DD72-F944-802C208BAD4D}"/>
              </a:ext>
            </a:extLst>
          </p:cNvPr>
          <p:cNvSpPr/>
          <p:nvPr/>
        </p:nvSpPr>
        <p:spPr>
          <a:xfrm>
            <a:off x="0" y="0"/>
            <a:ext cx="3921071" cy="6882856"/>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626600-2B97-91B6-20FC-A6C46C207E4B}"/>
              </a:ext>
            </a:extLst>
          </p:cNvPr>
          <p:cNvSpPr>
            <a:spLocks noGrp="1"/>
          </p:cNvSpPr>
          <p:nvPr>
            <p:ph type="title"/>
          </p:nvPr>
        </p:nvSpPr>
        <p:spPr>
          <a:xfrm>
            <a:off x="576236" y="2766218"/>
            <a:ext cx="4140200" cy="1325563"/>
          </a:xfrm>
        </p:spPr>
        <p:txBody>
          <a:bodyPr>
            <a:noAutofit/>
          </a:bodyPr>
          <a:lstStyle/>
          <a:p>
            <a:r>
              <a:rPr lang="en-GB" sz="5400" b="1">
                <a:solidFill>
                  <a:schemeClr val="bg1"/>
                </a:solidFill>
                <a:latin typeface="Bahnschrift Condensed" panose="020B0502040204020203" pitchFamily="34" charset="0"/>
              </a:rPr>
              <a:t>Learning Outcomes</a:t>
            </a:r>
          </a:p>
        </p:txBody>
      </p:sp>
      <p:pic>
        <p:nvPicPr>
          <p:cNvPr id="6" name="Graphic 5">
            <a:extLst>
              <a:ext uri="{FF2B5EF4-FFF2-40B4-BE49-F238E27FC236}">
                <a16:creationId xmlns:a16="http://schemas.microsoft.com/office/drawing/2014/main" id="{0D888508-990E-9707-F8FB-6345A7B995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6436" y="654584"/>
            <a:ext cx="6658224" cy="3119264"/>
          </a:xfrm>
          <a:prstGeom prst="rect">
            <a:avLst/>
          </a:prstGeom>
        </p:spPr>
      </p:pic>
      <p:sp>
        <p:nvSpPr>
          <p:cNvPr id="7" name="Slide Number Placeholder 6">
            <a:extLst>
              <a:ext uri="{FF2B5EF4-FFF2-40B4-BE49-F238E27FC236}">
                <a16:creationId xmlns:a16="http://schemas.microsoft.com/office/drawing/2014/main" id="{D74917AF-5977-FACF-4FD6-361B3FBAC43F}"/>
              </a:ext>
            </a:extLst>
          </p:cNvPr>
          <p:cNvSpPr>
            <a:spLocks noGrp="1"/>
          </p:cNvSpPr>
          <p:nvPr>
            <p:ph type="sldNum" sz="quarter" idx="12"/>
          </p:nvPr>
        </p:nvSpPr>
        <p:spPr/>
        <p:txBody>
          <a:bodyPr/>
          <a:lstStyle/>
          <a:p>
            <a:fld id="{8DF0AEC4-3E88-41EE-861A-2ECADAEDD1C4}" type="slidenum">
              <a:rPr lang="en-GB" smtClean="0"/>
              <a:t>3</a:t>
            </a:fld>
            <a:endParaRPr lang="en-GB"/>
          </a:p>
        </p:txBody>
      </p:sp>
    </p:spTree>
    <p:extLst>
      <p:ext uri="{BB962C8B-B14F-4D97-AF65-F5344CB8AC3E}">
        <p14:creationId xmlns:p14="http://schemas.microsoft.com/office/powerpoint/2010/main" val="3325033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98B751-759A-B96A-4AF2-6BA72048BC86}"/>
              </a:ext>
            </a:extLst>
          </p:cNvPr>
          <p:cNvSpPr/>
          <p:nvPr/>
        </p:nvSpPr>
        <p:spPr>
          <a:xfrm>
            <a:off x="0" y="0"/>
            <a:ext cx="5378325" cy="6858000"/>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DACE89-5CEC-E473-2451-59E34EB02486}"/>
              </a:ext>
            </a:extLst>
          </p:cNvPr>
          <p:cNvSpPr>
            <a:spLocks noGrp="1"/>
          </p:cNvSpPr>
          <p:nvPr>
            <p:ph type="title"/>
          </p:nvPr>
        </p:nvSpPr>
        <p:spPr>
          <a:xfrm>
            <a:off x="6096000" y="406938"/>
            <a:ext cx="5872238" cy="1325563"/>
          </a:xfrm>
        </p:spPr>
        <p:txBody>
          <a:bodyPr/>
          <a:lstStyle/>
          <a:p>
            <a:r>
              <a:rPr lang="en-GB" b="1" dirty="0">
                <a:latin typeface="Bahnschrift Condensed" panose="020B0502040204020203" pitchFamily="34" charset="0"/>
              </a:rPr>
              <a:t>Getting help – end of part 1</a:t>
            </a:r>
          </a:p>
        </p:txBody>
      </p:sp>
      <p:sp>
        <p:nvSpPr>
          <p:cNvPr id="3" name="Content Placeholder 2">
            <a:extLst>
              <a:ext uri="{FF2B5EF4-FFF2-40B4-BE49-F238E27FC236}">
                <a16:creationId xmlns:a16="http://schemas.microsoft.com/office/drawing/2014/main" id="{FD525308-38FA-D822-0707-BAD73D8A9D01}"/>
              </a:ext>
            </a:extLst>
          </p:cNvPr>
          <p:cNvSpPr>
            <a:spLocks noGrp="1"/>
          </p:cNvSpPr>
          <p:nvPr>
            <p:ph idx="1"/>
          </p:nvPr>
        </p:nvSpPr>
        <p:spPr>
          <a:xfrm>
            <a:off x="6096000" y="1668333"/>
            <a:ext cx="10515600" cy="411966"/>
          </a:xfrm>
        </p:spPr>
        <p:txBody>
          <a:bodyPr>
            <a:normAutofit/>
          </a:bodyPr>
          <a:lstStyle/>
          <a:p>
            <a:pPr marL="0" indent="0">
              <a:buNone/>
            </a:pPr>
            <a:r>
              <a:rPr lang="en-GB" sz="1700">
                <a:effectLst/>
                <a:latin typeface="Quicksand" panose="00000500000000000000" pitchFamily="2" charset="0"/>
                <a:ea typeface="Aptos" panose="020B0004020202020204" pitchFamily="34" charset="0"/>
                <a:cs typeface="Times New Roman" panose="02020603050405020304" pitchFamily="18" charset="0"/>
              </a:rPr>
              <a:t>This is </a:t>
            </a:r>
            <a:r>
              <a:rPr lang="en-GB" sz="1700" b="1">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part one </a:t>
            </a:r>
            <a:r>
              <a:rPr lang="en-GB" sz="1700">
                <a:effectLst/>
                <a:latin typeface="Quicksand" panose="00000500000000000000" pitchFamily="2" charset="0"/>
                <a:ea typeface="Aptos" panose="020B0004020202020204" pitchFamily="34" charset="0"/>
                <a:cs typeface="Times New Roman" panose="02020603050405020304" pitchFamily="18" charset="0"/>
              </a:rPr>
              <a:t>of this session.</a:t>
            </a:r>
            <a:endParaRPr lang="en-GB" sz="1700">
              <a:latin typeface="Quicksand" panose="00000500000000000000" pitchFamily="2" charset="0"/>
              <a:ea typeface="Aptos" panose="020B0004020202020204" pitchFamily="34" charset="0"/>
              <a:cs typeface="Times New Roman" panose="02020603050405020304" pitchFamily="18" charset="0"/>
            </a:endParaRPr>
          </a:p>
          <a:p>
            <a:pPr marL="0" indent="0">
              <a:buNone/>
            </a:pPr>
            <a:endParaRPr lang="en-GB" sz="1700">
              <a:latin typeface="Quicksand" panose="00000500000000000000"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B27C2705-A7A5-55DE-AEB5-4787A5FBF544}"/>
              </a:ext>
            </a:extLst>
          </p:cNvPr>
          <p:cNvSpPr txBox="1"/>
          <p:nvPr/>
        </p:nvSpPr>
        <p:spPr>
          <a:xfrm>
            <a:off x="6096000" y="2195674"/>
            <a:ext cx="5660571" cy="615553"/>
          </a:xfrm>
          <a:prstGeom prst="rect">
            <a:avLst/>
          </a:prstGeom>
          <a:noFill/>
        </p:spPr>
        <p:txBody>
          <a:bodyPr wrap="square">
            <a:spAutoFit/>
          </a:bodyPr>
          <a:lstStyle/>
          <a:p>
            <a:pPr marL="0" indent="0">
              <a:buNone/>
            </a:pPr>
            <a:r>
              <a:rPr lang="en-GB" sz="1700" dirty="0">
                <a:latin typeface="Quicksand" panose="00000500000000000000" pitchFamily="2" charset="0"/>
                <a:ea typeface="Aptos" panose="020B0004020202020204" pitchFamily="34" charset="0"/>
                <a:cs typeface="Times New Roman" panose="02020603050405020304" pitchFamily="18" charset="0"/>
              </a:rPr>
              <a:t>I</a:t>
            </a:r>
            <a:r>
              <a:rPr lang="en-GB" sz="1700" dirty="0">
                <a:effectLst/>
                <a:latin typeface="Quicksand" panose="00000500000000000000" pitchFamily="2" charset="0"/>
                <a:ea typeface="Aptos" panose="020B0004020202020204" pitchFamily="34" charset="0"/>
                <a:cs typeface="Times New Roman" panose="02020603050405020304" pitchFamily="18" charset="0"/>
              </a:rPr>
              <a:t>n </a:t>
            </a:r>
            <a:r>
              <a:rPr lang="en-GB" sz="1700" b="1"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part two </a:t>
            </a:r>
            <a:r>
              <a:rPr lang="en-GB" sz="1700" dirty="0">
                <a:effectLst/>
                <a:latin typeface="Quicksand" panose="00000500000000000000" pitchFamily="2" charset="0"/>
                <a:ea typeface="Aptos" panose="020B0004020202020204" pitchFamily="34" charset="0"/>
                <a:cs typeface="Times New Roman" panose="02020603050405020304" pitchFamily="18" charset="0"/>
              </a:rPr>
              <a:t>we look in more detail at ways of dealing with sexual harassment outside of school.</a:t>
            </a:r>
          </a:p>
        </p:txBody>
      </p:sp>
      <p:sp>
        <p:nvSpPr>
          <p:cNvPr id="7" name="TextBox 6">
            <a:extLst>
              <a:ext uri="{FF2B5EF4-FFF2-40B4-BE49-F238E27FC236}">
                <a16:creationId xmlns:a16="http://schemas.microsoft.com/office/drawing/2014/main" id="{B5A879A0-F4BA-F719-33C0-5F9D1ADF562B}"/>
              </a:ext>
            </a:extLst>
          </p:cNvPr>
          <p:cNvSpPr txBox="1"/>
          <p:nvPr/>
        </p:nvSpPr>
        <p:spPr>
          <a:xfrm>
            <a:off x="5884333" y="3185186"/>
            <a:ext cx="5872238" cy="3393750"/>
          </a:xfrm>
          <a:prstGeom prst="rect">
            <a:avLst/>
          </a:prstGeom>
          <a:noFill/>
        </p:spPr>
        <p:txBody>
          <a:bodyPr wrap="square">
            <a:spAutoFit/>
          </a:bodyPr>
          <a:lstStyle/>
          <a:p>
            <a:pPr marL="285750" indent="-285750">
              <a:lnSpc>
                <a:spcPct val="115000"/>
              </a:lnSpc>
              <a:spcAft>
                <a:spcPts val="800"/>
              </a:spcAft>
              <a:buFont typeface="Arial" panose="020B0604020202020204" pitchFamily="34" charset="0"/>
              <a:buChar char="•"/>
            </a:pPr>
            <a:r>
              <a:rPr lang="en-GB" sz="1700" kern="100" dirty="0">
                <a:effectLst/>
                <a:latin typeface="Quicksand" panose="00000500000000000000" pitchFamily="2" charset="0"/>
                <a:ea typeface="Aptos" panose="020B0004020202020204" pitchFamily="34" charset="0"/>
                <a:cs typeface="Times New Roman" panose="02020603050405020304" pitchFamily="18" charset="0"/>
              </a:rPr>
              <a:t>Speak to an adult such as a parent, teacher or another adult you trust about what has happened, and what should be done to stop it from continuing.</a:t>
            </a:r>
          </a:p>
          <a:p>
            <a:pPr marL="285750" indent="-285750">
              <a:lnSpc>
                <a:spcPct val="115000"/>
              </a:lnSpc>
              <a:spcAft>
                <a:spcPts val="800"/>
              </a:spcAft>
              <a:buFont typeface="Arial" panose="020B0604020202020204" pitchFamily="34" charset="0"/>
              <a:buChar char="•"/>
            </a:pPr>
            <a:r>
              <a:rPr lang="en-GB" sz="1700" kern="100" dirty="0">
                <a:effectLst/>
                <a:latin typeface="Quicksand" panose="00000500000000000000" pitchFamily="2" charset="0"/>
                <a:ea typeface="Aptos" panose="020B0004020202020204" pitchFamily="34" charset="0"/>
                <a:cs typeface="Times New Roman" panose="02020603050405020304" pitchFamily="18" charset="0"/>
              </a:rPr>
              <a:t>Some schools have people appointed to anti-bullying roles. If your school has one, that person could be a great person to seek guidance from.</a:t>
            </a:r>
          </a:p>
          <a:p>
            <a:pPr marL="285750" indent="-285750">
              <a:lnSpc>
                <a:spcPct val="115000"/>
              </a:lnSpc>
              <a:spcAft>
                <a:spcPts val="800"/>
              </a:spcAft>
              <a:buFont typeface="Arial" panose="020B0604020202020204" pitchFamily="34" charset="0"/>
              <a:buChar char="•"/>
            </a:pPr>
            <a:r>
              <a:rPr lang="en-GB" sz="1700" kern="100" dirty="0">
                <a:effectLst/>
                <a:latin typeface="Quicksand" panose="00000500000000000000" pitchFamily="2" charset="0"/>
                <a:ea typeface="Aptos" panose="020B0004020202020204" pitchFamily="34" charset="0"/>
                <a:cs typeface="Times New Roman" panose="02020603050405020304" pitchFamily="18" charset="0"/>
              </a:rPr>
              <a:t>If you are being sexually harassed by an adult, it is extremely important that you let another adult know right away.</a:t>
            </a:r>
          </a:p>
          <a:p>
            <a:pPr>
              <a:lnSpc>
                <a:spcPct val="115000"/>
              </a:lnSpc>
              <a:spcAft>
                <a:spcPts val="800"/>
              </a:spcAft>
            </a:pPr>
            <a:r>
              <a:rPr lang="en-GB" sz="1700" kern="100" dirty="0">
                <a:effectLst/>
                <a:latin typeface="Aptos" panose="020B0004020202020204" pitchFamily="34" charset="0"/>
                <a:ea typeface="Aptos" panose="020B0004020202020204" pitchFamily="34" charset="0"/>
                <a:cs typeface="Times New Roman" panose="02020603050405020304" pitchFamily="18" charset="0"/>
              </a:rPr>
              <a:t> </a:t>
            </a:r>
          </a:p>
        </p:txBody>
      </p:sp>
      <p:pic>
        <p:nvPicPr>
          <p:cNvPr id="11" name="Graphic 10">
            <a:extLst>
              <a:ext uri="{FF2B5EF4-FFF2-40B4-BE49-F238E27FC236}">
                <a16:creationId xmlns:a16="http://schemas.microsoft.com/office/drawing/2014/main" id="{05C23C9C-751A-205A-32C9-872A41F17B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1944" y="536773"/>
            <a:ext cx="5982212" cy="5784453"/>
          </a:xfrm>
          <a:prstGeom prst="rect">
            <a:avLst/>
          </a:prstGeom>
        </p:spPr>
      </p:pic>
      <p:sp>
        <p:nvSpPr>
          <p:cNvPr id="10" name="Slide Number Placeholder 4">
            <a:extLst>
              <a:ext uri="{FF2B5EF4-FFF2-40B4-BE49-F238E27FC236}">
                <a16:creationId xmlns:a16="http://schemas.microsoft.com/office/drawing/2014/main" id="{D3153083-BF90-F84A-64E4-6DEE5FB05796}"/>
              </a:ext>
            </a:extLst>
          </p:cNvPr>
          <p:cNvSpPr txBox="1">
            <a:spLocks/>
          </p:cNvSpPr>
          <p:nvPr/>
        </p:nvSpPr>
        <p:spPr>
          <a:xfrm>
            <a:off x="-2015066" y="63232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300" b="1" kern="1200">
                <a:solidFill>
                  <a:srgbClr val="8C296E"/>
                </a:solidFill>
                <a:latin typeface="Quicksand"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0AEC4-3E88-41EE-861A-2ECADAEDD1C4}" type="slidenum">
              <a:rPr lang="en-GB" smtClean="0">
                <a:solidFill>
                  <a:schemeClr val="bg1"/>
                </a:solidFill>
              </a:rPr>
              <a:pPr/>
              <a:t>30</a:t>
            </a:fld>
            <a:endParaRPr lang="en-GB" dirty="0">
              <a:solidFill>
                <a:schemeClr val="bg1"/>
              </a:solidFill>
            </a:endParaRPr>
          </a:p>
        </p:txBody>
      </p:sp>
    </p:spTree>
    <p:extLst>
      <p:ext uri="{BB962C8B-B14F-4D97-AF65-F5344CB8AC3E}">
        <p14:creationId xmlns:p14="http://schemas.microsoft.com/office/powerpoint/2010/main" val="504545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7EB668-57D7-9635-BE13-C6CBA8C1AE8E}"/>
              </a:ext>
            </a:extLst>
          </p:cNvPr>
          <p:cNvSpPr/>
          <p:nvPr/>
        </p:nvSpPr>
        <p:spPr>
          <a:xfrm>
            <a:off x="0" y="0"/>
            <a:ext cx="5378325" cy="6858000"/>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A70B6E-1272-EDC9-2775-9F1949F6C089}"/>
              </a:ext>
            </a:extLst>
          </p:cNvPr>
          <p:cNvSpPr>
            <a:spLocks noGrp="1"/>
          </p:cNvSpPr>
          <p:nvPr>
            <p:ph type="title"/>
          </p:nvPr>
        </p:nvSpPr>
        <p:spPr>
          <a:xfrm>
            <a:off x="6112625" y="940859"/>
            <a:ext cx="5613400" cy="1325563"/>
          </a:xfrm>
        </p:spPr>
        <p:txBody>
          <a:bodyPr/>
          <a:lstStyle/>
          <a:p>
            <a:r>
              <a:rPr lang="en-GB" sz="4400" b="1" kern="100">
                <a:effectLst/>
                <a:latin typeface="Bahnschrift Condensed" panose="020B0502040204020203" pitchFamily="34" charset="0"/>
                <a:ea typeface="Aptos" panose="020B0004020202020204" pitchFamily="34" charset="0"/>
                <a:cs typeface="Times New Roman" panose="02020603050405020304" pitchFamily="18" charset="0"/>
              </a:rPr>
              <a:t>Sexual harassment </a:t>
            </a:r>
            <a:br>
              <a:rPr lang="en-GB" sz="4400" b="1" kern="100">
                <a:effectLst/>
                <a:latin typeface="Bahnschrift Condensed" panose="020B0502040204020203" pitchFamily="34" charset="0"/>
                <a:ea typeface="Aptos" panose="020B0004020202020204" pitchFamily="34" charset="0"/>
                <a:cs typeface="Times New Roman" panose="02020603050405020304" pitchFamily="18" charset="0"/>
              </a:rPr>
            </a:br>
            <a:r>
              <a:rPr lang="en-GB" sz="4400" b="1" kern="100">
                <a:effectLst/>
                <a:latin typeface="Bahnschrift Condensed" panose="020B0502040204020203" pitchFamily="34" charset="0"/>
                <a:ea typeface="Aptos" panose="020B0004020202020204" pitchFamily="34" charset="0"/>
                <a:cs typeface="Times New Roman" panose="02020603050405020304" pitchFamily="18" charset="0"/>
              </a:rPr>
              <a:t>outside of school</a:t>
            </a:r>
            <a:endParaRPr lang="en-GB">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2DFB07BC-BDC1-285C-146D-5AACBCDA317A}"/>
              </a:ext>
            </a:extLst>
          </p:cNvPr>
          <p:cNvSpPr>
            <a:spLocks noGrp="1"/>
          </p:cNvSpPr>
          <p:nvPr>
            <p:ph idx="1"/>
          </p:nvPr>
        </p:nvSpPr>
        <p:spPr>
          <a:xfrm>
            <a:off x="6096000" y="2506662"/>
            <a:ext cx="5613400" cy="4351338"/>
          </a:xfrm>
        </p:spPr>
        <p:txBody>
          <a:bodyPr>
            <a:normAutofit/>
          </a:bodyPr>
          <a:lstStyle/>
          <a:p>
            <a:pPr>
              <a:lnSpc>
                <a:spcPct val="115000"/>
              </a:lnSpc>
              <a:spcAft>
                <a:spcPts val="800"/>
              </a:spcAft>
            </a:pPr>
            <a:r>
              <a:rPr lang="en-GB" sz="1800" kern="100" dirty="0">
                <a:effectLst/>
                <a:latin typeface="Quicksand" panose="00000500000000000000" pitchFamily="2" charset="0"/>
                <a:ea typeface="Aptos" panose="020B0004020202020204" pitchFamily="34" charset="0"/>
                <a:cs typeface="Times New Roman" panose="02020603050405020304" pitchFamily="18" charset="0"/>
              </a:rPr>
              <a:t>Where possible find someone in a position of authority, such as someone working, security or a police officer.</a:t>
            </a:r>
          </a:p>
          <a:p>
            <a:pPr>
              <a:lnSpc>
                <a:spcPct val="115000"/>
              </a:lnSpc>
              <a:spcAft>
                <a:spcPts val="800"/>
              </a:spcAft>
            </a:pPr>
            <a:r>
              <a:rPr lang="en-GB" sz="1800" kern="100" dirty="0">
                <a:effectLst/>
                <a:latin typeface="Quicksand" panose="00000500000000000000" pitchFamily="2" charset="0"/>
                <a:ea typeface="Aptos" panose="020B0004020202020204" pitchFamily="34" charset="0"/>
                <a:cs typeface="Times New Roman" panose="02020603050405020304" pitchFamily="18" charset="0"/>
              </a:rPr>
              <a:t>If a situation poses immediate danger call </a:t>
            </a:r>
            <a:r>
              <a:rPr lang="en-GB" sz="1800" b="1" kern="100" dirty="0">
                <a:effectLst/>
                <a:latin typeface="Quicksand" panose="00000500000000000000" pitchFamily="2" charset="0"/>
                <a:ea typeface="Aptos" panose="020B0004020202020204" pitchFamily="34" charset="0"/>
                <a:cs typeface="Times New Roman" panose="02020603050405020304" pitchFamily="18" charset="0"/>
              </a:rPr>
              <a:t>999</a:t>
            </a:r>
            <a:r>
              <a:rPr lang="en-GB" sz="1800" kern="100" dirty="0">
                <a:effectLst/>
                <a:latin typeface="Quicksand" panose="00000500000000000000" pitchFamily="2" charset="0"/>
                <a:ea typeface="Aptos" panose="020B0004020202020204" pitchFamily="34" charset="0"/>
                <a:cs typeface="Times New Roman" panose="02020603050405020304" pitchFamily="18" charset="0"/>
              </a:rPr>
              <a:t>.</a:t>
            </a:r>
            <a:br>
              <a:rPr lang="en-GB" sz="1800" kern="100" dirty="0">
                <a:effectLst/>
                <a:latin typeface="Quicksand" panose="00000500000000000000" pitchFamily="2" charset="0"/>
                <a:ea typeface="Aptos" panose="020B0004020202020204" pitchFamily="34" charset="0"/>
                <a:cs typeface="Times New Roman" panose="02020603050405020304" pitchFamily="18" charset="0"/>
              </a:rPr>
            </a:br>
            <a:endParaRPr lang="en-GB" sz="1800"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lnSpc>
                <a:spcPct val="115000"/>
              </a:lnSpc>
              <a:spcAft>
                <a:spcPts val="800"/>
              </a:spcAft>
              <a:buNone/>
            </a:pPr>
            <a:r>
              <a:rPr lang="en-US" sz="18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For less urgent and anonymous advice</a:t>
            </a:r>
            <a:endParaRPr lang="en-GB" sz="1800"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endParaRPr>
          </a:p>
          <a:p>
            <a:pPr>
              <a:lnSpc>
                <a:spcPct val="115000"/>
              </a:lnSpc>
              <a:spcAft>
                <a:spcPts val="800"/>
              </a:spcAft>
            </a:pPr>
            <a:r>
              <a:rPr lang="en-US" sz="1800" b="1" kern="100" dirty="0">
                <a:effectLst/>
                <a:latin typeface="Quicksand" panose="00000500000000000000" pitchFamily="2" charset="0"/>
                <a:ea typeface="Aptos" panose="020B0004020202020204" pitchFamily="34" charset="0"/>
                <a:cs typeface="Times New Roman" panose="02020603050405020304" pitchFamily="18" charset="0"/>
              </a:rPr>
              <a:t>Childline:</a:t>
            </a:r>
            <a:r>
              <a:rPr lang="en-US" sz="1800" kern="100" dirty="0">
                <a:effectLst/>
                <a:latin typeface="Quicksand" panose="00000500000000000000" pitchFamily="2" charset="0"/>
                <a:ea typeface="Aptos" panose="020B0004020202020204" pitchFamily="34" charset="0"/>
                <a:cs typeface="Times New Roman" panose="02020603050405020304" pitchFamily="18" charset="0"/>
              </a:rPr>
              <a:t> call 0800 1111, or sign up so you can </a:t>
            </a:r>
            <a:br>
              <a:rPr lang="en-US" sz="1800" kern="100" dirty="0">
                <a:effectLst/>
                <a:latin typeface="Quicksand" panose="00000500000000000000" pitchFamily="2" charset="0"/>
                <a:ea typeface="Aptos" panose="020B0004020202020204" pitchFamily="34" charset="0"/>
                <a:cs typeface="Times New Roman" panose="02020603050405020304" pitchFamily="18" charset="0"/>
              </a:rPr>
            </a:br>
            <a:r>
              <a:rPr lang="en-US" sz="1800" kern="100" dirty="0">
                <a:effectLst/>
                <a:latin typeface="Quicksand" panose="00000500000000000000" pitchFamily="2" charset="0"/>
                <a:ea typeface="Aptos" panose="020B0004020202020204" pitchFamily="34" charset="0"/>
                <a:cs typeface="Times New Roman" panose="02020603050405020304" pitchFamily="18" charset="0"/>
              </a:rPr>
              <a:t>online chat (9am - midnight)</a:t>
            </a:r>
          </a:p>
          <a:p>
            <a:pPr marL="0" indent="0">
              <a:lnSpc>
                <a:spcPct val="115000"/>
              </a:lnSpc>
              <a:spcAft>
                <a:spcPts val="800"/>
              </a:spcAft>
              <a:buNone/>
            </a:pPr>
            <a:endParaRPr lang="en-GB" sz="1200" dirty="0"/>
          </a:p>
          <a:p>
            <a:pPr marL="0" indent="0" algn="r">
              <a:lnSpc>
                <a:spcPct val="115000"/>
              </a:lnSpc>
              <a:spcAft>
                <a:spcPts val="800"/>
              </a:spcAft>
              <a:buNone/>
            </a:pPr>
            <a:r>
              <a:rPr lang="en-GB" sz="1200" dirty="0">
                <a:latin typeface="Quicksand" panose="00000500000000000000" pitchFamily="2" charset="0"/>
              </a:rPr>
              <a:t>Other reporting options on the next slide </a:t>
            </a:r>
            <a:r>
              <a:rPr lang="en-GB" sz="1200" dirty="0">
                <a:latin typeface="Quicksand" panose="00000500000000000000" pitchFamily="2" charset="0"/>
                <a:sym typeface="Wingdings" panose="05000000000000000000" pitchFamily="2" charset="2"/>
              </a:rPr>
              <a:t></a:t>
            </a:r>
            <a:r>
              <a:rPr lang="en-GB" sz="1200" dirty="0">
                <a:latin typeface="Quicksand" panose="00000500000000000000" pitchFamily="2" charset="0"/>
              </a:rPr>
              <a:t> </a:t>
            </a:r>
          </a:p>
          <a:p>
            <a:pPr>
              <a:lnSpc>
                <a:spcPct val="115000"/>
              </a:lnSpc>
              <a:spcAft>
                <a:spcPts val="800"/>
              </a:spcAft>
            </a:pPr>
            <a:endParaRPr lang="en-GB" sz="1800" kern="100" dirty="0">
              <a:effectLst/>
              <a:latin typeface="Quicksand" panose="00000500000000000000" pitchFamily="2" charset="0"/>
              <a:ea typeface="Aptos" panose="020B0004020202020204" pitchFamily="34" charset="0"/>
              <a:cs typeface="Times New Roman" panose="02020603050405020304" pitchFamily="18" charset="0"/>
            </a:endParaRPr>
          </a:p>
          <a:p>
            <a:endParaRPr lang="en-GB" sz="1800" dirty="0"/>
          </a:p>
        </p:txBody>
      </p:sp>
      <p:pic>
        <p:nvPicPr>
          <p:cNvPr id="4" name="Graphic 3">
            <a:extLst>
              <a:ext uri="{FF2B5EF4-FFF2-40B4-BE49-F238E27FC236}">
                <a16:creationId xmlns:a16="http://schemas.microsoft.com/office/drawing/2014/main" id="{93234572-CA1F-3C3B-35DB-0FECE5023E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944" y="536773"/>
            <a:ext cx="5982212" cy="5784453"/>
          </a:xfrm>
          <a:prstGeom prst="rect">
            <a:avLst/>
          </a:prstGeom>
        </p:spPr>
      </p:pic>
      <p:sp>
        <p:nvSpPr>
          <p:cNvPr id="8" name="Slide Number Placeholder 4">
            <a:extLst>
              <a:ext uri="{FF2B5EF4-FFF2-40B4-BE49-F238E27FC236}">
                <a16:creationId xmlns:a16="http://schemas.microsoft.com/office/drawing/2014/main" id="{560D1DE1-BBBE-45E9-0C85-21F9C82D537E}"/>
              </a:ext>
            </a:extLst>
          </p:cNvPr>
          <p:cNvSpPr txBox="1">
            <a:spLocks/>
          </p:cNvSpPr>
          <p:nvPr/>
        </p:nvSpPr>
        <p:spPr>
          <a:xfrm>
            <a:off x="-2015066" y="632323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300" b="1" kern="1200">
                <a:solidFill>
                  <a:srgbClr val="8C296E"/>
                </a:solidFill>
                <a:latin typeface="Quicksand"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F0AEC4-3E88-41EE-861A-2ECADAEDD1C4}" type="slidenum">
              <a:rPr lang="en-GB" smtClean="0">
                <a:solidFill>
                  <a:schemeClr val="bg1"/>
                </a:solidFill>
              </a:rPr>
              <a:pPr/>
              <a:t>31</a:t>
            </a:fld>
            <a:endParaRPr lang="en-GB" dirty="0">
              <a:solidFill>
                <a:schemeClr val="bg1"/>
              </a:solidFill>
            </a:endParaRPr>
          </a:p>
        </p:txBody>
      </p:sp>
    </p:spTree>
    <p:extLst>
      <p:ext uri="{BB962C8B-B14F-4D97-AF65-F5344CB8AC3E}">
        <p14:creationId xmlns:p14="http://schemas.microsoft.com/office/powerpoint/2010/main" val="3437623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4B57A-1CF2-1091-AA7B-F56FDC7E1D9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BD0A9E4-4FDB-1CF0-09A8-0FC2F6B527C7}"/>
              </a:ext>
            </a:extLst>
          </p:cNvPr>
          <p:cNvSpPr/>
          <p:nvPr/>
        </p:nvSpPr>
        <p:spPr>
          <a:xfrm>
            <a:off x="0" y="0"/>
            <a:ext cx="5378325" cy="6858000"/>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9772B1-0EDB-5E65-3DD2-FAFC6C78E24E}"/>
              </a:ext>
            </a:extLst>
          </p:cNvPr>
          <p:cNvSpPr>
            <a:spLocks noGrp="1"/>
          </p:cNvSpPr>
          <p:nvPr>
            <p:ph type="title"/>
          </p:nvPr>
        </p:nvSpPr>
        <p:spPr>
          <a:xfrm>
            <a:off x="5987925" y="898446"/>
            <a:ext cx="5613400" cy="1325563"/>
          </a:xfrm>
        </p:spPr>
        <p:txBody>
          <a:bodyPr/>
          <a:lstStyle/>
          <a:p>
            <a:r>
              <a:rPr lang="en-GB" sz="4400" b="1" kern="100" dirty="0">
                <a:effectLst/>
                <a:latin typeface="Bahnschrift Condensed" panose="020B0502040204020203" pitchFamily="34" charset="0"/>
                <a:ea typeface="Aptos" panose="020B0004020202020204" pitchFamily="34" charset="0"/>
                <a:cs typeface="Times New Roman" panose="02020603050405020304" pitchFamily="18" charset="0"/>
              </a:rPr>
              <a:t>Reporting sexual harassment</a:t>
            </a:r>
            <a:endParaRPr lang="en-GB" dirty="0">
              <a:latin typeface="Bahnschrift Condensed" panose="020B0502040204020203" pitchFamily="34" charset="0"/>
            </a:endParaRPr>
          </a:p>
        </p:txBody>
      </p:sp>
      <p:sp>
        <p:nvSpPr>
          <p:cNvPr id="3" name="Content Placeholder 2">
            <a:extLst>
              <a:ext uri="{FF2B5EF4-FFF2-40B4-BE49-F238E27FC236}">
                <a16:creationId xmlns:a16="http://schemas.microsoft.com/office/drawing/2014/main" id="{B97CDB26-AD12-E143-E635-B33115117179}"/>
              </a:ext>
            </a:extLst>
          </p:cNvPr>
          <p:cNvSpPr>
            <a:spLocks noGrp="1"/>
          </p:cNvSpPr>
          <p:nvPr>
            <p:ph idx="1"/>
          </p:nvPr>
        </p:nvSpPr>
        <p:spPr>
          <a:xfrm>
            <a:off x="6072341" y="2050944"/>
            <a:ext cx="5613400" cy="4351338"/>
          </a:xfrm>
        </p:spPr>
        <p:txBody>
          <a:bodyPr>
            <a:normAutofit/>
          </a:bodyPr>
          <a:lstStyle/>
          <a:p>
            <a:pPr marL="0" indent="0">
              <a:lnSpc>
                <a:spcPct val="115000"/>
              </a:lnSpc>
              <a:spcAft>
                <a:spcPts val="800"/>
              </a:spcAft>
              <a:buNone/>
            </a:pPr>
            <a:br>
              <a:rPr lang="en-GB" sz="1500" dirty="0">
                <a:latin typeface="Quicksand" panose="00000500000000000000" pitchFamily="2" charset="0"/>
                <a:hlinkClick r:id="rId3"/>
              </a:rPr>
            </a:br>
            <a:br>
              <a:rPr lang="en-GB" sz="1500" dirty="0">
                <a:latin typeface="Quicksand" panose="00000500000000000000" pitchFamily="2" charset="0"/>
              </a:rPr>
            </a:br>
            <a:endParaRPr lang="en-GB" sz="1500" dirty="0">
              <a:latin typeface="Quicksand" panose="00000500000000000000" pitchFamily="2" charset="0"/>
            </a:endParaRPr>
          </a:p>
          <a:p>
            <a:pPr marL="0" indent="0">
              <a:lnSpc>
                <a:spcPct val="115000"/>
              </a:lnSpc>
              <a:spcAft>
                <a:spcPts val="800"/>
              </a:spcAft>
              <a:buNone/>
            </a:pPr>
            <a:r>
              <a:rPr lang="en-GB" sz="1500" dirty="0">
                <a:latin typeface="Quicksand" panose="00000500000000000000" pitchFamily="2" charset="0"/>
              </a:rPr>
              <a:t>                               Strut Safe </a:t>
            </a:r>
            <a:r>
              <a:rPr lang="en-GB" sz="1500" dirty="0">
                <a:solidFill>
                  <a:srgbClr val="8C296E"/>
                </a:solidFill>
                <a:latin typeface="Quicksand" panose="00000500000000000000" pitchFamily="2" charset="0"/>
              </a:rPr>
              <a:t>- </a:t>
            </a:r>
            <a:r>
              <a:rPr lang="en-GB" sz="1500" dirty="0">
                <a:solidFill>
                  <a:srgbClr val="8C296E"/>
                </a:solidFill>
                <a:latin typeface="Quicksand" panose="00000500000000000000" pitchFamily="2" charset="0"/>
                <a:hlinkClick r:id="rId3">
                  <a:extLst>
                    <a:ext uri="{A12FA001-AC4F-418D-AE19-62706E023703}">
                      <ahyp:hlinkClr xmlns:ahyp="http://schemas.microsoft.com/office/drawing/2018/hyperlinkcolor" val="tx"/>
                    </a:ext>
                  </a:extLst>
                </a:hlinkClick>
              </a:rPr>
              <a:t>https://strutsafe.org</a:t>
            </a:r>
            <a:endParaRPr lang="en-GB" sz="1500" dirty="0">
              <a:solidFill>
                <a:srgbClr val="8C296E"/>
              </a:solidFill>
              <a:latin typeface="Quicksand" panose="00000500000000000000" pitchFamily="2" charset="0"/>
            </a:endParaRPr>
          </a:p>
          <a:p>
            <a:pPr marL="0" indent="0">
              <a:buNone/>
            </a:pPr>
            <a:r>
              <a:rPr lang="en-GB" sz="1500" dirty="0">
                <a:latin typeface="Quicksand" panose="00000500000000000000" pitchFamily="2" charset="0"/>
              </a:rPr>
              <a:t>                             </a:t>
            </a:r>
          </a:p>
          <a:p>
            <a:pPr marL="0" indent="0">
              <a:buNone/>
            </a:pPr>
            <a:endParaRPr lang="en-GB" sz="1500" dirty="0">
              <a:latin typeface="Quicksand" panose="00000500000000000000" pitchFamily="2" charset="0"/>
            </a:endParaRPr>
          </a:p>
          <a:p>
            <a:pPr marL="0" indent="0">
              <a:buNone/>
            </a:pPr>
            <a:r>
              <a:rPr lang="en-GB" sz="1500" dirty="0">
                <a:latin typeface="Quicksand" panose="00000500000000000000" pitchFamily="2" charset="0"/>
              </a:rPr>
              <a:t>                               Hollie Guard – </a:t>
            </a:r>
            <a:r>
              <a:rPr lang="en-GB" sz="1500" dirty="0">
                <a:solidFill>
                  <a:srgbClr val="8C296E"/>
                </a:solidFill>
                <a:latin typeface="Quicksand" panose="00000500000000000000" pitchFamily="2" charset="0"/>
              </a:rPr>
              <a:t>personal safety app (Free  </a:t>
            </a:r>
            <a:br>
              <a:rPr lang="en-GB" sz="1500" dirty="0">
                <a:solidFill>
                  <a:srgbClr val="8C296E"/>
                </a:solidFill>
                <a:latin typeface="Quicksand" panose="00000500000000000000" pitchFamily="2" charset="0"/>
              </a:rPr>
            </a:br>
            <a:r>
              <a:rPr lang="en-GB" sz="1500" dirty="0">
                <a:solidFill>
                  <a:srgbClr val="8C296E"/>
                </a:solidFill>
                <a:latin typeface="Quicksand" panose="00000500000000000000" pitchFamily="2" charset="0"/>
              </a:rPr>
              <a:t>                               app option) </a:t>
            </a:r>
            <a:r>
              <a:rPr lang="en-GB" sz="1500" dirty="0">
                <a:solidFill>
                  <a:srgbClr val="8C296E"/>
                </a:solidFill>
                <a:latin typeface="Quicksand" panose="00000500000000000000" pitchFamily="2" charset="0"/>
                <a:hlinkClick r:id="rId4">
                  <a:extLst>
                    <a:ext uri="{A12FA001-AC4F-418D-AE19-62706E023703}">
                      <ahyp:hlinkClr xmlns:ahyp="http://schemas.microsoft.com/office/drawing/2018/hyperlinkcolor" val="tx"/>
                    </a:ext>
                  </a:extLst>
                </a:hlinkClick>
              </a:rPr>
              <a:t>https://hollieguard.com</a:t>
            </a:r>
            <a:endParaRPr lang="en-GB" sz="1500" dirty="0">
              <a:solidFill>
                <a:srgbClr val="8C296E"/>
              </a:solidFill>
              <a:latin typeface="Quicksand" panose="00000500000000000000" pitchFamily="2" charset="0"/>
            </a:endParaRPr>
          </a:p>
          <a:p>
            <a:pPr marL="0" indent="0">
              <a:buNone/>
            </a:pPr>
            <a:endParaRPr lang="en-GB" sz="1500" dirty="0">
              <a:solidFill>
                <a:schemeClr val="dk1"/>
              </a:solidFill>
              <a:latin typeface="Quicksand" panose="00000500000000000000" pitchFamily="2" charset="0"/>
              <a:ea typeface="Calibri"/>
              <a:cs typeface="Calibri"/>
              <a:sym typeface="Calibri"/>
            </a:endParaRPr>
          </a:p>
          <a:p>
            <a:pPr marL="0" indent="0">
              <a:buNone/>
            </a:pPr>
            <a:r>
              <a:rPr lang="en-GB" sz="1800" dirty="0">
                <a:solidFill>
                  <a:schemeClr val="dk1"/>
                </a:solidFill>
                <a:latin typeface="Quicksand" panose="00000500000000000000" pitchFamily="2" charset="0"/>
                <a:ea typeface="Calibri"/>
                <a:cs typeface="Calibri"/>
                <a:sym typeface="Calibri"/>
              </a:rPr>
              <a:t>If you believe someone is going to act in a way to cause </a:t>
            </a:r>
            <a:r>
              <a:rPr lang="en-GB" sz="1800" b="1" dirty="0">
                <a:solidFill>
                  <a:srgbClr val="8C296E"/>
                </a:solidFill>
                <a:latin typeface="Quicksand" panose="00000500000000000000" pitchFamily="2" charset="0"/>
                <a:ea typeface="Calibri"/>
                <a:cs typeface="Calibri"/>
                <a:sym typeface="Calibri"/>
              </a:rPr>
              <a:t>immediate harm to others, such as carry out an attack call 999</a:t>
            </a:r>
            <a:r>
              <a:rPr lang="en-GB" sz="1800" dirty="0">
                <a:solidFill>
                  <a:srgbClr val="8C296E"/>
                </a:solidFill>
                <a:latin typeface="Quicksand" panose="00000500000000000000" pitchFamily="2" charset="0"/>
                <a:ea typeface="Calibri"/>
                <a:cs typeface="Calibri"/>
                <a:sym typeface="Calibri"/>
              </a:rPr>
              <a:t>.</a:t>
            </a:r>
            <a:endParaRPr lang="en-GB" sz="1800" b="1" dirty="0">
              <a:solidFill>
                <a:srgbClr val="8C296E"/>
              </a:solidFill>
              <a:latin typeface="Quicksand" panose="00000500000000000000" pitchFamily="2" charset="0"/>
              <a:cs typeface="Poppins" pitchFamily="2" charset="77"/>
            </a:endParaRPr>
          </a:p>
          <a:p>
            <a:pPr marL="0" indent="0">
              <a:buNone/>
            </a:pPr>
            <a:endParaRPr lang="en-GB" sz="1800" dirty="0">
              <a:solidFill>
                <a:srgbClr val="A82660"/>
              </a:solidFill>
              <a:latin typeface="Quicksand" panose="00000500000000000000" pitchFamily="2" charset="0"/>
            </a:endParaRPr>
          </a:p>
        </p:txBody>
      </p:sp>
      <p:pic>
        <p:nvPicPr>
          <p:cNvPr id="1026" name="Picture 2" descr="Strut Safe logo. The words Strut Safe in pink on an orange and peach background">
            <a:extLst>
              <a:ext uri="{FF2B5EF4-FFF2-40B4-BE49-F238E27FC236}">
                <a16:creationId xmlns:a16="http://schemas.microsoft.com/office/drawing/2014/main" id="{26246B07-B5C1-B614-8BD5-FACEA97602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3767" y="2378275"/>
            <a:ext cx="1233258" cy="12364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nk and purple text&#10;&#10;AI-generated content may be incorrect.">
            <a:extLst>
              <a:ext uri="{FF2B5EF4-FFF2-40B4-BE49-F238E27FC236}">
                <a16:creationId xmlns:a16="http://schemas.microsoft.com/office/drawing/2014/main" id="{071E0BB0-189F-CF70-4102-D5CFB0B042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3767" y="4131232"/>
            <a:ext cx="1319474" cy="604759"/>
          </a:xfrm>
          <a:prstGeom prst="rect">
            <a:avLst/>
          </a:prstGeom>
        </p:spPr>
      </p:pic>
      <p:pic>
        <p:nvPicPr>
          <p:cNvPr id="4" name="Graphic 3">
            <a:extLst>
              <a:ext uri="{FF2B5EF4-FFF2-40B4-BE49-F238E27FC236}">
                <a16:creationId xmlns:a16="http://schemas.microsoft.com/office/drawing/2014/main" id="{D96B689B-5AB0-F473-CF75-E7028AC81C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1944" y="536773"/>
            <a:ext cx="5982212" cy="5784453"/>
          </a:xfrm>
          <a:prstGeom prst="rect">
            <a:avLst/>
          </a:prstGeom>
        </p:spPr>
      </p:pic>
    </p:spTree>
    <p:extLst>
      <p:ext uri="{BB962C8B-B14F-4D97-AF65-F5344CB8AC3E}">
        <p14:creationId xmlns:p14="http://schemas.microsoft.com/office/powerpoint/2010/main" val="72017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120445-7D25-88CB-28C6-0431278A5FE4}"/>
              </a:ext>
            </a:extLst>
          </p:cNvPr>
          <p:cNvSpPr/>
          <p:nvPr/>
        </p:nvSpPr>
        <p:spPr>
          <a:xfrm>
            <a:off x="0" y="0"/>
            <a:ext cx="8436250" cy="6868841"/>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t>i</a:t>
            </a:r>
            <a:endParaRPr lang="en-US"/>
          </a:p>
        </p:txBody>
      </p:sp>
      <p:pic>
        <p:nvPicPr>
          <p:cNvPr id="9" name="Graphic 8">
            <a:extLst>
              <a:ext uri="{FF2B5EF4-FFF2-40B4-BE49-F238E27FC236}">
                <a16:creationId xmlns:a16="http://schemas.microsoft.com/office/drawing/2014/main" id="{7CA274DF-BBE4-69EF-5082-8E2D4A99AC1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73772" y="3337601"/>
            <a:ext cx="4322154" cy="3350761"/>
          </a:xfrm>
          <a:prstGeom prst="rect">
            <a:avLst/>
          </a:prstGeom>
        </p:spPr>
      </p:pic>
      <p:sp>
        <p:nvSpPr>
          <p:cNvPr id="2" name="Title 1">
            <a:extLst>
              <a:ext uri="{FF2B5EF4-FFF2-40B4-BE49-F238E27FC236}">
                <a16:creationId xmlns:a16="http://schemas.microsoft.com/office/drawing/2014/main" id="{A1A15B1B-500E-E75D-5036-2E382672C98F}"/>
              </a:ext>
            </a:extLst>
          </p:cNvPr>
          <p:cNvSpPr>
            <a:spLocks noGrp="1"/>
          </p:cNvSpPr>
          <p:nvPr>
            <p:ph type="title"/>
          </p:nvPr>
        </p:nvSpPr>
        <p:spPr>
          <a:xfrm>
            <a:off x="618067" y="1443805"/>
            <a:ext cx="10515600" cy="1325563"/>
          </a:xfrm>
        </p:spPr>
        <p:txBody>
          <a:bodyPr>
            <a:normAutofit/>
          </a:bodyPr>
          <a:lstStyle/>
          <a:p>
            <a:r>
              <a:rPr lang="en-GB" sz="5400" b="1" dirty="0">
                <a:solidFill>
                  <a:schemeClr val="bg1"/>
                </a:solidFill>
                <a:latin typeface="Bahnschrift Condensed" panose="020B0502040204020203" pitchFamily="34" charset="0"/>
              </a:rPr>
              <a:t>Session Expectations </a:t>
            </a:r>
          </a:p>
        </p:txBody>
      </p:sp>
      <p:sp>
        <p:nvSpPr>
          <p:cNvPr id="4" name="Content Placeholder 2">
            <a:extLst>
              <a:ext uri="{FF2B5EF4-FFF2-40B4-BE49-F238E27FC236}">
                <a16:creationId xmlns:a16="http://schemas.microsoft.com/office/drawing/2014/main" id="{C86094C9-554A-E83B-5787-332697E87CE6}"/>
              </a:ext>
            </a:extLst>
          </p:cNvPr>
          <p:cNvSpPr txBox="1">
            <a:spLocks noGrp="1"/>
          </p:cNvSpPr>
          <p:nvPr>
            <p:ph idx="1"/>
          </p:nvPr>
        </p:nvSpPr>
        <p:spPr>
          <a:xfrm>
            <a:off x="838200" y="2769368"/>
            <a:ext cx="695913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400" dirty="0">
                <a:solidFill>
                  <a:schemeClr val="bg1"/>
                </a:solidFill>
                <a:latin typeface="Quicksand" pitchFamily="2" charset="77"/>
                <a:cs typeface="Poppins" pitchFamily="2" charset="77"/>
              </a:rPr>
              <a:t>No personal questions or comments.</a:t>
            </a:r>
          </a:p>
          <a:p>
            <a:pPr marL="514350" indent="-514350">
              <a:buFont typeface="+mj-lt"/>
              <a:buAutoNum type="arabicPeriod"/>
            </a:pPr>
            <a:r>
              <a:rPr lang="en-US" sz="2400" dirty="0">
                <a:solidFill>
                  <a:schemeClr val="bg1"/>
                </a:solidFill>
                <a:latin typeface="Quicksand" pitchFamily="2" charset="77"/>
                <a:cs typeface="Poppins" pitchFamily="2" charset="77"/>
              </a:rPr>
              <a:t>Listen to each other.</a:t>
            </a:r>
          </a:p>
          <a:p>
            <a:pPr marL="514350" indent="-514350">
              <a:buFont typeface="+mj-lt"/>
              <a:buAutoNum type="arabicPeriod"/>
            </a:pPr>
            <a:r>
              <a:rPr lang="en-US" sz="2400" dirty="0">
                <a:solidFill>
                  <a:schemeClr val="bg1"/>
                </a:solidFill>
                <a:latin typeface="Quicksand" pitchFamily="2" charset="77"/>
                <a:cs typeface="Poppins" pitchFamily="2" charset="77"/>
              </a:rPr>
              <a:t>Treat each other with respect, even if you disagree.</a:t>
            </a:r>
          </a:p>
          <a:p>
            <a:pPr marL="514350" indent="-514350">
              <a:buFont typeface="+mj-lt"/>
              <a:buAutoNum type="arabicPeriod"/>
            </a:pPr>
            <a:r>
              <a:rPr lang="en-US" sz="2400" dirty="0">
                <a:solidFill>
                  <a:schemeClr val="bg1"/>
                </a:solidFill>
                <a:latin typeface="Quicksand" pitchFamily="2" charset="77"/>
                <a:cs typeface="Poppins" pitchFamily="2" charset="77"/>
              </a:rPr>
              <a:t>Engage with and try to enjoy the learning.</a:t>
            </a:r>
          </a:p>
        </p:txBody>
      </p:sp>
      <p:sp>
        <p:nvSpPr>
          <p:cNvPr id="11" name="Rounded Rectangle 12">
            <a:extLst>
              <a:ext uri="{FF2B5EF4-FFF2-40B4-BE49-F238E27FC236}">
                <a16:creationId xmlns:a16="http://schemas.microsoft.com/office/drawing/2014/main" id="{45ADCFC4-A987-8306-CA0F-F479F7651C86}"/>
              </a:ext>
            </a:extLst>
          </p:cNvPr>
          <p:cNvSpPr/>
          <p:nvPr/>
        </p:nvSpPr>
        <p:spPr>
          <a:xfrm>
            <a:off x="8901199" y="480447"/>
            <a:ext cx="2876224" cy="712922"/>
          </a:xfrm>
          <a:prstGeom prst="round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latin typeface="Quicksand" pitchFamily="2" charset="77"/>
              <a:cs typeface="Poppins" pitchFamily="2" charset="77"/>
            </a:endParaRPr>
          </a:p>
          <a:p>
            <a:pPr algn="ctr"/>
            <a:r>
              <a:rPr lang="en-US" b="1">
                <a:solidFill>
                  <a:schemeClr val="bg1"/>
                </a:solidFill>
                <a:latin typeface="Quicksand" pitchFamily="2" charset="77"/>
                <a:cs typeface="Poppins" pitchFamily="2" charset="77"/>
              </a:rPr>
              <a:t>Trigger warning!</a:t>
            </a:r>
          </a:p>
          <a:p>
            <a:pPr algn="ctr"/>
            <a:endParaRPr lang="en-US"/>
          </a:p>
        </p:txBody>
      </p:sp>
      <p:sp>
        <p:nvSpPr>
          <p:cNvPr id="13" name="TextBox 12">
            <a:extLst>
              <a:ext uri="{FF2B5EF4-FFF2-40B4-BE49-F238E27FC236}">
                <a16:creationId xmlns:a16="http://schemas.microsoft.com/office/drawing/2014/main" id="{1E3D148F-01B1-5815-4830-1B418CA10509}"/>
              </a:ext>
            </a:extLst>
          </p:cNvPr>
          <p:cNvSpPr txBox="1"/>
          <p:nvPr/>
        </p:nvSpPr>
        <p:spPr>
          <a:xfrm>
            <a:off x="7198826" y="1430046"/>
            <a:ext cx="6098582" cy="1938992"/>
          </a:xfrm>
          <a:prstGeom prst="rect">
            <a:avLst/>
          </a:prstGeom>
          <a:noFill/>
        </p:spPr>
        <p:txBody>
          <a:bodyPr wrap="square">
            <a:spAutoFit/>
          </a:bodyPr>
          <a:lstStyle/>
          <a:p>
            <a:pPr marL="0" indent="0" algn="ctr">
              <a:buNone/>
            </a:pPr>
            <a:r>
              <a:rPr lang="en-US" sz="2000" b="1">
                <a:latin typeface="Quicksand" pitchFamily="2" charset="77"/>
                <a:cs typeface="Poppins" pitchFamily="2" charset="77"/>
              </a:rPr>
              <a:t>  Content on Sexual </a:t>
            </a:r>
          </a:p>
          <a:p>
            <a:pPr marL="0" indent="0" algn="ctr">
              <a:buNone/>
            </a:pPr>
            <a:r>
              <a:rPr lang="en-US" sz="2000" b="1">
                <a:latin typeface="Quicksand" pitchFamily="2" charset="77"/>
                <a:cs typeface="Poppins" pitchFamily="2" charset="77"/>
              </a:rPr>
              <a:t>Harassment </a:t>
            </a:r>
          </a:p>
          <a:p>
            <a:pPr marL="0" indent="0" algn="ctr">
              <a:buNone/>
            </a:pPr>
            <a:endParaRPr lang="en-GB" sz="2000" b="1">
              <a:latin typeface="Poppins" pitchFamily="2" charset="77"/>
              <a:cs typeface="Poppins" pitchFamily="2" charset="77"/>
            </a:endParaRPr>
          </a:p>
          <a:p>
            <a:pPr marL="0" indent="0" algn="ctr">
              <a:buNone/>
            </a:pPr>
            <a:r>
              <a:rPr lang="en-US" sz="2000">
                <a:latin typeface="Quicksand" pitchFamily="2" charset="77"/>
                <a:cs typeface="Poppins" pitchFamily="2" charset="77"/>
              </a:rPr>
              <a:t>If any content causes </a:t>
            </a:r>
          </a:p>
          <a:p>
            <a:pPr marL="0" indent="0" algn="ctr">
              <a:buNone/>
            </a:pPr>
            <a:r>
              <a:rPr lang="en-US" sz="2000">
                <a:latin typeface="Quicksand" pitchFamily="2" charset="77"/>
                <a:cs typeface="Poppins" pitchFamily="2" charset="77"/>
              </a:rPr>
              <a:t>distress, a safe place to </a:t>
            </a:r>
          </a:p>
          <a:p>
            <a:pPr marL="0" indent="0" algn="ctr">
              <a:buNone/>
            </a:pPr>
            <a:r>
              <a:rPr lang="en-US" sz="2000">
                <a:latin typeface="Quicksand" pitchFamily="2" charset="77"/>
                <a:cs typeface="Poppins" pitchFamily="2" charset="77"/>
              </a:rPr>
              <a:t>go is…</a:t>
            </a:r>
          </a:p>
        </p:txBody>
      </p:sp>
      <p:sp>
        <p:nvSpPr>
          <p:cNvPr id="14" name="TextBox 13">
            <a:extLst>
              <a:ext uri="{FF2B5EF4-FFF2-40B4-BE49-F238E27FC236}">
                <a16:creationId xmlns:a16="http://schemas.microsoft.com/office/drawing/2014/main" id="{42ADB88C-02F8-C9D9-84E4-768FBC17136A}"/>
              </a:ext>
            </a:extLst>
          </p:cNvPr>
          <p:cNvSpPr txBox="1"/>
          <p:nvPr/>
        </p:nvSpPr>
        <p:spPr>
          <a:xfrm>
            <a:off x="9952429" y="4107882"/>
            <a:ext cx="914400" cy="369332"/>
          </a:xfrm>
          <a:prstGeom prst="rect">
            <a:avLst/>
          </a:prstGeom>
          <a:noFill/>
        </p:spPr>
        <p:txBody>
          <a:bodyPr wrap="square" rtlCol="0">
            <a:spAutoFit/>
          </a:bodyPr>
          <a:lstStyle/>
          <a:p>
            <a:r>
              <a:rPr lang="en-GB" b="1">
                <a:latin typeface="UniformExtraCondensed Black*"/>
              </a:rPr>
              <a:t>RULES</a:t>
            </a:r>
          </a:p>
        </p:txBody>
      </p:sp>
      <p:sp>
        <p:nvSpPr>
          <p:cNvPr id="5" name="Slide Number Placeholder 4">
            <a:extLst>
              <a:ext uri="{FF2B5EF4-FFF2-40B4-BE49-F238E27FC236}">
                <a16:creationId xmlns:a16="http://schemas.microsoft.com/office/drawing/2014/main" id="{331194AB-6171-0877-7244-E274006A130B}"/>
              </a:ext>
            </a:extLst>
          </p:cNvPr>
          <p:cNvSpPr>
            <a:spLocks noGrp="1"/>
          </p:cNvSpPr>
          <p:nvPr>
            <p:ph type="sldNum" sz="quarter" idx="12"/>
          </p:nvPr>
        </p:nvSpPr>
        <p:spPr>
          <a:xfrm>
            <a:off x="-2015066" y="6323237"/>
            <a:ext cx="2743200" cy="365125"/>
          </a:xfrm>
        </p:spPr>
        <p:txBody>
          <a:bodyPr/>
          <a:lstStyle/>
          <a:p>
            <a:fld id="{8DF0AEC4-3E88-41EE-861A-2ECADAEDD1C4}" type="slidenum">
              <a:rPr lang="en-GB" smtClean="0">
                <a:solidFill>
                  <a:schemeClr val="bg1"/>
                </a:solidFill>
              </a:rPr>
              <a:t>4</a:t>
            </a:fld>
            <a:endParaRPr lang="en-GB" dirty="0">
              <a:solidFill>
                <a:schemeClr val="bg1"/>
              </a:solidFill>
            </a:endParaRPr>
          </a:p>
        </p:txBody>
      </p:sp>
    </p:spTree>
    <p:extLst>
      <p:ext uri="{BB962C8B-B14F-4D97-AF65-F5344CB8AC3E}">
        <p14:creationId xmlns:p14="http://schemas.microsoft.com/office/powerpoint/2010/main" val="167624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3ED5D-2BB6-0E81-7D39-EA243AD687EC}"/>
              </a:ext>
            </a:extLst>
          </p:cNvPr>
          <p:cNvSpPr/>
          <p:nvPr/>
        </p:nvSpPr>
        <p:spPr>
          <a:xfrm>
            <a:off x="0" y="0"/>
            <a:ext cx="12192000" cy="2347433"/>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2" name="Title 1">
            <a:extLst>
              <a:ext uri="{FF2B5EF4-FFF2-40B4-BE49-F238E27FC236}">
                <a16:creationId xmlns:a16="http://schemas.microsoft.com/office/drawing/2014/main" id="{5BB2A585-9231-5CAE-A0DC-6B63FB2E5897}"/>
              </a:ext>
            </a:extLst>
          </p:cNvPr>
          <p:cNvSpPr>
            <a:spLocks noGrp="1"/>
          </p:cNvSpPr>
          <p:nvPr>
            <p:ph type="title"/>
          </p:nvPr>
        </p:nvSpPr>
        <p:spPr/>
        <p:txBody>
          <a:bodyPr/>
          <a:lstStyle/>
          <a:p>
            <a:r>
              <a:rPr lang="en-GB" b="1">
                <a:solidFill>
                  <a:schemeClr val="bg1"/>
                </a:solidFill>
                <a:latin typeface="Bahnschrift Condensed" panose="020B0502040204020203" pitchFamily="34" charset="0"/>
              </a:rPr>
              <a:t>Sexual harassment is…</a:t>
            </a:r>
          </a:p>
        </p:txBody>
      </p:sp>
      <p:sp>
        <p:nvSpPr>
          <p:cNvPr id="3" name="Content Placeholder 2">
            <a:extLst>
              <a:ext uri="{FF2B5EF4-FFF2-40B4-BE49-F238E27FC236}">
                <a16:creationId xmlns:a16="http://schemas.microsoft.com/office/drawing/2014/main" id="{B9F45A41-F331-3EEC-393E-67509BE97430}"/>
              </a:ext>
            </a:extLst>
          </p:cNvPr>
          <p:cNvSpPr>
            <a:spLocks noGrp="1"/>
          </p:cNvSpPr>
          <p:nvPr>
            <p:ph idx="1"/>
          </p:nvPr>
        </p:nvSpPr>
        <p:spPr>
          <a:xfrm>
            <a:off x="8209478" y="4678895"/>
            <a:ext cx="3754966" cy="2459504"/>
          </a:xfrm>
        </p:spPr>
        <p:txBody>
          <a:bodyPr>
            <a:normAutofit/>
          </a:bodyPr>
          <a:lstStyle/>
          <a:p>
            <a:pPr marL="0" indent="0" algn="ctr">
              <a:buNone/>
            </a:pPr>
            <a:endParaRPr lang="en-GB" sz="2000" b="1" kern="100" dirty="0">
              <a:effectLst/>
              <a:latin typeface="Bahnschrift Condensed" panose="020B0502040204020203" pitchFamily="34" charset="0"/>
              <a:ea typeface="Aptos" panose="020B0004020202020204" pitchFamily="34" charset="0"/>
              <a:cs typeface="Times New Roman" panose="02020603050405020304" pitchFamily="18" charset="0"/>
            </a:endParaRPr>
          </a:p>
          <a:p>
            <a:pPr marL="0" indent="0" algn="r">
              <a:buNone/>
            </a:pPr>
            <a:r>
              <a:rPr lang="en-US" sz="3600" b="1" kern="100" dirty="0">
                <a:effectLst/>
                <a:latin typeface="Bahnschrift Condensed" panose="020B0502040204020203" pitchFamily="34" charset="0"/>
                <a:ea typeface="Aptos" panose="020B0004020202020204" pitchFamily="34" charset="0"/>
                <a:cs typeface="Times New Roman" panose="02020603050405020304" pitchFamily="18" charset="0"/>
              </a:rPr>
              <a:t>FILL IN THE BLANKS </a:t>
            </a:r>
            <a:br>
              <a:rPr lang="en-US" sz="3600" b="1" kern="100" dirty="0">
                <a:latin typeface="Bahnschrift Condensed" panose="020B0502040204020203" pitchFamily="34" charset="0"/>
                <a:ea typeface="Aptos" panose="020B0004020202020204" pitchFamily="34" charset="0"/>
                <a:cs typeface="Times New Roman" panose="02020603050405020304" pitchFamily="18" charset="0"/>
              </a:rPr>
            </a:br>
            <a:r>
              <a:rPr lang="en-US" sz="3600" b="1" kern="100" dirty="0">
                <a:effectLst/>
                <a:latin typeface="Bahnschrift Condensed" panose="020B0502040204020203" pitchFamily="34" charset="0"/>
                <a:ea typeface="Aptos" panose="020B0004020202020204" pitchFamily="34" charset="0"/>
                <a:cs typeface="Times New Roman" panose="02020603050405020304" pitchFamily="18" charset="0"/>
              </a:rPr>
              <a:t>FOR EXAMPLES OF SEXUAL HARASSMENT</a:t>
            </a:r>
          </a:p>
        </p:txBody>
      </p:sp>
      <p:sp>
        <p:nvSpPr>
          <p:cNvPr id="5" name="TextBox 4">
            <a:extLst>
              <a:ext uri="{FF2B5EF4-FFF2-40B4-BE49-F238E27FC236}">
                <a16:creationId xmlns:a16="http://schemas.microsoft.com/office/drawing/2014/main" id="{14027067-FF84-8E85-7B26-B34EA59DFC18}"/>
              </a:ext>
            </a:extLst>
          </p:cNvPr>
          <p:cNvSpPr txBox="1"/>
          <p:nvPr/>
        </p:nvSpPr>
        <p:spPr>
          <a:xfrm>
            <a:off x="909826" y="2982063"/>
            <a:ext cx="6837173" cy="1938992"/>
          </a:xfrm>
          <a:prstGeom prst="rect">
            <a:avLst/>
          </a:prstGeom>
          <a:noFill/>
        </p:spPr>
        <p:txBody>
          <a:bodyPr wrap="square">
            <a:spAutoFit/>
          </a:bodyPr>
          <a:lstStyle/>
          <a:p>
            <a:pPr marL="342900" indent="-342900">
              <a:buFont typeface="Wingdings" panose="05000000000000000000" pitchFamily="2" charset="2"/>
              <a:buChar char="§"/>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upset</a:t>
            </a:r>
          </a:p>
          <a:p>
            <a:pPr marL="342900" indent="-342900">
              <a:buFont typeface="Wingdings" panose="05000000000000000000" pitchFamily="2" charset="2"/>
              <a:buChar char="§"/>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scared</a:t>
            </a:r>
          </a:p>
          <a:p>
            <a:pPr marL="342900" indent="-342900">
              <a:buFont typeface="Wingdings" panose="05000000000000000000" pitchFamily="2" charset="2"/>
              <a:buChar char="§"/>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offended</a:t>
            </a:r>
          </a:p>
          <a:p>
            <a:pPr marL="342900" indent="-342900">
              <a:buFont typeface="Wingdings" panose="05000000000000000000" pitchFamily="2" charset="2"/>
              <a:buChar char="§"/>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humiliated</a:t>
            </a:r>
          </a:p>
          <a:p>
            <a:pPr marL="342900" indent="-342900">
              <a:buFont typeface="Wingdings" panose="05000000000000000000" pitchFamily="2" charset="2"/>
              <a:buChar char="§"/>
            </a:pPr>
            <a:r>
              <a:rPr lang="en-GB" sz="2400" kern="100" dirty="0">
                <a:effectLst/>
                <a:latin typeface="Quicksand" panose="00000500000000000000" pitchFamily="2" charset="0"/>
                <a:ea typeface="Aptos" panose="020B0004020202020204" pitchFamily="34" charset="0"/>
                <a:cs typeface="Times New Roman" panose="02020603050405020304" pitchFamily="18" charset="0"/>
              </a:rPr>
              <a:t>or is meant to make them feel that way.</a:t>
            </a:r>
            <a:endParaRPr lang="en-GB" sz="2400" dirty="0"/>
          </a:p>
        </p:txBody>
      </p:sp>
      <p:sp>
        <p:nvSpPr>
          <p:cNvPr id="7" name="TextBox 6">
            <a:extLst>
              <a:ext uri="{FF2B5EF4-FFF2-40B4-BE49-F238E27FC236}">
                <a16:creationId xmlns:a16="http://schemas.microsoft.com/office/drawing/2014/main" id="{1E1BD603-4804-C161-0A96-F2F2C62910E5}"/>
              </a:ext>
            </a:extLst>
          </p:cNvPr>
          <p:cNvSpPr txBox="1"/>
          <p:nvPr/>
        </p:nvSpPr>
        <p:spPr>
          <a:xfrm>
            <a:off x="825501" y="1402487"/>
            <a:ext cx="7459133" cy="461665"/>
          </a:xfrm>
          <a:prstGeom prst="rect">
            <a:avLst/>
          </a:prstGeom>
          <a:noFill/>
        </p:spPr>
        <p:txBody>
          <a:bodyPr wrap="square">
            <a:spAutoFit/>
          </a:bodyPr>
          <a:lstStyle/>
          <a:p>
            <a:pPr marL="0" indent="0">
              <a:buNone/>
            </a:pPr>
            <a:r>
              <a:rPr lang="en-GB" sz="2400" b="1" kern="100">
                <a:solidFill>
                  <a:schemeClr val="bg1"/>
                </a:solidFill>
                <a:latin typeface="Quicksand" panose="00000500000000000000" pitchFamily="2" charset="0"/>
                <a:ea typeface="Aptos" panose="020B0004020202020204" pitchFamily="34" charset="0"/>
                <a:cs typeface="Times New Roman" panose="02020603050405020304" pitchFamily="18" charset="0"/>
              </a:rPr>
              <a:t>A</a:t>
            </a:r>
            <a:r>
              <a:rPr lang="en-GB" sz="2400" b="1" kern="100">
                <a:solidFill>
                  <a:schemeClr val="bg1"/>
                </a:solidFill>
                <a:effectLst/>
                <a:latin typeface="Quicksand" panose="00000500000000000000" pitchFamily="2" charset="0"/>
                <a:ea typeface="Aptos" panose="020B0004020202020204" pitchFamily="34" charset="0"/>
                <a:cs typeface="Times New Roman" panose="02020603050405020304" pitchFamily="18" charset="0"/>
              </a:rPr>
              <a:t>ny</a:t>
            </a:r>
            <a:r>
              <a:rPr lang="en-GB" sz="2400" kern="100">
                <a:solidFill>
                  <a:schemeClr val="bg1"/>
                </a:solidFill>
                <a:effectLst/>
                <a:latin typeface="Quicksand" panose="00000500000000000000" pitchFamily="2" charset="0"/>
                <a:ea typeface="Aptos" panose="020B0004020202020204" pitchFamily="34" charset="0"/>
                <a:cs typeface="Times New Roman" panose="02020603050405020304" pitchFamily="18" charset="0"/>
              </a:rPr>
              <a:t> unwanted behaviour that makes someone feel:</a:t>
            </a:r>
          </a:p>
        </p:txBody>
      </p:sp>
      <p:pic>
        <p:nvPicPr>
          <p:cNvPr id="9" name="Graphic 8">
            <a:extLst>
              <a:ext uri="{FF2B5EF4-FFF2-40B4-BE49-F238E27FC236}">
                <a16:creationId xmlns:a16="http://schemas.microsoft.com/office/drawing/2014/main" id="{B9EB8B52-C8D9-4946-6A75-B3C1629699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05444" y="3271289"/>
            <a:ext cx="4734156" cy="3792045"/>
          </a:xfrm>
          <a:prstGeom prst="rect">
            <a:avLst/>
          </a:prstGeom>
        </p:spPr>
      </p:pic>
      <p:sp>
        <p:nvSpPr>
          <p:cNvPr id="11" name="TextBox 10">
            <a:extLst>
              <a:ext uri="{FF2B5EF4-FFF2-40B4-BE49-F238E27FC236}">
                <a16:creationId xmlns:a16="http://schemas.microsoft.com/office/drawing/2014/main" id="{C91F8CB0-0DEC-C14E-AA5C-4A1D2792FBE1}"/>
              </a:ext>
            </a:extLst>
          </p:cNvPr>
          <p:cNvSpPr txBox="1"/>
          <p:nvPr/>
        </p:nvSpPr>
        <p:spPr>
          <a:xfrm>
            <a:off x="825501" y="5161706"/>
            <a:ext cx="5943600" cy="830997"/>
          </a:xfrm>
          <a:prstGeom prst="rect">
            <a:avLst/>
          </a:prstGeom>
          <a:noFill/>
        </p:spPr>
        <p:txBody>
          <a:bodyPr wrap="square">
            <a:spAutoFit/>
          </a:bodyPr>
          <a:lstStyle/>
          <a:p>
            <a:pPr marL="0" indent="0">
              <a:buNone/>
            </a:pPr>
            <a:r>
              <a:rPr lang="en-US" sz="2400" b="1"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Sexual harassment can be verbal, physical or visual.</a:t>
            </a:r>
            <a:endParaRPr lang="en-GB" sz="2400" kern="100">
              <a:solidFill>
                <a:srgbClr val="8C296E"/>
              </a:solidFill>
              <a:effectLst/>
              <a:latin typeface="Quicksand" panose="00000500000000000000" pitchFamily="2" charset="0"/>
              <a:ea typeface="Aptos" panose="020B0004020202020204" pitchFamily="34" charset="0"/>
              <a:cs typeface="Times New Roman" panose="02020603050405020304" pitchFamily="18" charset="0"/>
            </a:endParaRPr>
          </a:p>
        </p:txBody>
      </p:sp>
      <p:sp>
        <p:nvSpPr>
          <p:cNvPr id="10" name="Slide Number Placeholder 4">
            <a:extLst>
              <a:ext uri="{FF2B5EF4-FFF2-40B4-BE49-F238E27FC236}">
                <a16:creationId xmlns:a16="http://schemas.microsoft.com/office/drawing/2014/main" id="{E86944F6-F304-B313-21B8-5BD690FC9088}"/>
              </a:ext>
            </a:extLst>
          </p:cNvPr>
          <p:cNvSpPr>
            <a:spLocks noGrp="1"/>
          </p:cNvSpPr>
          <p:nvPr>
            <p:ph type="sldNum" sz="quarter" idx="12"/>
          </p:nvPr>
        </p:nvSpPr>
        <p:spPr>
          <a:xfrm>
            <a:off x="-2015066" y="6323237"/>
            <a:ext cx="2743200" cy="365125"/>
          </a:xfrm>
        </p:spPr>
        <p:txBody>
          <a:bodyPr/>
          <a:lstStyle/>
          <a:p>
            <a:fld id="{8DF0AEC4-3E88-41EE-861A-2ECADAEDD1C4}" type="slidenum">
              <a:rPr lang="en-GB" smtClean="0"/>
              <a:t>5</a:t>
            </a:fld>
            <a:endParaRPr lang="en-GB" dirty="0"/>
          </a:p>
        </p:txBody>
      </p:sp>
    </p:spTree>
    <p:extLst>
      <p:ext uri="{BB962C8B-B14F-4D97-AF65-F5344CB8AC3E}">
        <p14:creationId xmlns:p14="http://schemas.microsoft.com/office/powerpoint/2010/main" val="47223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s heads">
            <a:extLst>
              <a:ext uri="{FF2B5EF4-FFF2-40B4-BE49-F238E27FC236}">
                <a16:creationId xmlns:a16="http://schemas.microsoft.com/office/drawing/2014/main" id="{F432C6F8-3518-4FD4-9AAC-21AD0A461A37}"/>
              </a:ext>
            </a:extLst>
          </p:cNvPr>
          <p:cNvPicPr>
            <a:picLocks noChangeAspect="1"/>
          </p:cNvPicPr>
          <p:nvPr/>
        </p:nvPicPr>
        <p:blipFill rotWithShape="1">
          <a:blip r:embed="rId3">
            <a:alphaModFix amt="15000"/>
            <a:extLst>
              <a:ext uri="{28A0092B-C50C-407E-A947-70E740481C1C}">
                <a14:useLocalDpi xmlns:a14="http://schemas.microsoft.com/office/drawing/2010/main" val="0"/>
              </a:ext>
            </a:extLst>
          </a:blip>
          <a:srcRect t="11994" b="11994"/>
          <a:stretch/>
        </p:blipFill>
        <p:spPr>
          <a:xfrm>
            <a:off x="0" y="10827"/>
            <a:ext cx="12192000" cy="6847173"/>
          </a:xfrm>
          <a:prstGeom prst="rect">
            <a:avLst/>
          </a:prstGeom>
        </p:spPr>
      </p:pic>
      <p:sp>
        <p:nvSpPr>
          <p:cNvPr id="5" name="Rectangle 4">
            <a:extLst>
              <a:ext uri="{FF2B5EF4-FFF2-40B4-BE49-F238E27FC236}">
                <a16:creationId xmlns:a16="http://schemas.microsoft.com/office/drawing/2014/main" id="{2A2BE991-D12C-435B-4623-15E1FA2B987C}"/>
              </a:ext>
            </a:extLst>
          </p:cNvPr>
          <p:cNvSpPr/>
          <p:nvPr/>
        </p:nvSpPr>
        <p:spPr>
          <a:xfrm>
            <a:off x="-404122" y="-14225"/>
            <a:ext cx="13000244" cy="1680187"/>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4CCF1-39CB-F7A4-CA4F-32D4A7B9DB8A}"/>
              </a:ext>
            </a:extLst>
          </p:cNvPr>
          <p:cNvSpPr>
            <a:spLocks noGrp="1"/>
          </p:cNvSpPr>
          <p:nvPr>
            <p:ph type="title"/>
          </p:nvPr>
        </p:nvSpPr>
        <p:spPr>
          <a:xfrm>
            <a:off x="838200" y="236199"/>
            <a:ext cx="10515600" cy="1325563"/>
          </a:xfrm>
        </p:spPr>
        <p:txBody>
          <a:bodyPr/>
          <a:lstStyle/>
          <a:p>
            <a:r>
              <a:rPr lang="en-GB" b="1">
                <a:latin typeface="Bahnschrift Condensed" panose="020B0502040204020203" pitchFamily="34" charset="0"/>
              </a:rPr>
              <a:t>Fill in the blanks for examples of sexual harassment: </a:t>
            </a:r>
          </a:p>
        </p:txBody>
      </p:sp>
      <p:sp>
        <p:nvSpPr>
          <p:cNvPr id="8" name="Rectangle 2">
            <a:extLst>
              <a:ext uri="{FF2B5EF4-FFF2-40B4-BE49-F238E27FC236}">
                <a16:creationId xmlns:a16="http://schemas.microsoft.com/office/drawing/2014/main" id="{1F89FAC1-8244-24F7-479E-FB364F9790F2}"/>
              </a:ext>
            </a:extLst>
          </p:cNvPr>
          <p:cNvSpPr>
            <a:spLocks noChangeArrowheads="1"/>
          </p:cNvSpPr>
          <p:nvPr/>
        </p:nvSpPr>
        <p:spPr bwMode="auto">
          <a:xfrm>
            <a:off x="1666875" y="2616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4" name="Content Placeholder 6">
            <a:extLst>
              <a:ext uri="{FF2B5EF4-FFF2-40B4-BE49-F238E27FC236}">
                <a16:creationId xmlns:a16="http://schemas.microsoft.com/office/drawing/2014/main" id="{1120CD33-6511-BA40-5FAA-AC78FFBE4D02}"/>
              </a:ext>
            </a:extLst>
          </p:cNvPr>
          <p:cNvGraphicFramePr>
            <a:graphicFrameLocks/>
          </p:cNvGraphicFramePr>
          <p:nvPr>
            <p:extLst>
              <p:ext uri="{D42A27DB-BD31-4B8C-83A1-F6EECF244321}">
                <p14:modId xmlns:p14="http://schemas.microsoft.com/office/powerpoint/2010/main" val="1202914071"/>
              </p:ext>
            </p:extLst>
          </p:nvPr>
        </p:nvGraphicFramePr>
        <p:xfrm>
          <a:off x="1225618" y="2167003"/>
          <a:ext cx="9784760" cy="3882460"/>
        </p:xfrm>
        <a:graphic>
          <a:graphicData uri="http://schemas.openxmlformats.org/drawingml/2006/table">
            <a:tbl>
              <a:tblPr firstRow="1" firstCol="1" bandRow="1">
                <a:tableStyleId>{5C22544A-7EE6-4342-B048-85BDC9FD1C3A}</a:tableStyleId>
              </a:tblPr>
              <a:tblGrid>
                <a:gridCol w="4892380">
                  <a:extLst>
                    <a:ext uri="{9D8B030D-6E8A-4147-A177-3AD203B41FA5}">
                      <a16:colId xmlns:a16="http://schemas.microsoft.com/office/drawing/2014/main" val="2534311674"/>
                    </a:ext>
                  </a:extLst>
                </a:gridCol>
                <a:gridCol w="4892380">
                  <a:extLst>
                    <a:ext uri="{9D8B030D-6E8A-4147-A177-3AD203B41FA5}">
                      <a16:colId xmlns:a16="http://schemas.microsoft.com/office/drawing/2014/main" val="3756814459"/>
                    </a:ext>
                  </a:extLst>
                </a:gridCol>
              </a:tblGrid>
              <a:tr h="861332">
                <a:tc>
                  <a:txBody>
                    <a:bodyPr/>
                    <a:lstStyle/>
                    <a:p>
                      <a:r>
                        <a:rPr lang="en-US" sz="1800" kern="100">
                          <a:effectLst/>
                          <a:latin typeface="Quicksand" panose="00000500000000000000" pitchFamily="2" charset="0"/>
                        </a:rPr>
                        <a:t>Sexual </a:t>
                      </a:r>
                      <a:r>
                        <a:rPr lang="en-US" sz="1800" kern="100" err="1">
                          <a:effectLst/>
                          <a:latin typeface="Quicksand" panose="00000500000000000000" pitchFamily="2" charset="0"/>
                        </a:rPr>
                        <a:t>jo__s</a:t>
                      </a:r>
                      <a:r>
                        <a:rPr lang="en-US" sz="1800" kern="100">
                          <a:effectLst/>
                          <a:latin typeface="Quicksand" panose="00000500000000000000" pitchFamily="2" charset="0"/>
                        </a:rPr>
                        <a:t>, comments, or </a:t>
                      </a:r>
                      <a:r>
                        <a:rPr lang="en-US" sz="1800" kern="100" err="1">
                          <a:effectLst/>
                          <a:latin typeface="Quicksand" panose="00000500000000000000" pitchFamily="2" charset="0"/>
                        </a:rPr>
                        <a:t>sug</a:t>
                      </a:r>
                      <a:r>
                        <a:rPr lang="en-US" sz="1800" kern="100">
                          <a:effectLst/>
                          <a:latin typeface="Quicksand" panose="00000500000000000000" pitchFamily="2" charset="0"/>
                        </a:rPr>
                        <a:t>____ns</a:t>
                      </a:r>
                      <a:endParaRPr lang="en-GB" sz="1200"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solidFill>
                            <a:srgbClr val="A82660"/>
                          </a:solidFill>
                          <a:effectLst/>
                          <a:latin typeface="Quicksand" panose="00000500000000000000" pitchFamily="2" charset="0"/>
                        </a:rPr>
                        <a:t>	</a:t>
                      </a:r>
                      <a:endParaRPr lang="en-GB" sz="1800" kern="100">
                        <a:solidFill>
                          <a:srgbClr val="A82660"/>
                        </a:solidFill>
                        <a:effectLst/>
                        <a:latin typeface="Quicksand" panose="00000500000000000000" pitchFamily="2" charset="0"/>
                        <a:ea typeface="Aptos" panose="020B0004020202020204" pitchFamily="34" charset="0"/>
                        <a:cs typeface="Times New Roman" panose="02020603050405020304" pitchFamily="18" charset="0"/>
                      </a:endParaRPr>
                    </a:p>
                    <a:p>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1956342538"/>
                  </a:ext>
                </a:extLst>
              </a:tr>
              <a:tr h="332640">
                <a:tc>
                  <a:txBody>
                    <a:bodyPr/>
                    <a:lstStyle/>
                    <a:p>
                      <a:r>
                        <a:rPr lang="en-US" sz="1800" kern="100">
                          <a:effectLst/>
                          <a:latin typeface="Quicksand" panose="00000500000000000000" pitchFamily="2" charset="0"/>
                        </a:rPr>
                        <a:t>St__</a:t>
                      </a:r>
                      <a:r>
                        <a:rPr lang="en-US" sz="1800" kern="100" err="1">
                          <a:effectLst/>
                          <a:latin typeface="Quicksand" panose="00000500000000000000" pitchFamily="2" charset="0"/>
                        </a:rPr>
                        <a:t>ing</a:t>
                      </a:r>
                      <a:r>
                        <a:rPr lang="en-US" sz="1800" kern="100">
                          <a:effectLst/>
                          <a:latin typeface="Quicksand" panose="00000500000000000000" pitchFamily="2" charset="0"/>
                        </a:rPr>
                        <a:t> at someone</a:t>
                      </a:r>
                      <a:endParaRPr lang="en-GB" sz="1200"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3317680303"/>
                  </a:ext>
                </a:extLst>
              </a:tr>
              <a:tr h="332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Quicksand" panose="00000500000000000000" pitchFamily="2" charset="0"/>
                        </a:rPr>
                        <a:t>Unwanted to____</a:t>
                      </a:r>
                      <a:r>
                        <a:rPr lang="en-US" sz="1800" kern="100" err="1">
                          <a:effectLst/>
                          <a:latin typeface="Quicksand" panose="00000500000000000000" pitchFamily="2" charset="0"/>
                        </a:rPr>
                        <a:t>ing</a:t>
                      </a:r>
                      <a:endParaRPr lang="en-GB" sz="1800"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1153551355"/>
                  </a:ext>
                </a:extLst>
              </a:tr>
              <a:tr h="332640">
                <a:tc>
                  <a:txBody>
                    <a:bodyPr/>
                    <a:lstStyle/>
                    <a:p>
                      <a:r>
                        <a:rPr lang="en-GB" sz="1800" kern="100">
                          <a:effectLst/>
                          <a:latin typeface="Quicksand" panose="00000500000000000000" pitchFamily="2" charset="0"/>
                        </a:rPr>
                        <a:t> Calling someone </a:t>
                      </a:r>
                      <a:r>
                        <a:rPr lang="en-GB" sz="1800" kern="100" err="1">
                          <a:effectLst/>
                          <a:latin typeface="Quicksand" panose="00000500000000000000" pitchFamily="2" charset="0"/>
                        </a:rPr>
                        <a:t>n___s</a:t>
                      </a:r>
                      <a:r>
                        <a:rPr lang="en-GB" sz="1800" kern="100">
                          <a:effectLst/>
                          <a:latin typeface="Quicksand" panose="00000500000000000000" pitchFamily="2" charset="0"/>
                        </a:rPr>
                        <a:t> like “slut”</a:t>
                      </a:r>
                      <a:endParaRPr lang="en-GB" sz="1200"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1877411893"/>
                  </a:ext>
                </a:extLst>
              </a:tr>
              <a:tr h="332640">
                <a:tc>
                  <a:txBody>
                    <a:bodyPr/>
                    <a:lstStyle/>
                    <a:p>
                      <a:r>
                        <a:rPr lang="en-GB" sz="1800" kern="100">
                          <a:effectLst/>
                          <a:latin typeface="Quicksand" panose="00000500000000000000" pitchFamily="2" charset="0"/>
                          <a:ea typeface="Aptos" panose="020B0004020202020204" pitchFamily="34" charset="0"/>
                          <a:cs typeface="Times New Roman" panose="02020603050405020304" pitchFamily="18" charset="0"/>
                        </a:rPr>
                        <a:t>Showing or sending </a:t>
                      </a:r>
                      <a:r>
                        <a:rPr lang="en-GB" sz="1800" kern="100" err="1">
                          <a:effectLst/>
                          <a:latin typeface="Quicksand" panose="00000500000000000000" pitchFamily="2" charset="0"/>
                          <a:ea typeface="Aptos" panose="020B0004020202020204" pitchFamily="34" charset="0"/>
                          <a:cs typeface="Times New Roman" panose="02020603050405020304" pitchFamily="18" charset="0"/>
                        </a:rPr>
                        <a:t>s____l</a:t>
                      </a:r>
                      <a:r>
                        <a:rPr lang="en-GB" sz="1800" kern="100">
                          <a:effectLst/>
                          <a:latin typeface="Quicksand" panose="00000500000000000000" pitchFamily="2" charset="0"/>
                          <a:ea typeface="Aptos" panose="020B0004020202020204" pitchFamily="34" charset="0"/>
                          <a:cs typeface="Times New Roman" panose="02020603050405020304" pitchFamily="18" charset="0"/>
                        </a:rPr>
                        <a:t> images </a:t>
                      </a:r>
                      <a:endParaRPr lang="en-GB" sz="1200"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2661915624"/>
                  </a:ext>
                </a:extLst>
              </a:tr>
              <a:tr h="332640">
                <a:tc>
                  <a:txBody>
                    <a:bodyPr/>
                    <a:lstStyle/>
                    <a:p>
                      <a:r>
                        <a:rPr lang="en-GB" sz="1800" kern="100">
                          <a:effectLst/>
                          <a:latin typeface="Quicksand" panose="00000500000000000000" pitchFamily="2" charset="0"/>
                          <a:ea typeface="Aptos" panose="020B0004020202020204" pitchFamily="34" charset="0"/>
                          <a:cs typeface="Times New Roman" panose="02020603050405020304" pitchFamily="18" charset="0"/>
                        </a:rPr>
                        <a:t>Offering rewards for </a:t>
                      </a:r>
                      <a:r>
                        <a:rPr lang="en-GB" sz="1800" kern="100" err="1">
                          <a:effectLst/>
                          <a:latin typeface="Quicksand" panose="00000500000000000000" pitchFamily="2" charset="0"/>
                          <a:ea typeface="Aptos" panose="020B0004020202020204" pitchFamily="34" charset="0"/>
                          <a:cs typeface="Times New Roman" panose="02020603050405020304" pitchFamily="18" charset="0"/>
                        </a:rPr>
                        <a:t>s____l</a:t>
                      </a:r>
                      <a:r>
                        <a:rPr lang="en-GB" sz="1800" kern="100">
                          <a:effectLst/>
                          <a:latin typeface="Quicksand" panose="00000500000000000000" pitchFamily="2" charset="0"/>
                          <a:ea typeface="Aptos" panose="020B0004020202020204" pitchFamily="34" charset="0"/>
                          <a:cs typeface="Times New Roman" panose="02020603050405020304" pitchFamily="18" charset="0"/>
                        </a:rPr>
                        <a:t>  acts</a:t>
                      </a:r>
                      <a:endParaRPr lang="en-GB" sz="1200"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1463254691"/>
                  </a:ext>
                </a:extLst>
              </a:tr>
              <a:tr h="332640">
                <a:tc>
                  <a:txBody>
                    <a:bodyPr/>
                    <a:lstStyle/>
                    <a:p>
                      <a:r>
                        <a:rPr lang="en-GB" sz="1800" kern="100">
                          <a:effectLst/>
                        </a:rPr>
                        <a:t> St___t harra____t</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4065757181"/>
                  </a:ext>
                </a:extLst>
              </a:tr>
              <a:tr h="332640">
                <a:tc>
                  <a:txBody>
                    <a:bodyPr/>
                    <a:lstStyle/>
                    <a:p>
                      <a:r>
                        <a:rPr lang="en-GB" sz="1800" kern="100">
                          <a:effectLst/>
                        </a:rPr>
                        <a:t> </a:t>
                      </a:r>
                      <a:r>
                        <a:rPr lang="en-GB" sz="1800" kern="100" err="1">
                          <a:effectLst/>
                        </a:rPr>
                        <a:t>Cat_____ng</a:t>
                      </a:r>
                      <a:endParaRPr lang="en-GB"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88134095"/>
                  </a:ext>
                </a:extLst>
              </a:tr>
              <a:tr h="692648">
                <a:tc>
                  <a:txBody>
                    <a:bodyPr/>
                    <a:lstStyle/>
                    <a:p>
                      <a:r>
                        <a:rPr lang="en-GB" sz="1800" kern="100">
                          <a:effectLst/>
                          <a:latin typeface="Quicksand" panose="00000500000000000000" pitchFamily="2" charset="0"/>
                          <a:ea typeface="Aptos" panose="020B0004020202020204" pitchFamily="34" charset="0"/>
                          <a:cs typeface="Times New Roman" panose="02020603050405020304" pitchFamily="18" charset="0"/>
                        </a:rPr>
                        <a:t>Repeatedly questioning someone’s </a:t>
                      </a:r>
                      <a:r>
                        <a:rPr lang="en-GB" sz="1800" kern="100" err="1">
                          <a:effectLst/>
                          <a:latin typeface="Quicksand" panose="00000500000000000000" pitchFamily="2" charset="0"/>
                          <a:ea typeface="Aptos" panose="020B0004020202020204" pitchFamily="34" charset="0"/>
                          <a:cs typeface="Times New Roman" panose="02020603050405020304" pitchFamily="18" charset="0"/>
                        </a:rPr>
                        <a:t>g___er</a:t>
                      </a:r>
                      <a:endParaRPr lang="en-GB" sz="1800"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8C296E"/>
                    </a:solidFill>
                  </a:tcPr>
                </a:tc>
                <a:tc>
                  <a:txBody>
                    <a:bodyPr/>
                    <a:lstStyle/>
                    <a:p>
                      <a:pPr>
                        <a:lnSpc>
                          <a:spcPct val="115000"/>
                        </a:lnSpc>
                        <a:spcAft>
                          <a:spcPts val="800"/>
                        </a:spcAft>
                      </a:pPr>
                      <a:endParaRPr lang="en-GB" sz="1800" b="1" kern="100">
                        <a:effectLst/>
                        <a:latin typeface="Quicksand" panose="00000500000000000000" pitchFamily="2" charset="0"/>
                        <a:ea typeface="Aptos" panose="020B0004020202020204" pitchFamily="34" charset="0"/>
                        <a:cs typeface="Times New Roman" panose="02020603050405020304" pitchFamily="18" charset="0"/>
                      </a:endParaRPr>
                    </a:p>
                  </a:txBody>
                  <a:tcPr marL="68580" marR="68580" marT="0" marB="0">
                    <a:solidFill>
                      <a:srgbClr val="E8D4E2"/>
                    </a:solidFill>
                  </a:tcPr>
                </a:tc>
                <a:extLst>
                  <a:ext uri="{0D108BD9-81ED-4DB2-BD59-A6C34878D82A}">
                    <a16:rowId xmlns:a16="http://schemas.microsoft.com/office/drawing/2014/main" val="3297177084"/>
                  </a:ext>
                </a:extLst>
              </a:tr>
            </a:tbl>
          </a:graphicData>
        </a:graphic>
      </p:graphicFrame>
      <p:sp>
        <p:nvSpPr>
          <p:cNvPr id="9" name="TextBox 8">
            <a:extLst>
              <a:ext uri="{FF2B5EF4-FFF2-40B4-BE49-F238E27FC236}">
                <a16:creationId xmlns:a16="http://schemas.microsoft.com/office/drawing/2014/main" id="{C7104CAE-678E-B1E6-F77F-6AA21E8C2715}"/>
              </a:ext>
            </a:extLst>
          </p:cNvPr>
          <p:cNvSpPr txBox="1"/>
          <p:nvPr/>
        </p:nvSpPr>
        <p:spPr>
          <a:xfrm>
            <a:off x="6096000" y="2153128"/>
            <a:ext cx="4612640" cy="369332"/>
          </a:xfrm>
          <a:prstGeom prst="rect">
            <a:avLst/>
          </a:prstGeom>
          <a:noFill/>
        </p:spPr>
        <p:txBody>
          <a:bodyPr wrap="square">
            <a:spAutoFit/>
          </a:bodyPr>
          <a:lstStyle/>
          <a:p>
            <a:r>
              <a:rPr lang="en-US" sz="1800" b="1" kern="100">
                <a:solidFill>
                  <a:schemeClr val="tx1"/>
                </a:solidFill>
                <a:effectLst/>
                <a:latin typeface="Quicksand" panose="00000500000000000000" pitchFamily="2" charset="0"/>
              </a:rPr>
              <a:t>Sexual jokes, comments or suggestions</a:t>
            </a:r>
            <a:endParaRPr lang="en-GB" b="1"/>
          </a:p>
        </p:txBody>
      </p:sp>
      <p:sp>
        <p:nvSpPr>
          <p:cNvPr id="11" name="TextBox 10">
            <a:extLst>
              <a:ext uri="{FF2B5EF4-FFF2-40B4-BE49-F238E27FC236}">
                <a16:creationId xmlns:a16="http://schemas.microsoft.com/office/drawing/2014/main" id="{AF8A7F2D-1D55-2119-84BF-A39796980341}"/>
              </a:ext>
            </a:extLst>
          </p:cNvPr>
          <p:cNvSpPr txBox="1"/>
          <p:nvPr/>
        </p:nvSpPr>
        <p:spPr>
          <a:xfrm>
            <a:off x="6117998" y="3042572"/>
            <a:ext cx="489238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Staring at someone </a:t>
            </a:r>
          </a:p>
        </p:txBody>
      </p:sp>
      <p:sp>
        <p:nvSpPr>
          <p:cNvPr id="13" name="TextBox 12">
            <a:extLst>
              <a:ext uri="{FF2B5EF4-FFF2-40B4-BE49-F238E27FC236}">
                <a16:creationId xmlns:a16="http://schemas.microsoft.com/office/drawing/2014/main" id="{0DA42572-8D04-3600-63B7-631EA738843F}"/>
              </a:ext>
            </a:extLst>
          </p:cNvPr>
          <p:cNvSpPr txBox="1"/>
          <p:nvPr/>
        </p:nvSpPr>
        <p:spPr>
          <a:xfrm>
            <a:off x="6117998" y="3365948"/>
            <a:ext cx="489238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Unwanted touching </a:t>
            </a:r>
          </a:p>
        </p:txBody>
      </p:sp>
      <p:sp>
        <p:nvSpPr>
          <p:cNvPr id="15" name="TextBox 14">
            <a:extLst>
              <a:ext uri="{FF2B5EF4-FFF2-40B4-BE49-F238E27FC236}">
                <a16:creationId xmlns:a16="http://schemas.microsoft.com/office/drawing/2014/main" id="{79AF1155-B209-97DA-956A-9FD45446415C}"/>
              </a:ext>
            </a:extLst>
          </p:cNvPr>
          <p:cNvSpPr txBox="1"/>
          <p:nvPr/>
        </p:nvSpPr>
        <p:spPr>
          <a:xfrm>
            <a:off x="6117998" y="3695866"/>
            <a:ext cx="489238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Calling someone names like “slut”</a:t>
            </a:r>
          </a:p>
        </p:txBody>
      </p:sp>
      <p:sp>
        <p:nvSpPr>
          <p:cNvPr id="17" name="TextBox 16">
            <a:extLst>
              <a:ext uri="{FF2B5EF4-FFF2-40B4-BE49-F238E27FC236}">
                <a16:creationId xmlns:a16="http://schemas.microsoft.com/office/drawing/2014/main" id="{D6979337-8517-0313-629D-F4CFFB69E309}"/>
              </a:ext>
            </a:extLst>
          </p:cNvPr>
          <p:cNvSpPr txBox="1"/>
          <p:nvPr/>
        </p:nvSpPr>
        <p:spPr>
          <a:xfrm>
            <a:off x="6117998" y="4030668"/>
            <a:ext cx="489238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Showing or sending sexual images</a:t>
            </a:r>
          </a:p>
        </p:txBody>
      </p:sp>
      <p:sp>
        <p:nvSpPr>
          <p:cNvPr id="19" name="TextBox 18">
            <a:extLst>
              <a:ext uri="{FF2B5EF4-FFF2-40B4-BE49-F238E27FC236}">
                <a16:creationId xmlns:a16="http://schemas.microsoft.com/office/drawing/2014/main" id="{E140EB1F-6A07-B1C2-4314-1786781DD25F}"/>
              </a:ext>
            </a:extLst>
          </p:cNvPr>
          <p:cNvSpPr txBox="1"/>
          <p:nvPr/>
        </p:nvSpPr>
        <p:spPr>
          <a:xfrm>
            <a:off x="6117998" y="4355923"/>
            <a:ext cx="713232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Offering rewards for sexual acts</a:t>
            </a:r>
          </a:p>
        </p:txBody>
      </p:sp>
      <p:sp>
        <p:nvSpPr>
          <p:cNvPr id="21" name="TextBox 20">
            <a:extLst>
              <a:ext uri="{FF2B5EF4-FFF2-40B4-BE49-F238E27FC236}">
                <a16:creationId xmlns:a16="http://schemas.microsoft.com/office/drawing/2014/main" id="{0D7C0CDF-5B25-CB7B-5BB7-3E39E264B73A}"/>
              </a:ext>
            </a:extLst>
          </p:cNvPr>
          <p:cNvSpPr txBox="1"/>
          <p:nvPr/>
        </p:nvSpPr>
        <p:spPr>
          <a:xfrm>
            <a:off x="6117998" y="4681178"/>
            <a:ext cx="4848384"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Street harassment </a:t>
            </a:r>
          </a:p>
        </p:txBody>
      </p:sp>
      <p:sp>
        <p:nvSpPr>
          <p:cNvPr id="23" name="TextBox 22">
            <a:extLst>
              <a:ext uri="{FF2B5EF4-FFF2-40B4-BE49-F238E27FC236}">
                <a16:creationId xmlns:a16="http://schemas.microsoft.com/office/drawing/2014/main" id="{C1748A95-393B-E2CC-7BCE-F87710F22A57}"/>
              </a:ext>
            </a:extLst>
          </p:cNvPr>
          <p:cNvSpPr txBox="1"/>
          <p:nvPr/>
        </p:nvSpPr>
        <p:spPr>
          <a:xfrm>
            <a:off x="6117998" y="5048724"/>
            <a:ext cx="4892380" cy="369332"/>
          </a:xfrm>
          <a:prstGeom prst="rect">
            <a:avLst/>
          </a:prstGeom>
          <a:noFill/>
        </p:spPr>
        <p:txBody>
          <a:bodyPr wrap="square">
            <a:spAutoFit/>
          </a:bodyPr>
          <a:lstStyle/>
          <a:p>
            <a:r>
              <a:rPr lang="en-GB" sz="1800" b="1" kern="100">
                <a:effectLst/>
                <a:latin typeface="Quicksand" panose="00000500000000000000" pitchFamily="2" charset="0"/>
                <a:ea typeface="Aptos" panose="020B0004020202020204" pitchFamily="34" charset="0"/>
                <a:cs typeface="Times New Roman" panose="02020603050405020304" pitchFamily="18" charset="0"/>
              </a:rPr>
              <a:t>Catcalling</a:t>
            </a:r>
          </a:p>
        </p:txBody>
      </p:sp>
      <p:sp>
        <p:nvSpPr>
          <p:cNvPr id="25" name="TextBox 24">
            <a:extLst>
              <a:ext uri="{FF2B5EF4-FFF2-40B4-BE49-F238E27FC236}">
                <a16:creationId xmlns:a16="http://schemas.microsoft.com/office/drawing/2014/main" id="{4CC1FEF1-B157-C6A1-A091-52DECB56B8B3}"/>
              </a:ext>
            </a:extLst>
          </p:cNvPr>
          <p:cNvSpPr txBox="1"/>
          <p:nvPr/>
        </p:nvSpPr>
        <p:spPr>
          <a:xfrm>
            <a:off x="6117998" y="5470227"/>
            <a:ext cx="5047842" cy="386644"/>
          </a:xfrm>
          <a:prstGeom prst="rect">
            <a:avLst/>
          </a:prstGeom>
          <a:noFill/>
        </p:spPr>
        <p:txBody>
          <a:bodyPr wrap="square">
            <a:spAutoFit/>
          </a:bodyPr>
          <a:lstStyle/>
          <a:p>
            <a:pPr>
              <a:lnSpc>
                <a:spcPct val="115000"/>
              </a:lnSpc>
              <a:spcAft>
                <a:spcPts val="800"/>
              </a:spcAft>
            </a:pPr>
            <a:r>
              <a:rPr lang="en-GB" sz="1800" b="1" kern="100">
                <a:effectLst/>
                <a:latin typeface="Quicksand" panose="00000500000000000000" pitchFamily="2" charset="0"/>
                <a:ea typeface="Aptos" panose="020B0004020202020204" pitchFamily="34" charset="0"/>
                <a:cs typeface="Times New Roman" panose="02020603050405020304" pitchFamily="18" charset="0"/>
              </a:rPr>
              <a:t>Repeatedly questioning someone’s gender </a:t>
            </a:r>
          </a:p>
        </p:txBody>
      </p:sp>
      <p:sp>
        <p:nvSpPr>
          <p:cNvPr id="7" name="Slide Number Placeholder 6">
            <a:extLst>
              <a:ext uri="{FF2B5EF4-FFF2-40B4-BE49-F238E27FC236}">
                <a16:creationId xmlns:a16="http://schemas.microsoft.com/office/drawing/2014/main" id="{E2E3711E-F22A-EBAF-38C8-87EEE8C035B8}"/>
              </a:ext>
            </a:extLst>
          </p:cNvPr>
          <p:cNvSpPr>
            <a:spLocks noGrp="1"/>
          </p:cNvSpPr>
          <p:nvPr>
            <p:ph type="sldNum" sz="quarter" idx="12"/>
          </p:nvPr>
        </p:nvSpPr>
        <p:spPr/>
        <p:txBody>
          <a:bodyPr/>
          <a:lstStyle/>
          <a:p>
            <a:fld id="{8DF0AEC4-3E88-41EE-861A-2ECADAEDD1C4}" type="slidenum">
              <a:rPr lang="en-GB" smtClean="0"/>
              <a:t>6</a:t>
            </a:fld>
            <a:endParaRPr lang="en-GB"/>
          </a:p>
        </p:txBody>
      </p:sp>
    </p:spTree>
    <p:extLst>
      <p:ext uri="{BB962C8B-B14F-4D97-AF65-F5344CB8AC3E}">
        <p14:creationId xmlns:p14="http://schemas.microsoft.com/office/powerpoint/2010/main" val="213854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P spid="19" grpId="0"/>
      <p:bldP spid="21" grpId="0"/>
      <p:bldP spid="23" grpId="0"/>
      <p:bldP spid="25" grpId="0"/>
    </p:bldLst>
  </p:timing>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8" name="Picture 7" descr="A group of people's heads">
            <a:extLst>
              <a:ext uri="{FF2B5EF4-FFF2-40B4-BE49-F238E27FC236}">
                <a16:creationId xmlns:a16="http://schemas.microsoft.com/office/drawing/2014/main" id="{895F6C96-DDD8-0BE9-29AC-B1DD8824C383}"/>
              </a:ext>
            </a:extLst>
          </p:cNvPr>
          <p:cNvPicPr>
            <a:picLocks noChangeAspect="1"/>
          </p:cNvPicPr>
          <p:nvPr/>
        </p:nvPicPr>
        <p:blipFill rotWithShape="1">
          <a:blip r:embed="rId2">
            <a:alphaModFix amt="24000"/>
            <a:extLst>
              <a:ext uri="{28A0092B-C50C-407E-A947-70E740481C1C}">
                <a14:useLocalDpi xmlns:a14="http://schemas.microsoft.com/office/drawing/2010/main" val="0"/>
              </a:ext>
            </a:extLst>
          </a:blip>
          <a:srcRect t="11994" b="11994"/>
          <a:stretch/>
        </p:blipFill>
        <p:spPr>
          <a:xfrm>
            <a:off x="0" y="10827"/>
            <a:ext cx="12192000" cy="6847173"/>
          </a:xfrm>
          <a:prstGeom prst="rect">
            <a:avLst/>
          </a:prstGeom>
        </p:spPr>
      </p:pic>
      <p:sp>
        <p:nvSpPr>
          <p:cNvPr id="4" name="Rectangle 3">
            <a:extLst>
              <a:ext uri="{FF2B5EF4-FFF2-40B4-BE49-F238E27FC236}">
                <a16:creationId xmlns:a16="http://schemas.microsoft.com/office/drawing/2014/main" id="{740B5FF6-5682-B0FD-55FD-29CCB8632F0A}"/>
              </a:ext>
            </a:extLst>
          </p:cNvPr>
          <p:cNvSpPr/>
          <p:nvPr/>
        </p:nvSpPr>
        <p:spPr>
          <a:xfrm>
            <a:off x="-404122" y="-14225"/>
            <a:ext cx="13000244" cy="1805601"/>
          </a:xfrm>
          <a:prstGeom prst="rect">
            <a:avLst/>
          </a:prstGeom>
          <a:solidFill>
            <a:srgbClr val="8C296E">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E19507-678D-EF62-E4BB-E2E80C37B62D}"/>
              </a:ext>
            </a:extLst>
          </p:cNvPr>
          <p:cNvSpPr>
            <a:spLocks noGrp="1"/>
          </p:cNvSpPr>
          <p:nvPr>
            <p:ph type="title"/>
          </p:nvPr>
        </p:nvSpPr>
        <p:spPr>
          <a:xfrm>
            <a:off x="838200" y="314325"/>
            <a:ext cx="10515600" cy="1325563"/>
          </a:xfrm>
        </p:spPr>
        <p:txBody>
          <a:bodyPr>
            <a:noAutofit/>
          </a:bodyPr>
          <a:lstStyle/>
          <a:p>
            <a:br>
              <a:rPr lang="en-GB" sz="3200" b="1" kern="100" dirty="0">
                <a:effectLst/>
                <a:latin typeface="Bahnschrift Condensed" panose="020B0502040204020203" pitchFamily="34" charset="0"/>
                <a:ea typeface="Aptos" panose="020B0004020202020204" pitchFamily="34" charset="0"/>
                <a:cs typeface="Times New Roman" panose="02020603050405020304" pitchFamily="18" charset="0"/>
              </a:rPr>
            </a:br>
            <a:r>
              <a:rPr lang="en-GB" sz="3600" b="1" kern="100" dirty="0">
                <a:effectLst/>
                <a:latin typeface="Bahnschrift Condensed" panose="020B0502040204020203" pitchFamily="34" charset="0"/>
                <a:ea typeface="Aptos" panose="020B0004020202020204" pitchFamily="34" charset="0"/>
                <a:cs typeface="Times New Roman" panose="02020603050405020304" pitchFamily="18" charset="0"/>
              </a:rPr>
              <a:t>How do you think being sexually harassed makes the victim feel?</a:t>
            </a:r>
            <a:br>
              <a:rPr lang="en-GB" sz="3200" kern="100" dirty="0">
                <a:effectLst/>
                <a:latin typeface="Aptos" panose="020B0004020202020204" pitchFamily="34" charset="0"/>
                <a:ea typeface="Aptos" panose="020B0004020202020204" pitchFamily="34" charset="0"/>
                <a:cs typeface="Times New Roman" panose="02020603050405020304" pitchFamily="18" charset="0"/>
              </a:rPr>
            </a:br>
            <a:endParaRPr lang="en-GB" sz="3200" dirty="0"/>
          </a:p>
        </p:txBody>
      </p:sp>
      <p:sp>
        <p:nvSpPr>
          <p:cNvPr id="3" name="Content Placeholder 2">
            <a:extLst>
              <a:ext uri="{FF2B5EF4-FFF2-40B4-BE49-F238E27FC236}">
                <a16:creationId xmlns:a16="http://schemas.microsoft.com/office/drawing/2014/main" id="{2E0B818F-2321-6B93-7F2D-699E85A431F0}"/>
              </a:ext>
            </a:extLst>
          </p:cNvPr>
          <p:cNvSpPr>
            <a:spLocks noGrp="1"/>
          </p:cNvSpPr>
          <p:nvPr>
            <p:ph idx="1"/>
          </p:nvPr>
        </p:nvSpPr>
        <p:spPr>
          <a:xfrm>
            <a:off x="838200" y="1943386"/>
            <a:ext cx="10515600" cy="4149735"/>
          </a:xfrm>
        </p:spPr>
        <p:txBody>
          <a:bodyPr>
            <a:normAutofit/>
          </a:bodyPr>
          <a:lstStyle/>
          <a:p>
            <a:pPr marL="0" indent="0">
              <a:buNone/>
            </a:pPr>
            <a:endParaRPr lang="en-GB" sz="16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GB" sz="2000" b="1" kern="100" dirty="0">
                <a:effectLst/>
                <a:latin typeface="Quicksand" panose="00000500000000000000" pitchFamily="2" charset="0"/>
                <a:ea typeface="Aptos" panose="020B0004020202020204" pitchFamily="34" charset="0"/>
                <a:cs typeface="Times New Roman" panose="02020603050405020304" pitchFamily="18" charset="0"/>
              </a:rPr>
              <a:t>Hint</a:t>
            </a:r>
            <a:r>
              <a:rPr lang="en-GB" sz="2000" kern="100" dirty="0">
                <a:effectLst/>
                <a:latin typeface="Quicksand" panose="00000500000000000000" pitchFamily="2" charset="0"/>
                <a:ea typeface="Aptos" panose="020B0004020202020204" pitchFamily="34" charset="0"/>
                <a:cs typeface="Times New Roman" panose="02020603050405020304" pitchFamily="18" charset="0"/>
              </a:rPr>
              <a:t>: we’ve seen some </a:t>
            </a:r>
            <a:r>
              <a:rPr lang="en-GB" sz="2000" kern="100" dirty="0">
                <a:latin typeface="Quicksand" panose="00000500000000000000" pitchFamily="2" charset="0"/>
                <a:ea typeface="Aptos" panose="020B0004020202020204" pitchFamily="34" charset="0"/>
                <a:cs typeface="Times New Roman" panose="02020603050405020304" pitchFamily="18" charset="0"/>
              </a:rPr>
              <a:t>examples</a:t>
            </a:r>
            <a:r>
              <a:rPr lang="en-GB" sz="2000" kern="100" dirty="0">
                <a:effectLst/>
                <a:latin typeface="Quicksand" panose="00000500000000000000" pitchFamily="2" charset="0"/>
                <a:ea typeface="Aptos" panose="020B0004020202020204" pitchFamily="34" charset="0"/>
                <a:cs typeface="Times New Roman" panose="02020603050405020304" pitchFamily="18" charset="0"/>
              </a:rPr>
              <a:t> in the definition, though there are other</a:t>
            </a:r>
            <a:r>
              <a:rPr lang="en-GB" sz="2000" kern="100" dirty="0">
                <a:latin typeface="Quicksand" panose="00000500000000000000" pitchFamily="2" charset="0"/>
                <a:ea typeface="Aptos" panose="020B0004020202020204" pitchFamily="34" charset="0"/>
                <a:cs typeface="Times New Roman" panose="02020603050405020304" pitchFamily="18" charset="0"/>
              </a:rPr>
              <a:t>s,</a:t>
            </a:r>
            <a:r>
              <a:rPr lang="en-GB" sz="2000" kern="100" dirty="0">
                <a:effectLst/>
                <a:latin typeface="Quicksand" panose="00000500000000000000" pitchFamily="2" charset="0"/>
                <a:ea typeface="Aptos" panose="020B0004020202020204" pitchFamily="34" charset="0"/>
                <a:cs typeface="Times New Roman" panose="02020603050405020304" pitchFamily="18" charset="0"/>
              </a:rPr>
              <a:t> too. </a:t>
            </a:r>
            <a:r>
              <a:rPr lang="en-GB" sz="20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GB" sz="2400" dirty="0"/>
          </a:p>
        </p:txBody>
      </p:sp>
      <p:sp>
        <p:nvSpPr>
          <p:cNvPr id="5" name="TextBox 4">
            <a:extLst>
              <a:ext uri="{FF2B5EF4-FFF2-40B4-BE49-F238E27FC236}">
                <a16:creationId xmlns:a16="http://schemas.microsoft.com/office/drawing/2014/main" id="{41C6087B-AD9C-DC85-A555-BDB4FC9C81E4}"/>
              </a:ext>
            </a:extLst>
          </p:cNvPr>
          <p:cNvSpPr txBox="1"/>
          <p:nvPr/>
        </p:nvSpPr>
        <p:spPr>
          <a:xfrm>
            <a:off x="1608154" y="4129641"/>
            <a:ext cx="2949959" cy="923330"/>
          </a:xfrm>
          <a:prstGeom prst="rect">
            <a:avLst/>
          </a:prstGeom>
          <a:noFill/>
        </p:spPr>
        <p:txBody>
          <a:bodyPr wrap="square">
            <a:spAutoFit/>
          </a:bodyPr>
          <a:lstStyle/>
          <a:p>
            <a:r>
              <a:rPr lang="en-GB" sz="5400" b="1" kern="100">
                <a:solidFill>
                  <a:srgbClr val="8C296E"/>
                </a:solidFill>
                <a:effectLst/>
                <a:latin typeface="Bahnschrift" panose="020B0502040204020203" pitchFamily="34" charset="0"/>
                <a:ea typeface="Aptos" panose="020B0004020202020204" pitchFamily="34" charset="0"/>
                <a:cs typeface="Times New Roman" panose="02020603050405020304" pitchFamily="18" charset="0"/>
              </a:rPr>
              <a:t>Upset</a:t>
            </a:r>
            <a:r>
              <a:rPr lang="en-GB" sz="1800" kern="100">
                <a:effectLst/>
                <a:latin typeface="Bahnschrift" panose="020B0502040204020203" pitchFamily="34" charset="0"/>
                <a:ea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B277DFFD-8471-9A62-B9CD-3CE09061D527}"/>
              </a:ext>
            </a:extLst>
          </p:cNvPr>
          <p:cNvSpPr txBox="1"/>
          <p:nvPr/>
        </p:nvSpPr>
        <p:spPr>
          <a:xfrm>
            <a:off x="6949530" y="3843280"/>
            <a:ext cx="2785641" cy="630942"/>
          </a:xfrm>
          <a:prstGeom prst="rect">
            <a:avLst/>
          </a:prstGeom>
          <a:noFill/>
        </p:spPr>
        <p:txBody>
          <a:bodyPr wrap="square">
            <a:spAutoFit/>
          </a:bodyPr>
          <a:lstStyle/>
          <a:p>
            <a:r>
              <a:rPr lang="en-GB" sz="3500" b="1" kern="100">
                <a:solidFill>
                  <a:srgbClr val="17B7EA"/>
                </a:solidFill>
                <a:effectLst/>
                <a:latin typeface="Bahnschrift" panose="020B0502040204020203" pitchFamily="34" charset="0"/>
                <a:ea typeface="Aptos" panose="020B0004020202020204" pitchFamily="34" charset="0"/>
                <a:cs typeface="Times New Roman" panose="02020603050405020304" pitchFamily="18" charset="0"/>
              </a:rPr>
              <a:t>Scared</a:t>
            </a:r>
            <a:r>
              <a:rPr lang="en-GB" sz="3500" kern="100">
                <a:effectLst/>
                <a:latin typeface="Bahnschrift" panose="020B0502040204020203" pitchFamily="34" charset="0"/>
                <a:ea typeface="Aptos" panose="020B000402020202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1208800A-BDE5-DAA9-F868-CF42737B7B43}"/>
              </a:ext>
            </a:extLst>
          </p:cNvPr>
          <p:cNvSpPr txBox="1"/>
          <p:nvPr/>
        </p:nvSpPr>
        <p:spPr>
          <a:xfrm>
            <a:off x="6598024" y="4915294"/>
            <a:ext cx="4603376" cy="1015663"/>
          </a:xfrm>
          <a:prstGeom prst="rect">
            <a:avLst/>
          </a:prstGeom>
          <a:noFill/>
        </p:spPr>
        <p:txBody>
          <a:bodyPr wrap="square">
            <a:spAutoFit/>
          </a:bodyPr>
          <a:lstStyle/>
          <a:p>
            <a:r>
              <a:rPr lang="en-GB" sz="6000" b="1" kern="100">
                <a:solidFill>
                  <a:srgbClr val="8C296E"/>
                </a:solidFill>
                <a:effectLst/>
                <a:latin typeface="Bahnschrift" panose="020B0502040204020203" pitchFamily="34" charset="0"/>
                <a:ea typeface="Aptos" panose="020B0004020202020204" pitchFamily="34" charset="0"/>
                <a:cs typeface="Times New Roman" panose="02020603050405020304" pitchFamily="18" charset="0"/>
              </a:rPr>
              <a:t>Humiliated</a:t>
            </a:r>
            <a:endParaRPr lang="en-GB" sz="6000" b="1">
              <a:solidFill>
                <a:srgbClr val="8C296E"/>
              </a:solidFill>
              <a:latin typeface="Bahnschrift" panose="020B0502040204020203" pitchFamily="34" charset="0"/>
            </a:endParaRPr>
          </a:p>
        </p:txBody>
      </p:sp>
      <p:sp>
        <p:nvSpPr>
          <p:cNvPr id="11" name="TextBox 10">
            <a:extLst>
              <a:ext uri="{FF2B5EF4-FFF2-40B4-BE49-F238E27FC236}">
                <a16:creationId xmlns:a16="http://schemas.microsoft.com/office/drawing/2014/main" id="{CB79010D-93AA-E5E2-F36A-A9D0AE1BABDB}"/>
              </a:ext>
            </a:extLst>
          </p:cNvPr>
          <p:cNvSpPr txBox="1"/>
          <p:nvPr/>
        </p:nvSpPr>
        <p:spPr>
          <a:xfrm>
            <a:off x="4916706" y="5219087"/>
            <a:ext cx="1756112" cy="477054"/>
          </a:xfrm>
          <a:prstGeom prst="rect">
            <a:avLst/>
          </a:prstGeom>
          <a:noFill/>
        </p:spPr>
        <p:txBody>
          <a:bodyPr wrap="square">
            <a:spAutoFit/>
          </a:bodyPr>
          <a:lstStyle/>
          <a:p>
            <a:r>
              <a:rPr lang="en-GB" sz="2500" b="1" kern="100">
                <a:solidFill>
                  <a:srgbClr val="8C296E"/>
                </a:solidFill>
                <a:effectLst/>
                <a:latin typeface="Bahnschrift" panose="020B0502040204020203" pitchFamily="34" charset="0"/>
                <a:ea typeface="Aptos" panose="020B0004020202020204" pitchFamily="34" charset="0"/>
                <a:cs typeface="Times New Roman" panose="02020603050405020304" pitchFamily="18" charset="0"/>
              </a:rPr>
              <a:t>Unsafe</a:t>
            </a:r>
          </a:p>
        </p:txBody>
      </p:sp>
      <p:sp>
        <p:nvSpPr>
          <p:cNvPr id="13" name="TextBox 12">
            <a:extLst>
              <a:ext uri="{FF2B5EF4-FFF2-40B4-BE49-F238E27FC236}">
                <a16:creationId xmlns:a16="http://schemas.microsoft.com/office/drawing/2014/main" id="{699205DE-109E-BE1F-6262-085123FACAFF}"/>
              </a:ext>
            </a:extLst>
          </p:cNvPr>
          <p:cNvSpPr txBox="1"/>
          <p:nvPr/>
        </p:nvSpPr>
        <p:spPr>
          <a:xfrm>
            <a:off x="1817089" y="5180614"/>
            <a:ext cx="2949959" cy="553998"/>
          </a:xfrm>
          <a:prstGeom prst="rect">
            <a:avLst/>
          </a:prstGeom>
          <a:noFill/>
        </p:spPr>
        <p:txBody>
          <a:bodyPr wrap="square">
            <a:spAutoFit/>
          </a:bodyPr>
          <a:lstStyle/>
          <a:p>
            <a:r>
              <a:rPr lang="en-GB" sz="3000" b="1" kern="100">
                <a:solidFill>
                  <a:srgbClr val="17B7EA"/>
                </a:solidFill>
                <a:effectLst/>
                <a:latin typeface="Bahnschrift" panose="020B0502040204020203" pitchFamily="34" charset="0"/>
                <a:ea typeface="Aptos" panose="020B0004020202020204" pitchFamily="34" charset="0"/>
                <a:cs typeface="Times New Roman" panose="02020603050405020304" pitchFamily="18" charset="0"/>
              </a:rPr>
              <a:t>Embarrassed</a:t>
            </a:r>
          </a:p>
        </p:txBody>
      </p:sp>
      <p:sp>
        <p:nvSpPr>
          <p:cNvPr id="15" name="TextBox 14">
            <a:extLst>
              <a:ext uri="{FF2B5EF4-FFF2-40B4-BE49-F238E27FC236}">
                <a16:creationId xmlns:a16="http://schemas.microsoft.com/office/drawing/2014/main" id="{E5AE6407-2583-3CB9-A792-21B1C327A28A}"/>
              </a:ext>
            </a:extLst>
          </p:cNvPr>
          <p:cNvSpPr txBox="1"/>
          <p:nvPr/>
        </p:nvSpPr>
        <p:spPr>
          <a:xfrm>
            <a:off x="4049011" y="3467100"/>
            <a:ext cx="1948668" cy="923330"/>
          </a:xfrm>
          <a:prstGeom prst="rect">
            <a:avLst/>
          </a:prstGeom>
          <a:noFill/>
        </p:spPr>
        <p:txBody>
          <a:bodyPr wrap="square">
            <a:spAutoFit/>
          </a:bodyPr>
          <a:lstStyle/>
          <a:p>
            <a:pPr marL="0" indent="0">
              <a:buNone/>
            </a:pPr>
            <a:r>
              <a:rPr lang="en-GB" sz="5400" b="1" kern="100">
                <a:solidFill>
                  <a:srgbClr val="8C296E"/>
                </a:solidFill>
                <a:effectLst/>
                <a:latin typeface="Bahnschrift" panose="020B0502040204020203" pitchFamily="34" charset="0"/>
                <a:ea typeface="Aptos" panose="020B0004020202020204" pitchFamily="34" charset="0"/>
                <a:cs typeface="Times New Roman" panose="02020603050405020304" pitchFamily="18" charset="0"/>
              </a:rPr>
              <a:t>Dirty</a:t>
            </a:r>
          </a:p>
        </p:txBody>
      </p:sp>
      <p:sp>
        <p:nvSpPr>
          <p:cNvPr id="17" name="TextBox 16">
            <a:extLst>
              <a:ext uri="{FF2B5EF4-FFF2-40B4-BE49-F238E27FC236}">
                <a16:creationId xmlns:a16="http://schemas.microsoft.com/office/drawing/2014/main" id="{A41B03FC-AB26-C6E1-67BB-916675D94377}"/>
              </a:ext>
            </a:extLst>
          </p:cNvPr>
          <p:cNvSpPr txBox="1"/>
          <p:nvPr/>
        </p:nvSpPr>
        <p:spPr>
          <a:xfrm>
            <a:off x="3800746" y="4345086"/>
            <a:ext cx="5843433" cy="707886"/>
          </a:xfrm>
          <a:prstGeom prst="rect">
            <a:avLst/>
          </a:prstGeom>
          <a:noFill/>
        </p:spPr>
        <p:txBody>
          <a:bodyPr wrap="square">
            <a:spAutoFit/>
          </a:bodyPr>
          <a:lstStyle/>
          <a:p>
            <a:r>
              <a:rPr lang="en-GB" sz="4000" b="1" kern="100">
                <a:effectLst/>
                <a:latin typeface="Bahnschrift" panose="020B0502040204020203" pitchFamily="34" charset="0"/>
                <a:ea typeface="Aptos" panose="020B0004020202020204" pitchFamily="34" charset="0"/>
                <a:cs typeface="Times New Roman" panose="02020603050405020304" pitchFamily="18" charset="0"/>
              </a:rPr>
              <a:t>Lowered self-esteem</a:t>
            </a:r>
          </a:p>
        </p:txBody>
      </p:sp>
      <p:sp>
        <p:nvSpPr>
          <p:cNvPr id="19" name="TextBox 18">
            <a:extLst>
              <a:ext uri="{FF2B5EF4-FFF2-40B4-BE49-F238E27FC236}">
                <a16:creationId xmlns:a16="http://schemas.microsoft.com/office/drawing/2014/main" id="{68365DC9-489C-D8D5-7E13-4356870A5FF5}"/>
              </a:ext>
            </a:extLst>
          </p:cNvPr>
          <p:cNvSpPr txBox="1"/>
          <p:nvPr/>
        </p:nvSpPr>
        <p:spPr>
          <a:xfrm>
            <a:off x="2525012" y="3609418"/>
            <a:ext cx="1650846" cy="582852"/>
          </a:xfrm>
          <a:prstGeom prst="rect">
            <a:avLst/>
          </a:prstGeom>
          <a:noFill/>
        </p:spPr>
        <p:txBody>
          <a:bodyPr wrap="square">
            <a:spAutoFit/>
          </a:bodyPr>
          <a:lstStyle/>
          <a:p>
            <a:pPr>
              <a:lnSpc>
                <a:spcPct val="115000"/>
              </a:lnSpc>
              <a:spcAft>
                <a:spcPts val="800"/>
              </a:spcAft>
            </a:pPr>
            <a:r>
              <a:rPr lang="en-GB" sz="3000" b="1" kern="100" dirty="0">
                <a:effectLst/>
                <a:latin typeface="Bahnschrift" panose="020B0502040204020203" pitchFamily="34" charset="0"/>
                <a:ea typeface="Aptos" panose="020B0004020202020204" pitchFamily="34" charset="0"/>
                <a:cs typeface="Times New Roman" panose="02020603050405020304" pitchFamily="18" charset="0"/>
              </a:rPr>
              <a:t>Angry</a:t>
            </a:r>
          </a:p>
        </p:txBody>
      </p:sp>
      <p:sp>
        <p:nvSpPr>
          <p:cNvPr id="10" name="Slide Number Placeholder 9">
            <a:extLst>
              <a:ext uri="{FF2B5EF4-FFF2-40B4-BE49-F238E27FC236}">
                <a16:creationId xmlns:a16="http://schemas.microsoft.com/office/drawing/2014/main" id="{57C2A907-1F2A-7DCE-E692-1260829F39BD}"/>
              </a:ext>
            </a:extLst>
          </p:cNvPr>
          <p:cNvSpPr>
            <a:spLocks noGrp="1"/>
          </p:cNvSpPr>
          <p:nvPr>
            <p:ph type="sldNum" sz="quarter" idx="12"/>
          </p:nvPr>
        </p:nvSpPr>
        <p:spPr/>
        <p:txBody>
          <a:bodyPr/>
          <a:lstStyle/>
          <a:p>
            <a:fld id="{8DF0AEC4-3E88-41EE-861A-2ECADAEDD1C4}" type="slidenum">
              <a:rPr lang="en-GB" smtClean="0"/>
              <a:t>7</a:t>
            </a:fld>
            <a:endParaRPr lang="en-GB"/>
          </a:p>
        </p:txBody>
      </p:sp>
    </p:spTree>
    <p:extLst>
      <p:ext uri="{BB962C8B-B14F-4D97-AF65-F5344CB8AC3E}">
        <p14:creationId xmlns:p14="http://schemas.microsoft.com/office/powerpoint/2010/main" val="353666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ADC37-D7E9-8826-18D3-C9B2007AB7B2}"/>
              </a:ext>
            </a:extLst>
          </p:cNvPr>
          <p:cNvSpPr>
            <a:spLocks noGrp="1"/>
          </p:cNvSpPr>
          <p:nvPr>
            <p:ph type="title"/>
          </p:nvPr>
        </p:nvSpPr>
        <p:spPr>
          <a:xfrm>
            <a:off x="673100" y="276225"/>
            <a:ext cx="10515600" cy="1325563"/>
          </a:xfrm>
        </p:spPr>
        <p:txBody>
          <a:bodyPr>
            <a:normAutofit/>
          </a:bodyPr>
          <a:lstStyle/>
          <a:p>
            <a:r>
              <a:rPr lang="en-GB" b="1">
                <a:latin typeface="Bahnschrift Condensed" panose="020B0502040204020203" pitchFamily="34" charset="0"/>
              </a:rPr>
              <a:t>Why is sexual harassment such a big problem?</a:t>
            </a:r>
          </a:p>
        </p:txBody>
      </p:sp>
      <p:sp>
        <p:nvSpPr>
          <p:cNvPr id="3" name="Content Placeholder 2">
            <a:extLst>
              <a:ext uri="{FF2B5EF4-FFF2-40B4-BE49-F238E27FC236}">
                <a16:creationId xmlns:a16="http://schemas.microsoft.com/office/drawing/2014/main" id="{619C3F90-504C-4A08-06DD-3E380BB1C450}"/>
              </a:ext>
            </a:extLst>
          </p:cNvPr>
          <p:cNvSpPr>
            <a:spLocks noGrp="1"/>
          </p:cNvSpPr>
          <p:nvPr>
            <p:ph idx="1"/>
          </p:nvPr>
        </p:nvSpPr>
        <p:spPr>
          <a:xfrm>
            <a:off x="673099" y="1315133"/>
            <a:ext cx="9819969" cy="573310"/>
          </a:xfrm>
        </p:spPr>
        <p:txBody>
          <a:bodyPr>
            <a:normAutofit fontScale="92500"/>
          </a:bodyPr>
          <a:lstStyle/>
          <a:p>
            <a:pPr marL="0" indent="0">
              <a:buNone/>
            </a:pPr>
            <a:r>
              <a:rPr lang="en-US" sz="2400" b="1" kern="100" dirty="0">
                <a:solidFill>
                  <a:srgbClr val="8C296E"/>
                </a:solidFill>
                <a:effectLst/>
                <a:latin typeface="Quicksand" panose="00000500000000000000" pitchFamily="2" charset="0"/>
                <a:ea typeface="Aptos" panose="020B0004020202020204" pitchFamily="34" charset="0"/>
                <a:cs typeface="Times New Roman" panose="02020603050405020304" pitchFamily="18" charset="0"/>
              </a:rPr>
              <a:t>According to a BBC survey of 2,000 young people aged 13-18 in 2023:</a:t>
            </a:r>
          </a:p>
          <a:p>
            <a:pPr marL="0" indent="0">
              <a:buNone/>
            </a:pPr>
            <a:endParaRPr lang="en-US" sz="1800" b="1" kern="100" dirty="0">
              <a:solidFill>
                <a:srgbClr val="A82660"/>
              </a:solidFill>
              <a:latin typeface="Quicksand" panose="00000500000000000000" pitchFamily="2" charset="0"/>
              <a:ea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0B05B69-4E3E-9603-4EE6-A00B84177161}"/>
              </a:ext>
            </a:extLst>
          </p:cNvPr>
          <p:cNvSpPr txBox="1"/>
          <p:nvPr/>
        </p:nvSpPr>
        <p:spPr>
          <a:xfrm>
            <a:off x="1676400" y="2465173"/>
            <a:ext cx="4089400" cy="1015663"/>
          </a:xfrm>
          <a:prstGeom prst="rect">
            <a:avLst/>
          </a:prstGeom>
          <a:noFill/>
        </p:spPr>
        <p:txBody>
          <a:bodyPr wrap="square">
            <a:spAutoFit/>
          </a:bodyPr>
          <a:lstStyle/>
          <a:p>
            <a:pPr marL="0" indent="0">
              <a:buNone/>
            </a:pPr>
            <a:r>
              <a:rPr lang="en-US" sz="2000" b="1" kern="100" dirty="0">
                <a:effectLst/>
                <a:latin typeface="Quicksand" panose="00000500000000000000" pitchFamily="2" charset="0"/>
                <a:ea typeface="Aptos" panose="020B0004020202020204" pitchFamily="34" charset="0"/>
                <a:cs typeface="Times New Roman" panose="02020603050405020304" pitchFamily="18" charset="0"/>
              </a:rPr>
              <a:t>More than a quarter of girls </a:t>
            </a:r>
            <a:r>
              <a:rPr lang="en-US" sz="2000" kern="100" dirty="0">
                <a:effectLst/>
                <a:latin typeface="Quicksand" panose="00000500000000000000" pitchFamily="2" charset="0"/>
                <a:ea typeface="Aptos" panose="020B0004020202020204" pitchFamily="34" charset="0"/>
                <a:cs typeface="Times New Roman" panose="02020603050405020304" pitchFamily="18" charset="0"/>
              </a:rPr>
              <a:t>(27%) said they had experienced sexual harassment.</a:t>
            </a:r>
            <a:endParaRPr lang="en-GB" sz="2000" kern="100" dirty="0">
              <a:effectLst/>
              <a:latin typeface="Quicksand" panose="00000500000000000000" pitchFamily="2" charset="0"/>
              <a:ea typeface="Aptos" panose="020B000402020202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DAA0A7F-8E93-3AAE-AD75-8A5C717A0EEC}"/>
              </a:ext>
            </a:extLst>
          </p:cNvPr>
          <p:cNvSpPr txBox="1"/>
          <p:nvPr/>
        </p:nvSpPr>
        <p:spPr>
          <a:xfrm>
            <a:off x="1676401" y="3745679"/>
            <a:ext cx="3494357" cy="1015663"/>
          </a:xfrm>
          <a:prstGeom prst="rect">
            <a:avLst/>
          </a:prstGeom>
          <a:noFill/>
        </p:spPr>
        <p:txBody>
          <a:bodyPr wrap="square">
            <a:spAutoFit/>
          </a:bodyPr>
          <a:lstStyle/>
          <a:p>
            <a:pPr marL="0" indent="0">
              <a:buNone/>
            </a:pPr>
            <a:r>
              <a:rPr lang="en-US" sz="2000" b="1" kern="100" dirty="0">
                <a:effectLst/>
                <a:latin typeface="Quicksand" panose="00000500000000000000" pitchFamily="2" charset="0"/>
                <a:ea typeface="Aptos" panose="020B0004020202020204" pitchFamily="34" charset="0"/>
                <a:cs typeface="Times New Roman" panose="02020603050405020304" pitchFamily="18" charset="0"/>
              </a:rPr>
              <a:t>Nearly half of girls </a:t>
            </a:r>
            <a:r>
              <a:rPr lang="en-US" sz="2000" kern="100" dirty="0">
                <a:effectLst/>
                <a:latin typeface="Quicksand" panose="00000500000000000000" pitchFamily="2" charset="0"/>
                <a:ea typeface="Aptos" panose="020B0004020202020204" pitchFamily="34" charset="0"/>
                <a:cs typeface="Times New Roman" panose="02020603050405020304" pitchFamily="18" charset="0"/>
              </a:rPr>
              <a:t>(44%) said they do not feel safe on the street.</a:t>
            </a:r>
            <a:endParaRPr lang="en-GB" sz="2000" kern="100" dirty="0">
              <a:effectLst/>
              <a:latin typeface="Quicksand" panose="00000500000000000000" pitchFamily="2" charset="0"/>
              <a:ea typeface="Aptos" panose="020B000402020202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F3819D0-E6B3-F477-DF7B-A87A4E4EBB3E}"/>
              </a:ext>
            </a:extLst>
          </p:cNvPr>
          <p:cNvSpPr txBox="1"/>
          <p:nvPr/>
        </p:nvSpPr>
        <p:spPr>
          <a:xfrm>
            <a:off x="1676400" y="5038006"/>
            <a:ext cx="3784599" cy="1015663"/>
          </a:xfrm>
          <a:prstGeom prst="rect">
            <a:avLst/>
          </a:prstGeom>
          <a:noFill/>
        </p:spPr>
        <p:txBody>
          <a:bodyPr wrap="square">
            <a:spAutoFit/>
          </a:bodyPr>
          <a:lstStyle/>
          <a:p>
            <a:r>
              <a:rPr lang="en-US" sz="2000" b="1" kern="100" dirty="0">
                <a:effectLst/>
                <a:latin typeface="Quicksand" panose="00000500000000000000" pitchFamily="2" charset="0"/>
                <a:ea typeface="Aptos" panose="020B0004020202020204" pitchFamily="34" charset="0"/>
                <a:cs typeface="Times New Roman" panose="02020603050405020304" pitchFamily="18" charset="0"/>
              </a:rPr>
              <a:t>Almost a quarter of teenage boys </a:t>
            </a:r>
            <a:r>
              <a:rPr lang="en-US" sz="2000" kern="100" dirty="0">
                <a:effectLst/>
                <a:latin typeface="Quicksand" panose="00000500000000000000" pitchFamily="2" charset="0"/>
                <a:ea typeface="Aptos" panose="020B0004020202020204" pitchFamily="34" charset="0"/>
                <a:cs typeface="Times New Roman" panose="02020603050405020304" pitchFamily="18" charset="0"/>
              </a:rPr>
              <a:t>(24%) also said they do not feel safe on the street</a:t>
            </a:r>
            <a:endParaRPr lang="en-GB" sz="2000" dirty="0">
              <a:latin typeface="Quicksand" panose="00000500000000000000" pitchFamily="2" charset="0"/>
            </a:endParaRPr>
          </a:p>
        </p:txBody>
      </p:sp>
      <p:sp>
        <p:nvSpPr>
          <p:cNvPr id="11" name="TextBox 10">
            <a:extLst>
              <a:ext uri="{FF2B5EF4-FFF2-40B4-BE49-F238E27FC236}">
                <a16:creationId xmlns:a16="http://schemas.microsoft.com/office/drawing/2014/main" id="{FB5B4101-1C6E-43EE-A825-669A8B52309F}"/>
              </a:ext>
            </a:extLst>
          </p:cNvPr>
          <p:cNvSpPr txBox="1"/>
          <p:nvPr/>
        </p:nvSpPr>
        <p:spPr>
          <a:xfrm>
            <a:off x="8729794" y="3697891"/>
            <a:ext cx="2845807" cy="1323439"/>
          </a:xfrm>
          <a:prstGeom prst="rect">
            <a:avLst/>
          </a:prstGeom>
          <a:noFill/>
        </p:spPr>
        <p:txBody>
          <a:bodyPr wrap="square">
            <a:spAutoFit/>
          </a:bodyPr>
          <a:lstStyle/>
          <a:p>
            <a:pPr marL="0" indent="0">
              <a:buNone/>
            </a:pPr>
            <a:r>
              <a:rPr lang="en-US" sz="2000" b="1" kern="100" dirty="0">
                <a:effectLst/>
                <a:latin typeface="Quicksand" panose="00000500000000000000" pitchFamily="2" charset="0"/>
                <a:ea typeface="Aptos" panose="020B0004020202020204" pitchFamily="34" charset="0"/>
                <a:cs typeface="Times New Roman" panose="02020603050405020304" pitchFamily="18" charset="0"/>
              </a:rPr>
              <a:t>The main cause amongst both groups was fear of other boys.</a:t>
            </a:r>
            <a:endParaRPr lang="en-GB" sz="2000" b="1" kern="100" dirty="0">
              <a:effectLst/>
              <a:latin typeface="Quicksand" panose="00000500000000000000" pitchFamily="2" charset="0"/>
              <a:ea typeface="Aptos" panose="020B0004020202020204" pitchFamily="34" charset="0"/>
              <a:cs typeface="Times New Roman" panose="02020603050405020304" pitchFamily="18" charset="0"/>
            </a:endParaRPr>
          </a:p>
        </p:txBody>
      </p:sp>
      <p:pic>
        <p:nvPicPr>
          <p:cNvPr id="15" name="Graphic 14" descr="School girl outline">
            <a:extLst>
              <a:ext uri="{FF2B5EF4-FFF2-40B4-BE49-F238E27FC236}">
                <a16:creationId xmlns:a16="http://schemas.microsoft.com/office/drawing/2014/main" id="{A3CC62DC-D1B0-2114-CCD1-B8664D03FF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2712" y="2465173"/>
            <a:ext cx="1015662" cy="1015662"/>
          </a:xfrm>
          <a:prstGeom prst="rect">
            <a:avLst/>
          </a:prstGeom>
        </p:spPr>
      </p:pic>
      <p:pic>
        <p:nvPicPr>
          <p:cNvPr id="17" name="Graphic 16" descr="Group of women outline">
            <a:extLst>
              <a:ext uri="{FF2B5EF4-FFF2-40B4-BE49-F238E27FC236}">
                <a16:creationId xmlns:a16="http://schemas.microsoft.com/office/drawing/2014/main" id="{C8339FD4-742A-AB18-2FE2-BBA77C2511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3174" y="3816993"/>
            <a:ext cx="914400" cy="914400"/>
          </a:xfrm>
          <a:prstGeom prst="rect">
            <a:avLst/>
          </a:prstGeom>
        </p:spPr>
      </p:pic>
      <p:pic>
        <p:nvPicPr>
          <p:cNvPr id="19" name="Graphic 18" descr="School boy outline">
            <a:extLst>
              <a:ext uri="{FF2B5EF4-FFF2-40B4-BE49-F238E27FC236}">
                <a16:creationId xmlns:a16="http://schemas.microsoft.com/office/drawing/2014/main" id="{C7C0FB37-C753-529B-67DC-E1E4636AC0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844" y="5067551"/>
            <a:ext cx="1015663" cy="1015663"/>
          </a:xfrm>
          <a:prstGeom prst="rect">
            <a:avLst/>
          </a:prstGeom>
        </p:spPr>
      </p:pic>
      <p:pic>
        <p:nvPicPr>
          <p:cNvPr id="21" name="Graphic 20" descr="Group of men outline">
            <a:extLst>
              <a:ext uri="{FF2B5EF4-FFF2-40B4-BE49-F238E27FC236}">
                <a16:creationId xmlns:a16="http://schemas.microsoft.com/office/drawing/2014/main" id="{44226219-1436-A9AA-FAEB-816EB7C075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46258" y="3861298"/>
            <a:ext cx="914400" cy="914400"/>
          </a:xfrm>
          <a:prstGeom prst="rect">
            <a:avLst/>
          </a:prstGeom>
        </p:spPr>
      </p:pic>
      <p:sp>
        <p:nvSpPr>
          <p:cNvPr id="22" name="Right Brace 21">
            <a:extLst>
              <a:ext uri="{FF2B5EF4-FFF2-40B4-BE49-F238E27FC236}">
                <a16:creationId xmlns:a16="http://schemas.microsoft.com/office/drawing/2014/main" id="{2BBDFA05-BED3-7B4B-A120-07972FAC0934}"/>
              </a:ext>
            </a:extLst>
          </p:cNvPr>
          <p:cNvSpPr/>
          <p:nvPr/>
        </p:nvSpPr>
        <p:spPr>
          <a:xfrm>
            <a:off x="5942659" y="2465173"/>
            <a:ext cx="1297858" cy="3775586"/>
          </a:xfrm>
          <a:prstGeom prst="rightBrace">
            <a:avLst/>
          </a:prstGeom>
          <a:solidFill>
            <a:schemeClr val="bg1"/>
          </a:solidFill>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6" name="Slide Number Placeholder 5">
            <a:extLst>
              <a:ext uri="{FF2B5EF4-FFF2-40B4-BE49-F238E27FC236}">
                <a16:creationId xmlns:a16="http://schemas.microsoft.com/office/drawing/2014/main" id="{36367B68-D122-3E14-1F6A-1FAD60FB1227}"/>
              </a:ext>
            </a:extLst>
          </p:cNvPr>
          <p:cNvSpPr>
            <a:spLocks noGrp="1"/>
          </p:cNvSpPr>
          <p:nvPr>
            <p:ph type="sldNum" sz="quarter" idx="12"/>
          </p:nvPr>
        </p:nvSpPr>
        <p:spPr/>
        <p:txBody>
          <a:bodyPr/>
          <a:lstStyle/>
          <a:p>
            <a:fld id="{8DF0AEC4-3E88-41EE-861A-2ECADAEDD1C4}" type="slidenum">
              <a:rPr lang="en-GB" smtClean="0"/>
              <a:t>8</a:t>
            </a:fld>
            <a:endParaRPr lang="en-GB"/>
          </a:p>
        </p:txBody>
      </p:sp>
    </p:spTree>
    <p:extLst>
      <p:ext uri="{BB962C8B-B14F-4D97-AF65-F5344CB8AC3E}">
        <p14:creationId xmlns:p14="http://schemas.microsoft.com/office/powerpoint/2010/main" val="20994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B1CC70-8842-7E74-5FC0-D030E0BB2FF5}"/>
              </a:ext>
            </a:extLst>
          </p:cNvPr>
          <p:cNvSpPr/>
          <p:nvPr/>
        </p:nvSpPr>
        <p:spPr>
          <a:xfrm>
            <a:off x="0" y="0"/>
            <a:ext cx="12192000" cy="2347433"/>
          </a:xfrm>
          <a:prstGeom prst="rect">
            <a:avLst/>
          </a:prstGeom>
          <a:solidFill>
            <a:srgbClr val="8C2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67FA1"/>
              </a:solidFill>
            </a:endParaRPr>
          </a:p>
        </p:txBody>
      </p:sp>
      <p:sp>
        <p:nvSpPr>
          <p:cNvPr id="11" name="TextBox 10">
            <a:extLst>
              <a:ext uri="{FF2B5EF4-FFF2-40B4-BE49-F238E27FC236}">
                <a16:creationId xmlns:a16="http://schemas.microsoft.com/office/drawing/2014/main" id="{36F5B497-54E4-CC5E-8AD8-AECC441B0946}"/>
              </a:ext>
            </a:extLst>
          </p:cNvPr>
          <p:cNvSpPr txBox="1"/>
          <p:nvPr/>
        </p:nvSpPr>
        <p:spPr>
          <a:xfrm>
            <a:off x="4429448" y="3594443"/>
            <a:ext cx="2743200" cy="2308324"/>
          </a:xfrm>
          <a:prstGeom prst="rect">
            <a:avLst/>
          </a:prstGeom>
          <a:noFill/>
        </p:spPr>
        <p:txBody>
          <a:bodyPr wrap="square">
            <a:spAutoFit/>
          </a:bodyPr>
          <a:lstStyle/>
          <a:p>
            <a:pPr marL="0" indent="0" algn="ctr">
              <a:buNone/>
            </a:pPr>
            <a:r>
              <a:rPr lang="en-US" sz="3600" kern="100" dirty="0">
                <a:effectLst/>
                <a:latin typeface="Bahnschrift Condensed" panose="020B0502040204020203" pitchFamily="34" charset="0"/>
                <a:ea typeface="Aptos" panose="020B0004020202020204" pitchFamily="34" charset="0"/>
                <a:cs typeface="Times New Roman" panose="02020603050405020304" pitchFamily="18" charset="0"/>
              </a:rPr>
              <a:t>“</a:t>
            </a:r>
            <a:r>
              <a:rPr lang="en-US" sz="3600" b="1" kern="100" dirty="0">
                <a:effectLst/>
                <a:latin typeface="Bahnschrift Condensed" panose="020B0502040204020203" pitchFamily="34" charset="0"/>
                <a:ea typeface="Aptos" panose="020B0004020202020204" pitchFamily="34" charset="0"/>
                <a:cs typeface="Times New Roman" panose="02020603050405020304" pitchFamily="18" charset="0"/>
              </a:rPr>
              <a:t>Boys can be victims of harassment too!”</a:t>
            </a:r>
            <a:endParaRPr lang="en-GB" sz="3600" b="1" kern="100" dirty="0">
              <a:latin typeface="Bahnschrift Condensed" panose="020B0502040204020203" pitchFamily="34" charset="0"/>
              <a:ea typeface="Aptos" panose="020B000402020202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B5BCB35E-CAEE-D691-4286-407866EDF27E}"/>
              </a:ext>
            </a:extLst>
          </p:cNvPr>
          <p:cNvSpPr txBox="1"/>
          <p:nvPr/>
        </p:nvSpPr>
        <p:spPr>
          <a:xfrm>
            <a:off x="7701396" y="3189180"/>
            <a:ext cx="3759199" cy="1923604"/>
          </a:xfrm>
          <a:prstGeom prst="rect">
            <a:avLst/>
          </a:prstGeom>
          <a:noFill/>
        </p:spPr>
        <p:txBody>
          <a:bodyPr wrap="square">
            <a:spAutoFit/>
          </a:bodyPr>
          <a:lstStyle/>
          <a:p>
            <a:pPr marL="0" indent="0" algn="ctr">
              <a:buNone/>
            </a:pPr>
            <a:r>
              <a:rPr lang="en-US" sz="1700" kern="100" dirty="0">
                <a:effectLst/>
                <a:latin typeface="Quicksand" panose="00000500000000000000" pitchFamily="2" charset="0"/>
                <a:ea typeface="Aptos" panose="020B0004020202020204" pitchFamily="34" charset="0"/>
                <a:cs typeface="Times New Roman" panose="02020603050405020304" pitchFamily="18" charset="0"/>
              </a:rPr>
              <a:t>“</a:t>
            </a:r>
            <a:r>
              <a:rPr lang="en-US" sz="1700" b="1" kern="100" dirty="0">
                <a:effectLst/>
                <a:latin typeface="Quicksand" panose="00000500000000000000" pitchFamily="2" charset="0"/>
                <a:ea typeface="Aptos" panose="020B0004020202020204" pitchFamily="34" charset="0"/>
                <a:cs typeface="Times New Roman" panose="02020603050405020304" pitchFamily="18" charset="0"/>
              </a:rPr>
              <a:t>Yes</a:t>
            </a:r>
            <a:r>
              <a:rPr lang="en-US" sz="1700" kern="100" dirty="0">
                <a:effectLst/>
                <a:latin typeface="Quicksand" panose="00000500000000000000" pitchFamily="2" charset="0"/>
                <a:ea typeface="Aptos" panose="020B0004020202020204" pitchFamily="34" charset="0"/>
                <a:cs typeface="Times New Roman" panose="02020603050405020304" pitchFamily="18" charset="0"/>
              </a:rPr>
              <a:t>, and everything we’ll discuss can also be applied to male victims.</a:t>
            </a:r>
          </a:p>
          <a:p>
            <a:pPr marL="0" indent="0" algn="ctr">
              <a:buNone/>
            </a:pPr>
            <a:endParaRPr lang="en-GB" sz="1700" kern="100" dirty="0">
              <a:effectLst/>
              <a:latin typeface="Quicksand" panose="00000500000000000000" pitchFamily="2" charset="0"/>
              <a:ea typeface="Aptos" panose="020B0004020202020204" pitchFamily="34" charset="0"/>
              <a:cs typeface="Times New Roman" panose="02020603050405020304" pitchFamily="18" charset="0"/>
            </a:endParaRPr>
          </a:p>
          <a:p>
            <a:pPr marL="0" indent="0" algn="ctr">
              <a:buNone/>
            </a:pPr>
            <a:r>
              <a:rPr lang="en-US" sz="1700" kern="100" dirty="0">
                <a:effectLst/>
                <a:latin typeface="Quicksand" panose="00000500000000000000" pitchFamily="2" charset="0"/>
                <a:ea typeface="Aptos" panose="020B0004020202020204" pitchFamily="34" charset="0"/>
                <a:cs typeface="Times New Roman" panose="02020603050405020304" pitchFamily="18" charset="0"/>
              </a:rPr>
              <a:t>The reality is that most sexual harassment and related crimes are </a:t>
            </a:r>
            <a:r>
              <a:rPr lang="en-US" sz="1700" kern="100" dirty="0">
                <a:latin typeface="Quicksand" panose="00000500000000000000" pitchFamily="2" charset="0"/>
                <a:ea typeface="Aptos" panose="020B0004020202020204" pitchFamily="34" charset="0"/>
                <a:cs typeface="Times New Roman" panose="02020603050405020304" pitchFamily="18" charset="0"/>
              </a:rPr>
              <a:t>carried out</a:t>
            </a:r>
            <a:r>
              <a:rPr lang="en-US" sz="1700" kern="100" dirty="0">
                <a:effectLst/>
                <a:latin typeface="Quicksand" panose="00000500000000000000" pitchFamily="2" charset="0"/>
                <a:ea typeface="Aptos" panose="020B0004020202020204" pitchFamily="34" charset="0"/>
                <a:cs typeface="Times New Roman" panose="02020603050405020304" pitchFamily="18" charset="0"/>
              </a:rPr>
              <a:t> by men and boys with women and girls as the victim.”</a:t>
            </a:r>
            <a:endParaRPr lang="en-GB" sz="1700" kern="100" dirty="0">
              <a:effectLst/>
              <a:latin typeface="Quicksand" panose="00000500000000000000" pitchFamily="2" charset="0"/>
              <a:ea typeface="Aptos" panose="020B0004020202020204" pitchFamily="34" charset="0"/>
              <a:cs typeface="Times New Roman" panose="02020603050405020304" pitchFamily="18" charset="0"/>
            </a:endParaRPr>
          </a:p>
        </p:txBody>
      </p:sp>
      <p:sp>
        <p:nvSpPr>
          <p:cNvPr id="2" name="Title 1">
            <a:extLst>
              <a:ext uri="{FF2B5EF4-FFF2-40B4-BE49-F238E27FC236}">
                <a16:creationId xmlns:a16="http://schemas.microsoft.com/office/drawing/2014/main" id="{D4322DB7-DA0B-509E-F11A-8C20C11D01E0}"/>
              </a:ext>
            </a:extLst>
          </p:cNvPr>
          <p:cNvSpPr>
            <a:spLocks noGrp="1"/>
          </p:cNvSpPr>
          <p:nvPr>
            <p:ph type="title"/>
          </p:nvPr>
        </p:nvSpPr>
        <p:spPr>
          <a:xfrm>
            <a:off x="4429448" y="500834"/>
            <a:ext cx="7475549" cy="1325563"/>
          </a:xfrm>
        </p:spPr>
        <p:txBody>
          <a:bodyPr>
            <a:noAutofit/>
          </a:bodyPr>
          <a:lstStyle/>
          <a:p>
            <a:r>
              <a:rPr lang="en-US" b="1" kern="10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t>Why are we talking about harms </a:t>
            </a:r>
            <a:br>
              <a:rPr lang="en-US" b="1" kern="10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br>
            <a:r>
              <a:rPr lang="en-US" b="1" kern="100">
                <a:solidFill>
                  <a:schemeClr val="bg1"/>
                </a:solidFill>
                <a:effectLst/>
                <a:latin typeface="Bahnschrift Condensed" panose="020B0502040204020203" pitchFamily="34" charset="0"/>
                <a:ea typeface="Aptos" panose="020B0004020202020204" pitchFamily="34" charset="0"/>
                <a:cs typeface="Times New Roman" panose="02020603050405020304" pitchFamily="18" charset="0"/>
              </a:rPr>
              <a:t>against women and girls?</a:t>
            </a:r>
            <a:endParaRPr lang="en-GB">
              <a:solidFill>
                <a:schemeClr val="bg1"/>
              </a:solidFill>
              <a:latin typeface="Bahnschrift Condensed" panose="020B0502040204020203" pitchFamily="34" charset="0"/>
            </a:endParaRPr>
          </a:p>
        </p:txBody>
      </p:sp>
      <p:pic>
        <p:nvPicPr>
          <p:cNvPr id="7" name="Picture 6" descr="A person covering his face with his hands&#10;&#10;Description automatically generated">
            <a:extLst>
              <a:ext uri="{FF2B5EF4-FFF2-40B4-BE49-F238E27FC236}">
                <a16:creationId xmlns:a16="http://schemas.microsoft.com/office/drawing/2014/main" id="{DC5C2149-B823-4F06-0D86-7BC55AF4C67C}"/>
              </a:ext>
            </a:extLst>
          </p:cNvPr>
          <p:cNvPicPr>
            <a:picLocks noChangeAspect="1"/>
          </p:cNvPicPr>
          <p:nvPr/>
        </p:nvPicPr>
        <p:blipFill rotWithShape="1">
          <a:blip r:embed="rId3">
            <a:extLst>
              <a:ext uri="{28A0092B-C50C-407E-A947-70E740481C1C}">
                <a14:useLocalDpi xmlns:a14="http://schemas.microsoft.com/office/drawing/2010/main" val="0"/>
              </a:ext>
            </a:extLst>
          </a:blip>
          <a:srcRect l="30847" r="30847"/>
          <a:stretch/>
        </p:blipFill>
        <p:spPr>
          <a:xfrm>
            <a:off x="-29709" y="0"/>
            <a:ext cx="3938358" cy="6858000"/>
          </a:xfrm>
          <a:prstGeom prst="rect">
            <a:avLst/>
          </a:prstGeom>
        </p:spPr>
      </p:pic>
      <p:pic>
        <p:nvPicPr>
          <p:cNvPr id="4" name="Graphic 3" descr="Speech outline">
            <a:extLst>
              <a:ext uri="{FF2B5EF4-FFF2-40B4-BE49-F238E27FC236}">
                <a16:creationId xmlns:a16="http://schemas.microsoft.com/office/drawing/2014/main" id="{3384B373-43B3-B3ED-133A-AEE68CC76E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36196" y="1803549"/>
            <a:ext cx="5689600" cy="5598336"/>
          </a:xfrm>
          <a:prstGeom prst="rect">
            <a:avLst/>
          </a:prstGeom>
        </p:spPr>
      </p:pic>
      <p:sp>
        <p:nvSpPr>
          <p:cNvPr id="6" name="Slide Number Placeholder 5">
            <a:extLst>
              <a:ext uri="{FF2B5EF4-FFF2-40B4-BE49-F238E27FC236}">
                <a16:creationId xmlns:a16="http://schemas.microsoft.com/office/drawing/2014/main" id="{85BC81BE-B396-1BE0-7996-1A04B4304A4C}"/>
              </a:ext>
            </a:extLst>
          </p:cNvPr>
          <p:cNvSpPr>
            <a:spLocks noGrp="1"/>
          </p:cNvSpPr>
          <p:nvPr>
            <p:ph type="sldNum" sz="quarter" idx="12"/>
          </p:nvPr>
        </p:nvSpPr>
        <p:spPr/>
        <p:txBody>
          <a:bodyPr/>
          <a:lstStyle/>
          <a:p>
            <a:fld id="{8DF0AEC4-3E88-41EE-861A-2ECADAEDD1C4}" type="slidenum">
              <a:rPr lang="en-GB" smtClean="0"/>
              <a:t>9</a:t>
            </a:fld>
            <a:endParaRPr lang="en-GB"/>
          </a:p>
        </p:txBody>
      </p:sp>
    </p:spTree>
    <p:extLst>
      <p:ext uri="{BB962C8B-B14F-4D97-AF65-F5344CB8AC3E}">
        <p14:creationId xmlns:p14="http://schemas.microsoft.com/office/powerpoint/2010/main" val="40009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06CD72F662264B97504E0CBD72E3CA" ma:contentTypeVersion="18" ma:contentTypeDescription="Create a new document." ma:contentTypeScope="" ma:versionID="e49b2ab2b412368c15abbd760a81c524">
  <xsd:schema xmlns:xsd="http://www.w3.org/2001/XMLSchema" xmlns:xs="http://www.w3.org/2001/XMLSchema" xmlns:p="http://schemas.microsoft.com/office/2006/metadata/properties" xmlns:ns2="dd49e552-297e-4583-a3fd-e5f28a96cb9c" xmlns:ns3="321bd461-8c91-4634-8508-43f258d78a12" targetNamespace="http://schemas.microsoft.com/office/2006/metadata/properties" ma:root="true" ma:fieldsID="55d100277739d1ae21cc5e4d12d09541" ns2:_="" ns3:_="">
    <xsd:import namespace="dd49e552-297e-4583-a3fd-e5f28a96cb9c"/>
    <xsd:import namespace="321bd461-8c91-4634-8508-43f258d78a1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49e552-297e-4583-a3fd-e5f28a96cb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5233691-7fb0-4aba-8bee-994cce3a132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1bd461-8c91-4634-8508-43f258d78a1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90cbc41-00d4-46bd-bca7-e76c4370fb7b}" ma:internalName="TaxCatchAll" ma:showField="CatchAllData" ma:web="321bd461-8c91-4634-8508-43f258d78a1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d49e552-297e-4583-a3fd-e5f28a96cb9c">
      <Terms xmlns="http://schemas.microsoft.com/office/infopath/2007/PartnerControls"/>
    </lcf76f155ced4ddcb4097134ff3c332f>
    <TaxCatchAll xmlns="321bd461-8c91-4634-8508-43f258d78a12" xsi:nil="true"/>
  </documentManagement>
</p:properties>
</file>

<file path=customXml/itemProps1.xml><?xml version="1.0" encoding="utf-8"?>
<ds:datastoreItem xmlns:ds="http://schemas.openxmlformats.org/officeDocument/2006/customXml" ds:itemID="{E1A80386-F17C-4AD3-8113-2ACB8D11FF24}">
  <ds:schemaRefs>
    <ds:schemaRef ds:uri="321bd461-8c91-4634-8508-43f258d78a12"/>
    <ds:schemaRef ds:uri="dd49e552-297e-4583-a3fd-e5f28a96cb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A6534A4-A998-4473-BC6F-ABF86CF1736F}">
  <ds:schemaRefs>
    <ds:schemaRef ds:uri="http://schemas.microsoft.com/sharepoint/v3/contenttype/forms"/>
  </ds:schemaRefs>
</ds:datastoreItem>
</file>

<file path=customXml/itemProps3.xml><?xml version="1.0" encoding="utf-8"?>
<ds:datastoreItem xmlns:ds="http://schemas.openxmlformats.org/officeDocument/2006/customXml" ds:itemID="{7B7667A2-6BE0-4CFD-BAE5-658B5E6E0941}">
  <ds:schemaRefs>
    <ds:schemaRef ds:uri="http://schemas.microsoft.com/office/2006/documentManagement/types"/>
    <ds:schemaRef ds:uri="http://purl.org/dc/elements/1.1/"/>
    <ds:schemaRef ds:uri="321bd461-8c91-4634-8508-43f258d78a12"/>
    <ds:schemaRef ds:uri="http://purl.org/dc/terms/"/>
    <ds:schemaRef ds:uri="http://schemas.microsoft.com/office/infopath/2007/PartnerControls"/>
    <ds:schemaRef ds:uri="http://www.w3.org/XML/1998/namespace"/>
    <ds:schemaRef ds:uri="http://purl.org/dc/dcmitype/"/>
    <ds:schemaRef ds:uri="http://schemas.openxmlformats.org/package/2006/metadata/core-properties"/>
    <ds:schemaRef ds:uri="dd49e552-297e-4583-a3fd-e5f28a96cb9c"/>
    <ds:schemaRef ds:uri="http://schemas.microsoft.com/office/2006/metadata/properties"/>
  </ds:schemaRefs>
</ds:datastoreItem>
</file>

<file path=docMetadata/LabelInfo.xml><?xml version="1.0" encoding="utf-8"?>
<clbl:labelList xmlns:clbl="http://schemas.microsoft.com/office/2020/mipLabelMetadata">
  <clbl:label id="{46ed98b8-f679-4488-8f3b-7716ffc50aa7}" enabled="0" method="" siteId="{46ed98b8-f679-4488-8f3b-7716ffc50aa7}" removed="1"/>
</clbl:labelList>
</file>

<file path=docProps/app.xml><?xml version="1.0" encoding="utf-8"?>
<Properties xmlns="http://schemas.openxmlformats.org/officeDocument/2006/extended-properties" xmlns:vt="http://schemas.openxmlformats.org/officeDocument/2006/docPropsVTypes">
  <TotalTime>31</TotalTime>
  <Words>2556</Words>
  <Application>Microsoft Office PowerPoint</Application>
  <PresentationFormat>Widescreen</PresentationFormat>
  <Paragraphs>311</Paragraphs>
  <Slides>32</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Aptos Display</vt:lpstr>
      <vt:lpstr>Arial</vt:lpstr>
      <vt:lpstr>Bahnschrift</vt:lpstr>
      <vt:lpstr>Bahnschrift Condensed</vt:lpstr>
      <vt:lpstr>Poppins</vt:lpstr>
      <vt:lpstr>Quicksand</vt:lpstr>
      <vt:lpstr>Symbol</vt:lpstr>
      <vt:lpstr>UniformExtraCondensed Black*</vt:lpstr>
      <vt:lpstr>Wingdings</vt:lpstr>
      <vt:lpstr>Office Theme</vt:lpstr>
      <vt:lpstr>PowerPoint Presentation</vt:lpstr>
      <vt:lpstr>Prevent and Protect  Women &amp; Girls against  Sexual Harassment   </vt:lpstr>
      <vt:lpstr>Learning Outcomes</vt:lpstr>
      <vt:lpstr>Session Expectations </vt:lpstr>
      <vt:lpstr>Sexual harassment is…</vt:lpstr>
      <vt:lpstr>Fill in the blanks for examples of sexual harassment: </vt:lpstr>
      <vt:lpstr> How do you think being sexually harassed makes the victim feel? </vt:lpstr>
      <vt:lpstr>Why is sexual harassment such a big problem?</vt:lpstr>
      <vt:lpstr>Why are we talking about harms  against women and girls?</vt:lpstr>
      <vt:lpstr>Why are we talking about harms  against women and girls?</vt:lpstr>
      <vt:lpstr>PowerPoint Presentation</vt:lpstr>
      <vt:lpstr>PowerPoint Presentation</vt:lpstr>
      <vt:lpstr> What can we do to safely challenge  sexist attitudes and beliefs? </vt:lpstr>
      <vt:lpstr>PowerPoint Presentation</vt:lpstr>
      <vt:lpstr>PowerPoint Presentation</vt:lpstr>
      <vt:lpstr>How has Darren sexually harassed Margaret?</vt:lpstr>
      <vt:lpstr>How did this situation make you feel?</vt:lpstr>
      <vt:lpstr>How would you feel as a bystander?</vt:lpstr>
      <vt:lpstr>PowerPoint Presentation</vt:lpstr>
      <vt:lpstr>PowerPoint Presentation</vt:lpstr>
      <vt:lpstr>PowerPoint Presentation</vt:lpstr>
      <vt:lpstr>PowerPoint Presentation</vt:lpstr>
      <vt:lpstr>PowerPoint Presentation</vt:lpstr>
      <vt:lpstr>Out of school examples </vt:lpstr>
      <vt:lpstr>A male friend body shames your female friend for wearing a low-cut top. </vt:lpstr>
      <vt:lpstr>PowerPoint Presentation</vt:lpstr>
      <vt:lpstr> Doing the right thing to do is not always easy… </vt:lpstr>
      <vt:lpstr> A male friend shares an upskirt he photographed of a girl. </vt:lpstr>
      <vt:lpstr>What do you think about  calling out sexism?</vt:lpstr>
      <vt:lpstr>Getting help – end of part 1</vt:lpstr>
      <vt:lpstr>Sexual harassment  outside of school</vt:lpstr>
      <vt:lpstr>Reporting sexual harassment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 and protect  women &amp; girls against  sexual harassment   </dc:title>
  <dc:creator>Lola Bell</dc:creator>
  <cp:lastModifiedBy>Lola Bell</cp:lastModifiedBy>
  <cp:revision>1</cp:revision>
  <dcterms:created xsi:type="dcterms:W3CDTF">2025-01-29T12:05:20Z</dcterms:created>
  <dcterms:modified xsi:type="dcterms:W3CDTF">2025-09-17T13:22:25Z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0x010100B606CD72F662264B97504E0CBD72E3CA</vt:lpwstr>
  </property>
  <property fmtid="{D5CDD505-2E9C-101B-9397-08002B2CF9AE}" pid="3" name="MediaServiceImageTags">
    <vt:lpwstr/>
  </property>
</Properties>
</file>