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438" r:id="rId5"/>
    <p:sldId id="256" r:id="rId6"/>
    <p:sldId id="263" r:id="rId7"/>
    <p:sldId id="338" r:id="rId8"/>
    <p:sldId id="257" r:id="rId9"/>
    <p:sldId id="334" r:id="rId10"/>
    <p:sldId id="361" r:id="rId11"/>
    <p:sldId id="369" r:id="rId12"/>
    <p:sldId id="442" r:id="rId13"/>
    <p:sldId id="444" r:id="rId14"/>
    <p:sldId id="443" r:id="rId15"/>
    <p:sldId id="262" r:id="rId16"/>
    <p:sldId id="312" r:id="rId17"/>
    <p:sldId id="336" r:id="rId18"/>
    <p:sldId id="439" r:id="rId19"/>
    <p:sldId id="292" r:id="rId20"/>
    <p:sldId id="440" r:id="rId21"/>
    <p:sldId id="447" r:id="rId22"/>
    <p:sldId id="351" r:id="rId23"/>
    <p:sldId id="280" r:id="rId24"/>
    <p:sldId id="293" r:id="rId25"/>
    <p:sldId id="445" r:id="rId26"/>
    <p:sldId id="446" r:id="rId27"/>
    <p:sldId id="373" r:id="rId28"/>
    <p:sldId id="345" r:id="rId29"/>
    <p:sldId id="353" r:id="rId30"/>
    <p:sldId id="363" r:id="rId31"/>
    <p:sldId id="441" r:id="rId32"/>
    <p:sldId id="364" r:id="rId33"/>
    <p:sldId id="374"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30F"/>
    <a:srgbClr val="DDBD00"/>
    <a:srgbClr val="17B7EA"/>
    <a:srgbClr val="FAD9B0"/>
    <a:srgbClr val="FAF0E7"/>
    <a:srgbClr val="AD640B"/>
    <a:srgbClr val="AD7B41"/>
    <a:srgbClr val="F3CB9D"/>
    <a:srgbClr val="F6D5AD"/>
    <a:srgbClr val="E2C9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F619F-6B7F-4843-95D6-3A6C32969F77}" v="126" dt="2025-09-18T09:39:47.437"/>
    <p1510:client id="{6DB7B769-2C79-46B4-BF59-9C973056D477}" v="15" dt="2025-09-17T13:05:51.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1"/>
  </p:normalViewPr>
  <p:slideViewPr>
    <p:cSldViewPr snapToGrid="0">
      <p:cViewPr>
        <p:scale>
          <a:sx n="89" d="100"/>
          <a:sy n="89" d="100"/>
        </p:scale>
        <p:origin x="232"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O'Dwyer" userId="bb6796cf-fc52-4712-b95e-8b48e7bce612" providerId="ADAL" clId="{7284BB64-8B04-422F-8CD8-576AD220EC6C}"/>
    <pc:docChg chg="modSld">
      <pc:chgData name="Alice O'Dwyer" userId="bb6796cf-fc52-4712-b95e-8b48e7bce612" providerId="ADAL" clId="{7284BB64-8B04-422F-8CD8-576AD220EC6C}" dt="2025-05-20T08:39:24.293" v="8" actId="1076"/>
      <pc:docMkLst>
        <pc:docMk/>
      </pc:docMkLst>
      <pc:sldChg chg="modSp mod">
        <pc:chgData name="Alice O'Dwyer" userId="bb6796cf-fc52-4712-b95e-8b48e7bce612" providerId="ADAL" clId="{7284BB64-8B04-422F-8CD8-576AD220EC6C}" dt="2025-05-20T08:39:24.293" v="8" actId="1076"/>
        <pc:sldMkLst>
          <pc:docMk/>
          <pc:sldMk cId="651724879" sldId="280"/>
        </pc:sldMkLst>
      </pc:sldChg>
      <pc:sldChg chg="modSp mod">
        <pc:chgData name="Alice O'Dwyer" userId="bb6796cf-fc52-4712-b95e-8b48e7bce612" providerId="ADAL" clId="{7284BB64-8B04-422F-8CD8-576AD220EC6C}" dt="2025-05-20T08:39:08.370" v="7" actId="1036"/>
        <pc:sldMkLst>
          <pc:docMk/>
          <pc:sldMk cId="3004958444" sldId="292"/>
        </pc:sldMkLst>
      </pc:sldChg>
    </pc:docChg>
  </pc:docChgLst>
  <pc:docChgLst>
    <pc:chgData name="Keyley Graham" userId="51178f3d-3260-4cce-be31-d5467aca893d" providerId="ADAL" clId="{0CEF619F-6B7F-4843-95D6-3A6C32969F77}"/>
    <pc:docChg chg="undo custSel addSld delSld modSld">
      <pc:chgData name="Keyley Graham" userId="51178f3d-3260-4cce-be31-d5467aca893d" providerId="ADAL" clId="{0CEF619F-6B7F-4843-95D6-3A6C32969F77}" dt="2025-09-18T09:39:57.936" v="982" actId="1037"/>
      <pc:docMkLst>
        <pc:docMk/>
      </pc:docMkLst>
      <pc:sldChg chg="addSp modSp mod">
        <pc:chgData name="Keyley Graham" userId="51178f3d-3260-4cce-be31-d5467aca893d" providerId="ADAL" clId="{0CEF619F-6B7F-4843-95D6-3A6C32969F77}" dt="2025-09-18T09:39:57.936" v="982" actId="1037"/>
        <pc:sldMkLst>
          <pc:docMk/>
          <pc:sldMk cId="1098972612" sldId="256"/>
        </pc:sldMkLst>
        <pc:spChg chg="mod">
          <ac:chgData name="Keyley Graham" userId="51178f3d-3260-4cce-be31-d5467aca893d" providerId="ADAL" clId="{0CEF619F-6B7F-4843-95D6-3A6C32969F77}" dt="2025-09-18T09:39:35.302" v="960" actId="1076"/>
          <ac:spMkLst>
            <pc:docMk/>
            <pc:sldMk cId="1098972612" sldId="256"/>
            <ac:spMk id="2" creationId="{13EF163E-E081-0DC0-FEA5-336B166A8277}"/>
          </ac:spMkLst>
        </pc:spChg>
        <pc:spChg chg="mod">
          <ac:chgData name="Keyley Graham" userId="51178f3d-3260-4cce-be31-d5467aca893d" providerId="ADAL" clId="{0CEF619F-6B7F-4843-95D6-3A6C32969F77}" dt="2025-09-18T09:37:27.216" v="942" actId="1035"/>
          <ac:spMkLst>
            <pc:docMk/>
            <pc:sldMk cId="1098972612" sldId="256"/>
            <ac:spMk id="5" creationId="{F1244D0E-1DD6-1EC2-68F5-97A27D16D300}"/>
          </ac:spMkLst>
        </pc:spChg>
        <pc:spChg chg="add mod">
          <ac:chgData name="Keyley Graham" userId="51178f3d-3260-4cce-be31-d5467aca893d" providerId="ADAL" clId="{0CEF619F-6B7F-4843-95D6-3A6C32969F77}" dt="2025-09-18T09:37:27.216" v="942" actId="1035"/>
          <ac:spMkLst>
            <pc:docMk/>
            <pc:sldMk cId="1098972612" sldId="256"/>
            <ac:spMk id="6" creationId="{B525C743-46BD-4CCA-B54D-A7F012293102}"/>
          </ac:spMkLst>
        </pc:spChg>
        <pc:spChg chg="mod">
          <ac:chgData name="Keyley Graham" userId="51178f3d-3260-4cce-be31-d5467aca893d" providerId="ADAL" clId="{0CEF619F-6B7F-4843-95D6-3A6C32969F77}" dt="2025-09-18T08:57:38.029" v="13" actId="1076"/>
          <ac:spMkLst>
            <pc:docMk/>
            <pc:sldMk cId="1098972612" sldId="256"/>
            <ac:spMk id="12" creationId="{E8DE621B-3135-1740-5FEB-2BCEDE239B58}"/>
          </ac:spMkLst>
        </pc:spChg>
        <pc:picChg chg="mod">
          <ac:chgData name="Keyley Graham" userId="51178f3d-3260-4cce-be31-d5467aca893d" providerId="ADAL" clId="{0CEF619F-6B7F-4843-95D6-3A6C32969F77}" dt="2025-09-18T09:39:57.936" v="982" actId="1037"/>
          <ac:picMkLst>
            <pc:docMk/>
            <pc:sldMk cId="1098972612" sldId="256"/>
            <ac:picMk id="4" creationId="{9AFFD418-B89E-52B4-4ED6-D828ADDD06C2}"/>
          </ac:picMkLst>
        </pc:picChg>
        <pc:picChg chg="add mod">
          <ac:chgData name="Keyley Graham" userId="51178f3d-3260-4cce-be31-d5467aca893d" providerId="ADAL" clId="{0CEF619F-6B7F-4843-95D6-3A6C32969F77}" dt="2025-09-18T09:39:57.936" v="982" actId="1037"/>
          <ac:picMkLst>
            <pc:docMk/>
            <pc:sldMk cId="1098972612" sldId="256"/>
            <ac:picMk id="7" creationId="{A2CAD1CF-0670-3536-23E6-039F9D92FAD6}"/>
          </ac:picMkLst>
        </pc:picChg>
        <pc:picChg chg="add mod">
          <ac:chgData name="Keyley Graham" userId="51178f3d-3260-4cce-be31-d5467aca893d" providerId="ADAL" clId="{0CEF619F-6B7F-4843-95D6-3A6C32969F77}" dt="2025-09-18T09:39:57.936" v="982" actId="1037"/>
          <ac:picMkLst>
            <pc:docMk/>
            <pc:sldMk cId="1098972612" sldId="256"/>
            <ac:picMk id="8" creationId="{7EE891C9-BA7E-F05F-9093-7F445C32C817}"/>
          </ac:picMkLst>
        </pc:picChg>
        <pc:picChg chg="add mod">
          <ac:chgData name="Keyley Graham" userId="51178f3d-3260-4cce-be31-d5467aca893d" providerId="ADAL" clId="{0CEF619F-6B7F-4843-95D6-3A6C32969F77}" dt="2025-09-18T09:39:57.936" v="982" actId="1037"/>
          <ac:picMkLst>
            <pc:docMk/>
            <pc:sldMk cId="1098972612" sldId="256"/>
            <ac:picMk id="11" creationId="{F9A8B5A8-9603-2C00-244C-4572C4024DF8}"/>
          </ac:picMkLst>
        </pc:picChg>
      </pc:sldChg>
      <pc:sldChg chg="modSp mod">
        <pc:chgData name="Keyley Graham" userId="51178f3d-3260-4cce-be31-d5467aca893d" providerId="ADAL" clId="{0CEF619F-6B7F-4843-95D6-3A6C32969F77}" dt="2025-09-18T08:58:45.856" v="61" actId="1076"/>
        <pc:sldMkLst>
          <pc:docMk/>
          <pc:sldMk cId="2536279850" sldId="257"/>
        </pc:sldMkLst>
        <pc:spChg chg="mod">
          <ac:chgData name="Keyley Graham" userId="51178f3d-3260-4cce-be31-d5467aca893d" providerId="ADAL" clId="{0CEF619F-6B7F-4843-95D6-3A6C32969F77}" dt="2025-09-18T08:58:42.075" v="60" actId="113"/>
          <ac:spMkLst>
            <pc:docMk/>
            <pc:sldMk cId="2536279850" sldId="257"/>
            <ac:spMk id="7" creationId="{5333B72F-5717-F593-8035-949BCF2F4ACF}"/>
          </ac:spMkLst>
        </pc:spChg>
        <pc:picChg chg="mod">
          <ac:chgData name="Keyley Graham" userId="51178f3d-3260-4cce-be31-d5467aca893d" providerId="ADAL" clId="{0CEF619F-6B7F-4843-95D6-3A6C32969F77}" dt="2025-09-18T08:58:45.856" v="61" actId="1076"/>
          <ac:picMkLst>
            <pc:docMk/>
            <pc:sldMk cId="2536279850" sldId="257"/>
            <ac:picMk id="2" creationId="{2A18BF50-4413-4089-8414-EC456FC6FF41}"/>
          </ac:picMkLst>
        </pc:picChg>
        <pc:picChg chg="mod">
          <ac:chgData name="Keyley Graham" userId="51178f3d-3260-4cce-be31-d5467aca893d" providerId="ADAL" clId="{0CEF619F-6B7F-4843-95D6-3A6C32969F77}" dt="2025-09-18T08:58:28.620" v="39" actId="1076"/>
          <ac:picMkLst>
            <pc:docMk/>
            <pc:sldMk cId="2536279850" sldId="257"/>
            <ac:picMk id="8" creationId="{3D997974-5285-7B96-5F86-5F434D64CEBC}"/>
          </ac:picMkLst>
        </pc:picChg>
      </pc:sldChg>
      <pc:sldChg chg="addSp delSp modSp mod">
        <pc:chgData name="Keyley Graham" userId="51178f3d-3260-4cce-be31-d5467aca893d" providerId="ADAL" clId="{0CEF619F-6B7F-4843-95D6-3A6C32969F77}" dt="2025-09-18T09:07:22.372" v="357" actId="1076"/>
        <pc:sldMkLst>
          <pc:docMk/>
          <pc:sldMk cId="3053688881" sldId="262"/>
        </pc:sldMkLst>
        <pc:spChg chg="mod">
          <ac:chgData name="Keyley Graham" userId="51178f3d-3260-4cce-be31-d5467aca893d" providerId="ADAL" clId="{0CEF619F-6B7F-4843-95D6-3A6C32969F77}" dt="2025-09-18T09:07:22.372" v="357" actId="1076"/>
          <ac:spMkLst>
            <pc:docMk/>
            <pc:sldMk cId="3053688881" sldId="262"/>
            <ac:spMk id="3" creationId="{77C46363-8EB6-E9EB-299A-0551E2CAAED8}"/>
          </ac:spMkLst>
        </pc:spChg>
        <pc:spChg chg="del mod">
          <ac:chgData name="Keyley Graham" userId="51178f3d-3260-4cce-be31-d5467aca893d" providerId="ADAL" clId="{0CEF619F-6B7F-4843-95D6-3A6C32969F77}" dt="2025-09-18T09:07:02.635" v="350" actId="478"/>
          <ac:spMkLst>
            <pc:docMk/>
            <pc:sldMk cId="3053688881" sldId="262"/>
            <ac:spMk id="4" creationId="{F810B8F7-0BEF-9DD5-00BF-A368684AE2E0}"/>
          </ac:spMkLst>
        </pc:spChg>
        <pc:spChg chg="add mod">
          <ac:chgData name="Keyley Graham" userId="51178f3d-3260-4cce-be31-d5467aca893d" providerId="ADAL" clId="{0CEF619F-6B7F-4843-95D6-3A6C32969F77}" dt="2025-09-18T09:06:51.758" v="347" actId="207"/>
          <ac:spMkLst>
            <pc:docMk/>
            <pc:sldMk cId="3053688881" sldId="262"/>
            <ac:spMk id="5" creationId="{58223FBE-992E-377A-7F24-865D92180603}"/>
          </ac:spMkLst>
        </pc:spChg>
        <pc:spChg chg="mod">
          <ac:chgData name="Keyley Graham" userId="51178f3d-3260-4cce-be31-d5467aca893d" providerId="ADAL" clId="{0CEF619F-6B7F-4843-95D6-3A6C32969F77}" dt="2025-09-18T09:07:19.513" v="356" actId="1076"/>
          <ac:spMkLst>
            <pc:docMk/>
            <pc:sldMk cId="3053688881" sldId="262"/>
            <ac:spMk id="6" creationId="{BB6E19E0-AB28-A2C5-B65F-862760EB468A}"/>
          </ac:spMkLst>
        </pc:spChg>
        <pc:spChg chg="add mod">
          <ac:chgData name="Keyley Graham" userId="51178f3d-3260-4cce-be31-d5467aca893d" providerId="ADAL" clId="{0CEF619F-6B7F-4843-95D6-3A6C32969F77}" dt="2025-09-18T09:06:56.241" v="348" actId="207"/>
          <ac:spMkLst>
            <pc:docMk/>
            <pc:sldMk cId="3053688881" sldId="262"/>
            <ac:spMk id="7" creationId="{4D3BCB28-D018-EDAF-2D2B-979A3B56A757}"/>
          </ac:spMkLst>
        </pc:spChg>
        <pc:spChg chg="mod">
          <ac:chgData name="Keyley Graham" userId="51178f3d-3260-4cce-be31-d5467aca893d" providerId="ADAL" clId="{0CEF619F-6B7F-4843-95D6-3A6C32969F77}" dt="2025-09-18T09:07:10.431" v="353" actId="1076"/>
          <ac:spMkLst>
            <pc:docMk/>
            <pc:sldMk cId="3053688881" sldId="262"/>
            <ac:spMk id="8" creationId="{9191EEE3-E9EF-B529-990B-0BF269156C27}"/>
          </ac:spMkLst>
        </pc:spChg>
        <pc:spChg chg="mod">
          <ac:chgData name="Keyley Graham" userId="51178f3d-3260-4cce-be31-d5467aca893d" providerId="ADAL" clId="{0CEF619F-6B7F-4843-95D6-3A6C32969F77}" dt="2025-09-18T09:07:07.813" v="352" actId="1076"/>
          <ac:spMkLst>
            <pc:docMk/>
            <pc:sldMk cId="3053688881" sldId="262"/>
            <ac:spMk id="10" creationId="{997B5C5A-B60D-768A-250B-AD095A8EB5D1}"/>
          </ac:spMkLst>
        </pc:spChg>
        <pc:spChg chg="mod">
          <ac:chgData name="Keyley Graham" userId="51178f3d-3260-4cce-be31-d5467aca893d" providerId="ADAL" clId="{0CEF619F-6B7F-4843-95D6-3A6C32969F77}" dt="2025-09-18T09:07:05.495" v="351" actId="1076"/>
          <ac:spMkLst>
            <pc:docMk/>
            <pc:sldMk cId="3053688881" sldId="262"/>
            <ac:spMk id="13" creationId="{97F02614-2E66-AD1B-2E66-1F9958528321}"/>
          </ac:spMkLst>
        </pc:spChg>
        <pc:spChg chg="mod">
          <ac:chgData name="Keyley Graham" userId="51178f3d-3260-4cce-be31-d5467aca893d" providerId="ADAL" clId="{0CEF619F-6B7F-4843-95D6-3A6C32969F77}" dt="2025-09-18T09:07:16.488" v="355" actId="14100"/>
          <ac:spMkLst>
            <pc:docMk/>
            <pc:sldMk cId="3053688881" sldId="262"/>
            <ac:spMk id="14" creationId="{58B30EF0-F0E4-A720-117A-C9B4F759A8F8}"/>
          </ac:spMkLst>
        </pc:spChg>
        <pc:spChg chg="mod">
          <ac:chgData name="Keyley Graham" userId="51178f3d-3260-4cce-be31-d5467aca893d" providerId="ADAL" clId="{0CEF619F-6B7F-4843-95D6-3A6C32969F77}" dt="2025-09-18T09:07:14.042" v="354" actId="1076"/>
          <ac:spMkLst>
            <pc:docMk/>
            <pc:sldMk cId="3053688881" sldId="262"/>
            <ac:spMk id="15" creationId="{88040225-5412-919C-FADE-87D833939EDF}"/>
          </ac:spMkLst>
        </pc:spChg>
      </pc:sldChg>
      <pc:sldChg chg="modSp mod">
        <pc:chgData name="Keyley Graham" userId="51178f3d-3260-4cce-be31-d5467aca893d" providerId="ADAL" clId="{0CEF619F-6B7F-4843-95D6-3A6C32969F77}" dt="2025-09-18T08:58:18.911" v="37" actId="1076"/>
        <pc:sldMkLst>
          <pc:docMk/>
          <pc:sldMk cId="273096772" sldId="263"/>
        </pc:sldMkLst>
        <pc:spChg chg="mod">
          <ac:chgData name="Keyley Graham" userId="51178f3d-3260-4cce-be31-d5467aca893d" providerId="ADAL" clId="{0CEF619F-6B7F-4843-95D6-3A6C32969F77}" dt="2025-09-18T08:58:18.911" v="37" actId="1076"/>
          <ac:spMkLst>
            <pc:docMk/>
            <pc:sldMk cId="273096772" sldId="263"/>
            <ac:spMk id="3" creationId="{D7FBFD44-7AA6-79F7-9A95-7B3D8AA64029}"/>
          </ac:spMkLst>
        </pc:spChg>
        <pc:spChg chg="mod">
          <ac:chgData name="Keyley Graham" userId="51178f3d-3260-4cce-be31-d5467aca893d" providerId="ADAL" clId="{0CEF619F-6B7F-4843-95D6-3A6C32969F77}" dt="2025-09-18T08:57:50.367" v="19" actId="1076"/>
          <ac:spMkLst>
            <pc:docMk/>
            <pc:sldMk cId="273096772" sldId="263"/>
            <ac:spMk id="5" creationId="{DEC35E32-1C7E-C601-1CA7-24372AD4816F}"/>
          </ac:spMkLst>
        </pc:spChg>
        <pc:spChg chg="mod">
          <ac:chgData name="Keyley Graham" userId="51178f3d-3260-4cce-be31-d5467aca893d" providerId="ADAL" clId="{0CEF619F-6B7F-4843-95D6-3A6C32969F77}" dt="2025-09-18T08:57:44.273" v="16" actId="1076"/>
          <ac:spMkLst>
            <pc:docMk/>
            <pc:sldMk cId="273096772" sldId="263"/>
            <ac:spMk id="6" creationId="{3E0793F2-13D1-85B2-83B3-9609E9D38C66}"/>
          </ac:spMkLst>
        </pc:spChg>
        <pc:picChg chg="mod">
          <ac:chgData name="Keyley Graham" userId="51178f3d-3260-4cce-be31-d5467aca893d" providerId="ADAL" clId="{0CEF619F-6B7F-4843-95D6-3A6C32969F77}" dt="2025-09-18T08:57:54.443" v="29" actId="1038"/>
          <ac:picMkLst>
            <pc:docMk/>
            <pc:sldMk cId="273096772" sldId="263"/>
            <ac:picMk id="8" creationId="{8B0842EA-794A-319B-62AB-02771F010814}"/>
          </ac:picMkLst>
        </pc:picChg>
      </pc:sldChg>
      <pc:sldChg chg="addSp modSp mod modAnim">
        <pc:chgData name="Keyley Graham" userId="51178f3d-3260-4cce-be31-d5467aca893d" providerId="ADAL" clId="{0CEF619F-6B7F-4843-95D6-3A6C32969F77}" dt="2025-09-18T09:27:29.020" v="660" actId="20577"/>
        <pc:sldMkLst>
          <pc:docMk/>
          <pc:sldMk cId="651724879" sldId="280"/>
        </pc:sldMkLst>
        <pc:spChg chg="mod">
          <ac:chgData name="Keyley Graham" userId="51178f3d-3260-4cce-be31-d5467aca893d" providerId="ADAL" clId="{0CEF619F-6B7F-4843-95D6-3A6C32969F77}" dt="2025-09-18T09:27:04.596" v="641" actId="1076"/>
          <ac:spMkLst>
            <pc:docMk/>
            <pc:sldMk cId="651724879" sldId="280"/>
            <ac:spMk id="2" creationId="{DA75AA3B-5AD2-7CCC-685D-CF00269F8F9F}"/>
          </ac:spMkLst>
        </pc:spChg>
        <pc:spChg chg="mod">
          <ac:chgData name="Keyley Graham" userId="51178f3d-3260-4cce-be31-d5467aca893d" providerId="ADAL" clId="{0CEF619F-6B7F-4843-95D6-3A6C32969F77}" dt="2025-09-18T09:27:23.137" v="656" actId="14100"/>
          <ac:spMkLst>
            <pc:docMk/>
            <pc:sldMk cId="651724879" sldId="280"/>
            <ac:spMk id="3" creationId="{BD509573-67A2-6251-C87E-EB47D978E881}"/>
          </ac:spMkLst>
        </pc:spChg>
        <pc:spChg chg="mod">
          <ac:chgData name="Keyley Graham" userId="51178f3d-3260-4cce-be31-d5467aca893d" providerId="ADAL" clId="{0CEF619F-6B7F-4843-95D6-3A6C32969F77}" dt="2025-09-18T09:27:08.531" v="643" actId="207"/>
          <ac:spMkLst>
            <pc:docMk/>
            <pc:sldMk cId="651724879" sldId="280"/>
            <ac:spMk id="7" creationId="{C61B7F63-3903-D2D7-FB36-97AD435FECD8}"/>
          </ac:spMkLst>
        </pc:spChg>
        <pc:spChg chg="add mod">
          <ac:chgData name="Keyley Graham" userId="51178f3d-3260-4cce-be31-d5467aca893d" providerId="ADAL" clId="{0CEF619F-6B7F-4843-95D6-3A6C32969F77}" dt="2025-09-18T09:27:29.020" v="660" actId="20577"/>
          <ac:spMkLst>
            <pc:docMk/>
            <pc:sldMk cId="651724879" sldId="280"/>
            <ac:spMk id="8" creationId="{406E6385-775A-D1BB-153B-7EA2BEAB7109}"/>
          </ac:spMkLst>
        </pc:spChg>
        <pc:spChg chg="mod">
          <ac:chgData name="Keyley Graham" userId="51178f3d-3260-4cce-be31-d5467aca893d" providerId="ADAL" clId="{0CEF619F-6B7F-4843-95D6-3A6C32969F77}" dt="2025-09-18T09:27:02.102" v="640" actId="1035"/>
          <ac:spMkLst>
            <pc:docMk/>
            <pc:sldMk cId="651724879" sldId="280"/>
            <ac:spMk id="9" creationId="{DF6DE662-CAFF-5019-AF27-AF06AED399D7}"/>
          </ac:spMkLst>
        </pc:spChg>
      </pc:sldChg>
      <pc:sldChg chg="modSp mod">
        <pc:chgData name="Keyley Graham" userId="51178f3d-3260-4cce-be31-d5467aca893d" providerId="ADAL" clId="{0CEF619F-6B7F-4843-95D6-3A6C32969F77}" dt="2025-09-18T09:37:08.155" v="930" actId="1035"/>
        <pc:sldMkLst>
          <pc:docMk/>
          <pc:sldMk cId="1601415761" sldId="290"/>
        </pc:sldMkLst>
        <pc:spChg chg="mod">
          <ac:chgData name="Keyley Graham" userId="51178f3d-3260-4cce-be31-d5467aca893d" providerId="ADAL" clId="{0CEF619F-6B7F-4843-95D6-3A6C32969F77}" dt="2025-09-18T09:36:50.004" v="907" actId="1076"/>
          <ac:spMkLst>
            <pc:docMk/>
            <pc:sldMk cId="1601415761" sldId="290"/>
            <ac:spMk id="2" creationId="{87432CE8-9FAD-25BC-7580-BC5F3A2F7EE6}"/>
          </ac:spMkLst>
        </pc:spChg>
        <pc:spChg chg="mod">
          <ac:chgData name="Keyley Graham" userId="51178f3d-3260-4cce-be31-d5467aca893d" providerId="ADAL" clId="{0CEF619F-6B7F-4843-95D6-3A6C32969F77}" dt="2025-09-18T09:37:02.014" v="921" actId="1037"/>
          <ac:spMkLst>
            <pc:docMk/>
            <pc:sldMk cId="1601415761" sldId="290"/>
            <ac:spMk id="3" creationId="{5D064493-C35E-6823-76E8-234A9E4E850C}"/>
          </ac:spMkLst>
        </pc:spChg>
        <pc:picChg chg="mod">
          <ac:chgData name="Keyley Graham" userId="51178f3d-3260-4cce-be31-d5467aca893d" providerId="ADAL" clId="{0CEF619F-6B7F-4843-95D6-3A6C32969F77}" dt="2025-09-18T09:37:08.155" v="930" actId="1035"/>
          <ac:picMkLst>
            <pc:docMk/>
            <pc:sldMk cId="1601415761" sldId="290"/>
            <ac:picMk id="5" creationId="{CDE17896-39AE-B587-0AD8-E18016209004}"/>
          </ac:picMkLst>
        </pc:picChg>
      </pc:sldChg>
      <pc:sldChg chg="addSp delSp modSp mod delAnim modAnim">
        <pc:chgData name="Keyley Graham" userId="51178f3d-3260-4cce-be31-d5467aca893d" providerId="ADAL" clId="{0CEF619F-6B7F-4843-95D6-3A6C32969F77}" dt="2025-09-18T09:17:39.677" v="571" actId="14100"/>
        <pc:sldMkLst>
          <pc:docMk/>
          <pc:sldMk cId="3004958444" sldId="292"/>
        </pc:sldMkLst>
        <pc:spChg chg="mod">
          <ac:chgData name="Keyley Graham" userId="51178f3d-3260-4cce-be31-d5467aca893d" providerId="ADAL" clId="{0CEF619F-6B7F-4843-95D6-3A6C32969F77}" dt="2025-09-18T09:16:49.521" v="534" actId="1076"/>
          <ac:spMkLst>
            <pc:docMk/>
            <pc:sldMk cId="3004958444" sldId="292"/>
            <ac:spMk id="2" creationId="{D6C2BACC-4820-2B64-7030-2B3EB02FC3ED}"/>
          </ac:spMkLst>
        </pc:spChg>
        <pc:spChg chg="add mod">
          <ac:chgData name="Keyley Graham" userId="51178f3d-3260-4cce-be31-d5467aca893d" providerId="ADAL" clId="{0CEF619F-6B7F-4843-95D6-3A6C32969F77}" dt="2025-09-18T09:17:39.677" v="571" actId="14100"/>
          <ac:spMkLst>
            <pc:docMk/>
            <pc:sldMk cId="3004958444" sldId="292"/>
            <ac:spMk id="4" creationId="{FAF0AC08-7A0E-56B8-C184-9CF2E7F09FBE}"/>
          </ac:spMkLst>
        </pc:spChg>
        <pc:spChg chg="mod">
          <ac:chgData name="Keyley Graham" userId="51178f3d-3260-4cce-be31-d5467aca893d" providerId="ADAL" clId="{0CEF619F-6B7F-4843-95D6-3A6C32969F77}" dt="2025-09-18T09:16:49.521" v="534" actId="1076"/>
          <ac:spMkLst>
            <pc:docMk/>
            <pc:sldMk cId="3004958444" sldId="292"/>
            <ac:spMk id="5" creationId="{6C8767FE-C01B-11C8-6D6D-8D851DFE635A}"/>
          </ac:spMkLst>
        </pc:spChg>
        <pc:spChg chg="mod">
          <ac:chgData name="Keyley Graham" userId="51178f3d-3260-4cce-be31-d5467aca893d" providerId="ADAL" clId="{0CEF619F-6B7F-4843-95D6-3A6C32969F77}" dt="2025-09-18T09:16:55.675" v="540" actId="1076"/>
          <ac:spMkLst>
            <pc:docMk/>
            <pc:sldMk cId="3004958444" sldId="292"/>
            <ac:spMk id="8" creationId="{2169E8EA-FED4-00D3-95F4-EBC5E0EB5D6A}"/>
          </ac:spMkLst>
        </pc:spChg>
        <pc:spChg chg="del">
          <ac:chgData name="Keyley Graham" userId="51178f3d-3260-4cce-be31-d5467aca893d" providerId="ADAL" clId="{0CEF619F-6B7F-4843-95D6-3A6C32969F77}" dt="2025-09-18T09:17:18.433" v="550" actId="478"/>
          <ac:spMkLst>
            <pc:docMk/>
            <pc:sldMk cId="3004958444" sldId="292"/>
            <ac:spMk id="9" creationId="{260F4F94-3470-AA13-5764-D3090622CF2F}"/>
          </ac:spMkLst>
        </pc:spChg>
        <pc:spChg chg="del">
          <ac:chgData name="Keyley Graham" userId="51178f3d-3260-4cce-be31-d5467aca893d" providerId="ADAL" clId="{0CEF619F-6B7F-4843-95D6-3A6C32969F77}" dt="2025-09-18T09:17:18.433" v="550" actId="478"/>
          <ac:spMkLst>
            <pc:docMk/>
            <pc:sldMk cId="3004958444" sldId="292"/>
            <ac:spMk id="10" creationId="{A9694593-01B4-B4B4-6670-D0A69D592A1F}"/>
          </ac:spMkLst>
        </pc:spChg>
        <pc:spChg chg="mod">
          <ac:chgData name="Keyley Graham" userId="51178f3d-3260-4cce-be31-d5467aca893d" providerId="ADAL" clId="{0CEF619F-6B7F-4843-95D6-3A6C32969F77}" dt="2025-09-18T09:16:32.540" v="515" actId="1076"/>
          <ac:spMkLst>
            <pc:docMk/>
            <pc:sldMk cId="3004958444" sldId="292"/>
            <ac:spMk id="15" creationId="{59D71DE2-5F88-26A6-9478-72F0DCF02DEF}"/>
          </ac:spMkLst>
        </pc:spChg>
        <pc:spChg chg="mod">
          <ac:chgData name="Keyley Graham" userId="51178f3d-3260-4cce-be31-d5467aca893d" providerId="ADAL" clId="{0CEF619F-6B7F-4843-95D6-3A6C32969F77}" dt="2025-09-18T09:16:37.655" v="519" actId="1036"/>
          <ac:spMkLst>
            <pc:docMk/>
            <pc:sldMk cId="3004958444" sldId="292"/>
            <ac:spMk id="17" creationId="{2A14835F-37DB-8CA9-8C02-420DE90276CC}"/>
          </ac:spMkLst>
        </pc:spChg>
        <pc:picChg chg="mod modCrop">
          <ac:chgData name="Keyley Graham" userId="51178f3d-3260-4cce-be31-d5467aca893d" providerId="ADAL" clId="{0CEF619F-6B7F-4843-95D6-3A6C32969F77}" dt="2025-09-18T09:17:07.106" v="542" actId="732"/>
          <ac:picMkLst>
            <pc:docMk/>
            <pc:sldMk cId="3004958444" sldId="292"/>
            <ac:picMk id="6" creationId="{1D6F1BDF-F803-3B40-914A-89F1F4CA19AE}"/>
          </ac:picMkLst>
        </pc:picChg>
      </pc:sldChg>
      <pc:sldChg chg="addSp delSp modSp mod">
        <pc:chgData name="Keyley Graham" userId="51178f3d-3260-4cce-be31-d5467aca893d" providerId="ADAL" clId="{0CEF619F-6B7F-4843-95D6-3A6C32969F77}" dt="2025-09-18T09:08:25.869" v="386" actId="1076"/>
        <pc:sldMkLst>
          <pc:docMk/>
          <pc:sldMk cId="975410873" sldId="312"/>
        </pc:sldMkLst>
        <pc:spChg chg="mod">
          <ac:chgData name="Keyley Graham" userId="51178f3d-3260-4cce-be31-d5467aca893d" providerId="ADAL" clId="{0CEF619F-6B7F-4843-95D6-3A6C32969F77}" dt="2025-09-18T09:07:46.530" v="361" actId="1076"/>
          <ac:spMkLst>
            <pc:docMk/>
            <pc:sldMk cId="975410873" sldId="312"/>
            <ac:spMk id="3" creationId="{4354F46D-3DE2-4CDE-12C3-7BCB813020DD}"/>
          </ac:spMkLst>
        </pc:spChg>
        <pc:spChg chg="add mod">
          <ac:chgData name="Keyley Graham" userId="51178f3d-3260-4cce-be31-d5467aca893d" providerId="ADAL" clId="{0CEF619F-6B7F-4843-95D6-3A6C32969F77}" dt="2025-09-18T09:07:35.185" v="359"/>
          <ac:spMkLst>
            <pc:docMk/>
            <pc:sldMk cId="975410873" sldId="312"/>
            <ac:spMk id="4" creationId="{9CEADF4C-88CC-4E45-AE9B-EB9B1A116B19}"/>
          </ac:spMkLst>
        </pc:spChg>
        <pc:spChg chg="mod">
          <ac:chgData name="Keyley Graham" userId="51178f3d-3260-4cce-be31-d5467aca893d" providerId="ADAL" clId="{0CEF619F-6B7F-4843-95D6-3A6C32969F77}" dt="2025-09-18T09:07:46.530" v="361" actId="1076"/>
          <ac:spMkLst>
            <pc:docMk/>
            <pc:sldMk cId="975410873" sldId="312"/>
            <ac:spMk id="5" creationId="{3B9B1476-1F79-DAE3-0E05-2D40B988FAEC}"/>
          </ac:spMkLst>
        </pc:spChg>
        <pc:spChg chg="del">
          <ac:chgData name="Keyley Graham" userId="51178f3d-3260-4cce-be31-d5467aca893d" providerId="ADAL" clId="{0CEF619F-6B7F-4843-95D6-3A6C32969F77}" dt="2025-09-18T09:07:34.286" v="358" actId="478"/>
          <ac:spMkLst>
            <pc:docMk/>
            <pc:sldMk cId="975410873" sldId="312"/>
            <ac:spMk id="6" creationId="{673A8347-21EC-4983-835D-F04191F49840}"/>
          </ac:spMkLst>
        </pc:spChg>
        <pc:spChg chg="add mod">
          <ac:chgData name="Keyley Graham" userId="51178f3d-3260-4cce-be31-d5467aca893d" providerId="ADAL" clId="{0CEF619F-6B7F-4843-95D6-3A6C32969F77}" dt="2025-09-18T09:07:35.185" v="359"/>
          <ac:spMkLst>
            <pc:docMk/>
            <pc:sldMk cId="975410873" sldId="312"/>
            <ac:spMk id="8" creationId="{391F1C1B-D2FB-83D9-CE10-02BFF0276349}"/>
          </ac:spMkLst>
        </pc:spChg>
        <pc:spChg chg="del">
          <ac:chgData name="Keyley Graham" userId="51178f3d-3260-4cce-be31-d5467aca893d" providerId="ADAL" clId="{0CEF619F-6B7F-4843-95D6-3A6C32969F77}" dt="2025-09-18T09:07:34.286" v="358" actId="478"/>
          <ac:spMkLst>
            <pc:docMk/>
            <pc:sldMk cId="975410873" sldId="312"/>
            <ac:spMk id="9" creationId="{1B798C8E-5C7D-6490-A15C-B5A9E325A140}"/>
          </ac:spMkLst>
        </pc:spChg>
        <pc:spChg chg="mod">
          <ac:chgData name="Keyley Graham" userId="51178f3d-3260-4cce-be31-d5467aca893d" providerId="ADAL" clId="{0CEF619F-6B7F-4843-95D6-3A6C32969F77}" dt="2025-09-18T09:08:05.501" v="367" actId="1076"/>
          <ac:spMkLst>
            <pc:docMk/>
            <pc:sldMk cId="975410873" sldId="312"/>
            <ac:spMk id="21" creationId="{3FADE8E1-0CDB-62FE-6EB9-07E01C86DA41}"/>
          </ac:spMkLst>
        </pc:spChg>
        <pc:spChg chg="mod">
          <ac:chgData name="Keyley Graham" userId="51178f3d-3260-4cce-be31-d5467aca893d" providerId="ADAL" clId="{0CEF619F-6B7F-4843-95D6-3A6C32969F77}" dt="2025-09-18T09:08:08.792" v="368" actId="1076"/>
          <ac:spMkLst>
            <pc:docMk/>
            <pc:sldMk cId="975410873" sldId="312"/>
            <ac:spMk id="23" creationId="{D34B737B-CA5D-3ADB-1B24-D13D25DC43D2}"/>
          </ac:spMkLst>
        </pc:spChg>
        <pc:spChg chg="mod">
          <ac:chgData name="Keyley Graham" userId="51178f3d-3260-4cce-be31-d5467aca893d" providerId="ADAL" clId="{0CEF619F-6B7F-4843-95D6-3A6C32969F77}" dt="2025-09-18T09:08:25.869" v="386" actId="1076"/>
          <ac:spMkLst>
            <pc:docMk/>
            <pc:sldMk cId="975410873" sldId="312"/>
            <ac:spMk id="29" creationId="{9CFDD381-B8B1-7587-D742-07DA2A9BECDF}"/>
          </ac:spMkLst>
        </pc:spChg>
        <pc:spChg chg="mod">
          <ac:chgData name="Keyley Graham" userId="51178f3d-3260-4cce-be31-d5467aca893d" providerId="ADAL" clId="{0CEF619F-6B7F-4843-95D6-3A6C32969F77}" dt="2025-09-18T09:08:02.573" v="366" actId="1076"/>
          <ac:spMkLst>
            <pc:docMk/>
            <pc:sldMk cId="975410873" sldId="312"/>
            <ac:spMk id="31" creationId="{CEC97428-1F7B-38AA-59FF-D13D1BE51238}"/>
          </ac:spMkLst>
        </pc:spChg>
        <pc:spChg chg="mod">
          <ac:chgData name="Keyley Graham" userId="51178f3d-3260-4cce-be31-d5467aca893d" providerId="ADAL" clId="{0CEF619F-6B7F-4843-95D6-3A6C32969F77}" dt="2025-09-18T09:08:20.431" v="384" actId="1076"/>
          <ac:spMkLst>
            <pc:docMk/>
            <pc:sldMk cId="975410873" sldId="312"/>
            <ac:spMk id="32" creationId="{B90C7833-9AA4-6BFC-788F-2867CB07653F}"/>
          </ac:spMkLst>
        </pc:spChg>
        <pc:picChg chg="mod">
          <ac:chgData name="Keyley Graham" userId="51178f3d-3260-4cce-be31-d5467aca893d" providerId="ADAL" clId="{0CEF619F-6B7F-4843-95D6-3A6C32969F77}" dt="2025-09-18T09:08:05.501" v="367" actId="1076"/>
          <ac:picMkLst>
            <pc:docMk/>
            <pc:sldMk cId="975410873" sldId="312"/>
            <ac:picMk id="11" creationId="{67EA82C4-B1CE-F5E1-5CF8-048F6EB443B7}"/>
          </ac:picMkLst>
        </pc:picChg>
        <pc:picChg chg="mod">
          <ac:chgData name="Keyley Graham" userId="51178f3d-3260-4cce-be31-d5467aca893d" providerId="ADAL" clId="{0CEF619F-6B7F-4843-95D6-3A6C32969F77}" dt="2025-09-18T09:08:08.792" v="368" actId="1076"/>
          <ac:picMkLst>
            <pc:docMk/>
            <pc:sldMk cId="975410873" sldId="312"/>
            <ac:picMk id="13" creationId="{F9A292A2-EF11-A6E0-9523-F5546CC54AFC}"/>
          </ac:picMkLst>
        </pc:picChg>
        <pc:picChg chg="mod">
          <ac:chgData name="Keyley Graham" userId="51178f3d-3260-4cce-be31-d5467aca893d" providerId="ADAL" clId="{0CEF619F-6B7F-4843-95D6-3A6C32969F77}" dt="2025-09-18T09:08:13.619" v="375" actId="1037"/>
          <ac:picMkLst>
            <pc:docMk/>
            <pc:sldMk cId="975410873" sldId="312"/>
            <ac:picMk id="15" creationId="{27A114B3-F49C-9DC3-9D23-0C5B1E39A2AD}"/>
          </ac:picMkLst>
        </pc:picChg>
        <pc:picChg chg="mod">
          <ac:chgData name="Keyley Graham" userId="51178f3d-3260-4cce-be31-d5467aca893d" providerId="ADAL" clId="{0CEF619F-6B7F-4843-95D6-3A6C32969F77}" dt="2025-09-18T09:08:23.106" v="385" actId="1076"/>
          <ac:picMkLst>
            <pc:docMk/>
            <pc:sldMk cId="975410873" sldId="312"/>
            <ac:picMk id="17" creationId="{FA9ED796-C131-A2C6-6F38-EFAB4C006B24}"/>
          </ac:picMkLst>
        </pc:picChg>
        <pc:picChg chg="mod">
          <ac:chgData name="Keyley Graham" userId="51178f3d-3260-4cce-be31-d5467aca893d" providerId="ADAL" clId="{0CEF619F-6B7F-4843-95D6-3A6C32969F77}" dt="2025-09-18T09:08:02.573" v="366" actId="1076"/>
          <ac:picMkLst>
            <pc:docMk/>
            <pc:sldMk cId="975410873" sldId="312"/>
            <ac:picMk id="19" creationId="{60F40DDB-9AA8-C62D-7F8D-82CE054BBA04}"/>
          </ac:picMkLst>
        </pc:picChg>
        <pc:picChg chg="mod">
          <ac:chgData name="Keyley Graham" userId="51178f3d-3260-4cce-be31-d5467aca893d" providerId="ADAL" clId="{0CEF619F-6B7F-4843-95D6-3A6C32969F77}" dt="2025-09-18T09:08:20.431" v="384" actId="1076"/>
          <ac:picMkLst>
            <pc:docMk/>
            <pc:sldMk cId="975410873" sldId="312"/>
            <ac:picMk id="34" creationId="{7DFF8FA7-9653-09AC-35D5-D1646C3677E6}"/>
          </ac:picMkLst>
        </pc:picChg>
      </pc:sldChg>
      <pc:sldChg chg="addSp delSp modSp del mod">
        <pc:chgData name="Keyley Graham" userId="51178f3d-3260-4cce-be31-d5467aca893d" providerId="ADAL" clId="{0CEF619F-6B7F-4843-95D6-3A6C32969F77}" dt="2025-09-18T09:25:29.899" v="602" actId="2696"/>
        <pc:sldMkLst>
          <pc:docMk/>
          <pc:sldMk cId="999383383" sldId="332"/>
        </pc:sldMkLst>
        <pc:spChg chg="mod">
          <ac:chgData name="Keyley Graham" userId="51178f3d-3260-4cce-be31-d5467aca893d" providerId="ADAL" clId="{0CEF619F-6B7F-4843-95D6-3A6C32969F77}" dt="2025-09-18T09:24:59.893" v="594" actId="1076"/>
          <ac:spMkLst>
            <pc:docMk/>
            <pc:sldMk cId="999383383" sldId="332"/>
            <ac:spMk id="2" creationId="{CBFE9946-2106-DB0D-579A-6D981B1554DB}"/>
          </ac:spMkLst>
        </pc:spChg>
        <pc:spChg chg="mod">
          <ac:chgData name="Keyley Graham" userId="51178f3d-3260-4cce-be31-d5467aca893d" providerId="ADAL" clId="{0CEF619F-6B7F-4843-95D6-3A6C32969F77}" dt="2025-09-18T09:24:14.286" v="579" actId="14100"/>
          <ac:spMkLst>
            <pc:docMk/>
            <pc:sldMk cId="999383383" sldId="332"/>
            <ac:spMk id="3" creationId="{DBB27861-BE9F-F63C-BF25-7BE1FCD3D8FC}"/>
          </ac:spMkLst>
        </pc:spChg>
        <pc:spChg chg="mod">
          <ac:chgData name="Keyley Graham" userId="51178f3d-3260-4cce-be31-d5467aca893d" providerId="ADAL" clId="{0CEF619F-6B7F-4843-95D6-3A6C32969F77}" dt="2025-09-18T09:24:46.836" v="589" actId="1076"/>
          <ac:spMkLst>
            <pc:docMk/>
            <pc:sldMk cId="999383383" sldId="332"/>
            <ac:spMk id="4" creationId="{96BE04FD-8D40-5B8C-1CC3-06BD87C46317}"/>
          </ac:spMkLst>
        </pc:spChg>
        <pc:spChg chg="add del mod">
          <ac:chgData name="Keyley Graham" userId="51178f3d-3260-4cce-be31-d5467aca893d" providerId="ADAL" clId="{0CEF619F-6B7F-4843-95D6-3A6C32969F77}" dt="2025-09-18T09:24:26.952" v="581" actId="478"/>
          <ac:spMkLst>
            <pc:docMk/>
            <pc:sldMk cId="999383383" sldId="332"/>
            <ac:spMk id="6" creationId="{3B2DFB0A-3CE5-8B1E-E45F-267B61644C7B}"/>
          </ac:spMkLst>
        </pc:spChg>
        <pc:spChg chg="add del mod">
          <ac:chgData name="Keyley Graham" userId="51178f3d-3260-4cce-be31-d5467aca893d" providerId="ADAL" clId="{0CEF619F-6B7F-4843-95D6-3A6C32969F77}" dt="2025-09-18T09:24:34.334" v="583" actId="478"/>
          <ac:spMkLst>
            <pc:docMk/>
            <pc:sldMk cId="999383383" sldId="332"/>
            <ac:spMk id="7" creationId="{586E2655-F0F5-06BF-D13A-0E6492B9640C}"/>
          </ac:spMkLst>
        </pc:spChg>
        <pc:spChg chg="add del mod">
          <ac:chgData name="Keyley Graham" userId="51178f3d-3260-4cce-be31-d5467aca893d" providerId="ADAL" clId="{0CEF619F-6B7F-4843-95D6-3A6C32969F77}" dt="2025-09-18T09:24:41.452" v="586" actId="478"/>
          <ac:spMkLst>
            <pc:docMk/>
            <pc:sldMk cId="999383383" sldId="332"/>
            <ac:spMk id="8" creationId="{3119B8DA-01C0-5A82-73AE-22F985CB48AD}"/>
          </ac:spMkLst>
        </pc:spChg>
        <pc:spChg chg="add del mod">
          <ac:chgData name="Keyley Graham" userId="51178f3d-3260-4cce-be31-d5467aca893d" providerId="ADAL" clId="{0CEF619F-6B7F-4843-95D6-3A6C32969F77}" dt="2025-09-18T09:24:42.140" v="588"/>
          <ac:spMkLst>
            <pc:docMk/>
            <pc:sldMk cId="999383383" sldId="332"/>
            <ac:spMk id="9" creationId="{4561E6F1-88ED-7293-5733-C03A226A8E12}"/>
          </ac:spMkLst>
        </pc:spChg>
        <pc:spChg chg="add del mod">
          <ac:chgData name="Keyley Graham" userId="51178f3d-3260-4cce-be31-d5467aca893d" providerId="ADAL" clId="{0CEF619F-6B7F-4843-95D6-3A6C32969F77}" dt="2025-09-18T09:25:14.769" v="597"/>
          <ac:spMkLst>
            <pc:docMk/>
            <pc:sldMk cId="999383383" sldId="332"/>
            <ac:spMk id="10" creationId="{F7DE7BBD-9B28-DDE5-C776-0D1A9ADC8F32}"/>
          </ac:spMkLst>
        </pc:spChg>
        <pc:picChg chg="mod">
          <ac:chgData name="Keyley Graham" userId="51178f3d-3260-4cce-be31-d5467aca893d" providerId="ADAL" clId="{0CEF619F-6B7F-4843-95D6-3A6C32969F77}" dt="2025-09-18T09:24:50.609" v="591" actId="14100"/>
          <ac:picMkLst>
            <pc:docMk/>
            <pc:sldMk cId="999383383" sldId="332"/>
            <ac:picMk id="5" creationId="{D69B18E8-3DAC-7D38-778F-AD94DFF21E70}"/>
          </ac:picMkLst>
        </pc:picChg>
      </pc:sldChg>
      <pc:sldChg chg="addSp delSp modSp mod">
        <pc:chgData name="Keyley Graham" userId="51178f3d-3260-4cce-be31-d5467aca893d" providerId="ADAL" clId="{0CEF619F-6B7F-4843-95D6-3A6C32969F77}" dt="2025-09-18T08:59:46.380" v="102" actId="1076"/>
        <pc:sldMkLst>
          <pc:docMk/>
          <pc:sldMk cId="1137028301" sldId="334"/>
        </pc:sldMkLst>
        <pc:spChg chg="mod">
          <ac:chgData name="Keyley Graham" userId="51178f3d-3260-4cce-be31-d5467aca893d" providerId="ADAL" clId="{0CEF619F-6B7F-4843-95D6-3A6C32969F77}" dt="2025-09-18T08:59:11.225" v="67" actId="14100"/>
          <ac:spMkLst>
            <pc:docMk/>
            <pc:sldMk cId="1137028301" sldId="334"/>
            <ac:spMk id="2" creationId="{B9E56BA7-E3B9-4A4A-9DF9-10004844C094}"/>
          </ac:spMkLst>
        </pc:spChg>
        <pc:spChg chg="mod">
          <ac:chgData name="Keyley Graham" userId="51178f3d-3260-4cce-be31-d5467aca893d" providerId="ADAL" clId="{0CEF619F-6B7F-4843-95D6-3A6C32969F77}" dt="2025-09-18T08:59:43.712" v="101" actId="1035"/>
          <ac:spMkLst>
            <pc:docMk/>
            <pc:sldMk cId="1137028301" sldId="334"/>
            <ac:spMk id="3" creationId="{746BB4FF-FC4E-6A66-1D36-08903CD04BAB}"/>
          </ac:spMkLst>
        </pc:spChg>
        <pc:spChg chg="mod">
          <ac:chgData name="Keyley Graham" userId="51178f3d-3260-4cce-be31-d5467aca893d" providerId="ADAL" clId="{0CEF619F-6B7F-4843-95D6-3A6C32969F77}" dt="2025-09-18T08:59:33.853" v="84" actId="1076"/>
          <ac:spMkLst>
            <pc:docMk/>
            <pc:sldMk cId="1137028301" sldId="334"/>
            <ac:spMk id="4" creationId="{5912554C-5155-D295-0D5F-F317BFCF37B0}"/>
          </ac:spMkLst>
        </pc:spChg>
        <pc:spChg chg="mod">
          <ac:chgData name="Keyley Graham" userId="51178f3d-3260-4cce-be31-d5467aca893d" providerId="ADAL" clId="{0CEF619F-6B7F-4843-95D6-3A6C32969F77}" dt="2025-09-18T08:58:54.341" v="62" actId="14100"/>
          <ac:spMkLst>
            <pc:docMk/>
            <pc:sldMk cId="1137028301" sldId="334"/>
            <ac:spMk id="5" creationId="{4B4456D9-7A13-7E40-B089-EC9620201ED9}"/>
          </ac:spMkLst>
        </pc:spChg>
        <pc:spChg chg="mod">
          <ac:chgData name="Keyley Graham" userId="51178f3d-3260-4cce-be31-d5467aca893d" providerId="ADAL" clId="{0CEF619F-6B7F-4843-95D6-3A6C32969F77}" dt="2025-09-18T08:59:28.819" v="81" actId="255"/>
          <ac:spMkLst>
            <pc:docMk/>
            <pc:sldMk cId="1137028301" sldId="334"/>
            <ac:spMk id="6" creationId="{B3E55DCF-F8EB-D77E-60F2-9616ACFBD4F1}"/>
          </ac:spMkLst>
        </pc:spChg>
        <pc:spChg chg="mod">
          <ac:chgData name="Keyley Graham" userId="51178f3d-3260-4cce-be31-d5467aca893d" providerId="ADAL" clId="{0CEF619F-6B7F-4843-95D6-3A6C32969F77}" dt="2025-09-18T08:59:03.867" v="65" actId="14100"/>
          <ac:spMkLst>
            <pc:docMk/>
            <pc:sldMk cId="1137028301" sldId="334"/>
            <ac:spMk id="7" creationId="{E9A7A586-13AA-F5DD-1A03-1DF63937C6A5}"/>
          </ac:spMkLst>
        </pc:spChg>
        <pc:spChg chg="del">
          <ac:chgData name="Keyley Graham" userId="51178f3d-3260-4cce-be31-d5467aca893d" providerId="ADAL" clId="{0CEF619F-6B7F-4843-95D6-3A6C32969F77}" dt="2025-09-18T08:59:36.692" v="85" actId="478"/>
          <ac:spMkLst>
            <pc:docMk/>
            <pc:sldMk cId="1137028301" sldId="334"/>
            <ac:spMk id="8" creationId="{E07061E1-CCAF-8814-2DC9-56EDBBEA4563}"/>
          </ac:spMkLst>
        </pc:spChg>
        <pc:spChg chg="add mod">
          <ac:chgData name="Keyley Graham" userId="51178f3d-3260-4cce-be31-d5467aca893d" providerId="ADAL" clId="{0CEF619F-6B7F-4843-95D6-3A6C32969F77}" dt="2025-09-18T08:59:39.996" v="87" actId="207"/>
          <ac:spMkLst>
            <pc:docMk/>
            <pc:sldMk cId="1137028301" sldId="334"/>
            <ac:spMk id="9" creationId="{6312FCB2-E558-5A8F-8F7D-328EA5E85456}"/>
          </ac:spMkLst>
        </pc:spChg>
        <pc:spChg chg="mod">
          <ac:chgData name="Keyley Graham" userId="51178f3d-3260-4cce-be31-d5467aca893d" providerId="ADAL" clId="{0CEF619F-6B7F-4843-95D6-3A6C32969F77}" dt="2025-09-18T08:59:00.440" v="64" actId="14100"/>
          <ac:spMkLst>
            <pc:docMk/>
            <pc:sldMk cId="1137028301" sldId="334"/>
            <ac:spMk id="10" creationId="{A89281E4-5318-CFEC-7A29-83D6C905DA37}"/>
          </ac:spMkLst>
        </pc:spChg>
        <pc:spChg chg="mod">
          <ac:chgData name="Keyley Graham" userId="51178f3d-3260-4cce-be31-d5467aca893d" providerId="ADAL" clId="{0CEF619F-6B7F-4843-95D6-3A6C32969F77}" dt="2025-09-18T08:59:25.648" v="80" actId="1036"/>
          <ac:spMkLst>
            <pc:docMk/>
            <pc:sldMk cId="1137028301" sldId="334"/>
            <ac:spMk id="12" creationId="{FD8A9D8E-0B92-13C8-08D9-F547A6FF944D}"/>
          </ac:spMkLst>
        </pc:spChg>
        <pc:spChg chg="mod">
          <ac:chgData name="Keyley Graham" userId="51178f3d-3260-4cce-be31-d5467aca893d" providerId="ADAL" clId="{0CEF619F-6B7F-4843-95D6-3A6C32969F77}" dt="2025-09-18T08:59:46.380" v="102" actId="1076"/>
          <ac:spMkLst>
            <pc:docMk/>
            <pc:sldMk cId="1137028301" sldId="334"/>
            <ac:spMk id="17" creationId="{5BDD253E-4FA8-E244-F688-23C4FA98ACE6}"/>
          </ac:spMkLst>
        </pc:spChg>
      </pc:sldChg>
      <pc:sldChg chg="modSp mod">
        <pc:chgData name="Keyley Graham" userId="51178f3d-3260-4cce-be31-d5467aca893d" providerId="ADAL" clId="{0CEF619F-6B7F-4843-95D6-3A6C32969F77}" dt="2025-09-18T09:14:58.631" v="440" actId="1036"/>
        <pc:sldMkLst>
          <pc:docMk/>
          <pc:sldMk cId="588163584" sldId="336"/>
        </pc:sldMkLst>
        <pc:spChg chg="mod">
          <ac:chgData name="Keyley Graham" userId="51178f3d-3260-4cce-be31-d5467aca893d" providerId="ADAL" clId="{0CEF619F-6B7F-4843-95D6-3A6C32969F77}" dt="2025-09-18T09:09:28.728" v="423" actId="1076"/>
          <ac:spMkLst>
            <pc:docMk/>
            <pc:sldMk cId="588163584" sldId="336"/>
            <ac:spMk id="2" creationId="{56E52E2A-EFBF-39A6-B0DC-A09BE1AB3184}"/>
          </ac:spMkLst>
        </pc:spChg>
        <pc:spChg chg="mod">
          <ac:chgData name="Keyley Graham" userId="51178f3d-3260-4cce-be31-d5467aca893d" providerId="ADAL" clId="{0CEF619F-6B7F-4843-95D6-3A6C32969F77}" dt="2025-09-18T09:09:14.913" v="419" actId="554"/>
          <ac:spMkLst>
            <pc:docMk/>
            <pc:sldMk cId="588163584" sldId="336"/>
            <ac:spMk id="3" creationId="{DDE89E56-2FA9-5054-0506-B4A402A5121D}"/>
          </ac:spMkLst>
        </pc:spChg>
        <pc:spChg chg="mod">
          <ac:chgData name="Keyley Graham" userId="51178f3d-3260-4cce-be31-d5467aca893d" providerId="ADAL" clId="{0CEF619F-6B7F-4843-95D6-3A6C32969F77}" dt="2025-09-18T09:09:14.913" v="419" actId="554"/>
          <ac:spMkLst>
            <pc:docMk/>
            <pc:sldMk cId="588163584" sldId="336"/>
            <ac:spMk id="6" creationId="{DFC21992-3EA1-D7B1-1690-0261E456C33E}"/>
          </ac:spMkLst>
        </pc:spChg>
        <pc:spChg chg="mod">
          <ac:chgData name="Keyley Graham" userId="51178f3d-3260-4cce-be31-d5467aca893d" providerId="ADAL" clId="{0CEF619F-6B7F-4843-95D6-3A6C32969F77}" dt="2025-09-18T09:09:14.913" v="419" actId="554"/>
          <ac:spMkLst>
            <pc:docMk/>
            <pc:sldMk cId="588163584" sldId="336"/>
            <ac:spMk id="14" creationId="{7FB64B14-55B5-674D-5E83-AC24F988E20E}"/>
          </ac:spMkLst>
        </pc:spChg>
        <pc:spChg chg="mod">
          <ac:chgData name="Keyley Graham" userId="51178f3d-3260-4cce-be31-d5467aca893d" providerId="ADAL" clId="{0CEF619F-6B7F-4843-95D6-3A6C32969F77}" dt="2025-09-18T09:14:58.631" v="440" actId="1036"/>
          <ac:spMkLst>
            <pc:docMk/>
            <pc:sldMk cId="588163584" sldId="336"/>
            <ac:spMk id="17" creationId="{F537954D-84B2-3726-2FDA-A0AFB47C50F6}"/>
          </ac:spMkLst>
        </pc:spChg>
        <pc:spChg chg="mod">
          <ac:chgData name="Keyley Graham" userId="51178f3d-3260-4cce-be31-d5467aca893d" providerId="ADAL" clId="{0CEF619F-6B7F-4843-95D6-3A6C32969F77}" dt="2025-09-18T09:14:58.631" v="440" actId="1036"/>
          <ac:spMkLst>
            <pc:docMk/>
            <pc:sldMk cId="588163584" sldId="336"/>
            <ac:spMk id="20" creationId="{A196414B-FF56-16B3-A12A-4F342386EC4D}"/>
          </ac:spMkLst>
        </pc:spChg>
        <pc:spChg chg="mod">
          <ac:chgData name="Keyley Graham" userId="51178f3d-3260-4cce-be31-d5467aca893d" providerId="ADAL" clId="{0CEF619F-6B7F-4843-95D6-3A6C32969F77}" dt="2025-09-18T09:14:58.631" v="440" actId="1036"/>
          <ac:spMkLst>
            <pc:docMk/>
            <pc:sldMk cId="588163584" sldId="336"/>
            <ac:spMk id="23" creationId="{39A62180-51A6-315C-4A3A-CB95B2A3EAB3}"/>
          </ac:spMkLst>
        </pc:spChg>
        <pc:picChg chg="mod">
          <ac:chgData name="Keyley Graham" userId="51178f3d-3260-4cce-be31-d5467aca893d" providerId="ADAL" clId="{0CEF619F-6B7F-4843-95D6-3A6C32969F77}" dt="2025-09-18T09:08:46.912" v="391" actId="1076"/>
          <ac:picMkLst>
            <pc:docMk/>
            <pc:sldMk cId="588163584" sldId="336"/>
            <ac:picMk id="15" creationId="{EBB2C9F5-61BF-27D3-BFE6-ED3F59A4011F}"/>
          </ac:picMkLst>
        </pc:picChg>
        <pc:picChg chg="mod">
          <ac:chgData name="Keyley Graham" userId="51178f3d-3260-4cce-be31-d5467aca893d" providerId="ADAL" clId="{0CEF619F-6B7F-4843-95D6-3A6C32969F77}" dt="2025-09-18T09:08:53.688" v="397" actId="1036"/>
          <ac:picMkLst>
            <pc:docMk/>
            <pc:sldMk cId="588163584" sldId="336"/>
            <ac:picMk id="18" creationId="{A491EBF1-CB21-BCB2-6766-DE8BD997C5D7}"/>
          </ac:picMkLst>
        </pc:picChg>
        <pc:picChg chg="mod">
          <ac:chgData name="Keyley Graham" userId="51178f3d-3260-4cce-be31-d5467aca893d" providerId="ADAL" clId="{0CEF619F-6B7F-4843-95D6-3A6C32969F77}" dt="2025-09-18T09:08:39" v="389" actId="1076"/>
          <ac:picMkLst>
            <pc:docMk/>
            <pc:sldMk cId="588163584" sldId="336"/>
            <ac:picMk id="21" creationId="{B44DF8F7-E7C0-BA99-9AEE-CA74726076E5}"/>
          </ac:picMkLst>
        </pc:picChg>
        <pc:picChg chg="mod">
          <ac:chgData name="Keyley Graham" userId="51178f3d-3260-4cce-be31-d5467aca893d" providerId="ADAL" clId="{0CEF619F-6B7F-4843-95D6-3A6C32969F77}" dt="2025-09-18T09:14:45.574" v="429" actId="14100"/>
          <ac:picMkLst>
            <pc:docMk/>
            <pc:sldMk cId="588163584" sldId="336"/>
            <ac:picMk id="27" creationId="{18E92F41-E537-FF7A-919B-08506E0D92F0}"/>
          </ac:picMkLst>
        </pc:picChg>
      </pc:sldChg>
      <pc:sldChg chg="modSp mod">
        <pc:chgData name="Keyley Graham" userId="51178f3d-3260-4cce-be31-d5467aca893d" providerId="ADAL" clId="{0CEF619F-6B7F-4843-95D6-3A6C32969F77}" dt="2025-09-18T08:58:15.043" v="36" actId="1076"/>
        <pc:sldMkLst>
          <pc:docMk/>
          <pc:sldMk cId="575815373" sldId="338"/>
        </pc:sldMkLst>
        <pc:spChg chg="mod">
          <ac:chgData name="Keyley Graham" userId="51178f3d-3260-4cce-be31-d5467aca893d" providerId="ADAL" clId="{0CEF619F-6B7F-4843-95D6-3A6C32969F77}" dt="2025-09-18T08:58:15.043" v="36" actId="1076"/>
          <ac:spMkLst>
            <pc:docMk/>
            <pc:sldMk cId="575815373" sldId="338"/>
            <ac:spMk id="3" creationId="{64A8F965-8A6A-DCA5-3AAF-9AD732225641}"/>
          </ac:spMkLst>
        </pc:spChg>
        <pc:spChg chg="mod">
          <ac:chgData name="Keyley Graham" userId="51178f3d-3260-4cce-be31-d5467aca893d" providerId="ADAL" clId="{0CEF619F-6B7F-4843-95D6-3A6C32969F77}" dt="2025-09-18T08:58:08.764" v="33" actId="1076"/>
          <ac:spMkLst>
            <pc:docMk/>
            <pc:sldMk cId="575815373" sldId="338"/>
            <ac:spMk id="6" creationId="{57BA7182-69C3-DB47-465C-607266F9FEA5}"/>
          </ac:spMkLst>
        </pc:spChg>
        <pc:spChg chg="mod">
          <ac:chgData name="Keyley Graham" userId="51178f3d-3260-4cce-be31-d5467aca893d" providerId="ADAL" clId="{0CEF619F-6B7F-4843-95D6-3A6C32969F77}" dt="2025-09-18T08:58:12.697" v="35" actId="113"/>
          <ac:spMkLst>
            <pc:docMk/>
            <pc:sldMk cId="575815373" sldId="338"/>
            <ac:spMk id="7" creationId="{4E910E7B-C9D5-CE61-9B5E-FADCEFFEA0E8}"/>
          </ac:spMkLst>
        </pc:spChg>
        <pc:spChg chg="mod">
          <ac:chgData name="Keyley Graham" userId="51178f3d-3260-4cce-be31-d5467aca893d" providerId="ADAL" clId="{0CEF619F-6B7F-4843-95D6-3A6C32969F77}" dt="2025-09-18T08:58:02.234" v="31" actId="1076"/>
          <ac:spMkLst>
            <pc:docMk/>
            <pc:sldMk cId="575815373" sldId="338"/>
            <ac:spMk id="11" creationId="{3CB99B3D-6C6D-ACBB-A87D-B8DDCAE00CB5}"/>
          </ac:spMkLst>
        </pc:spChg>
      </pc:sldChg>
      <pc:sldChg chg="addSp modSp mod modAnim">
        <pc:chgData name="Keyley Graham" userId="51178f3d-3260-4cce-be31-d5467aca893d" providerId="ADAL" clId="{0CEF619F-6B7F-4843-95D6-3A6C32969F77}" dt="2025-09-18T09:32:46.137" v="798" actId="1076"/>
        <pc:sldMkLst>
          <pc:docMk/>
          <pc:sldMk cId="1332853753" sldId="345"/>
        </pc:sldMkLst>
        <pc:spChg chg="mod">
          <ac:chgData name="Keyley Graham" userId="51178f3d-3260-4cce-be31-d5467aca893d" providerId="ADAL" clId="{0CEF619F-6B7F-4843-95D6-3A6C32969F77}" dt="2025-09-18T09:32:46.137" v="798" actId="1076"/>
          <ac:spMkLst>
            <pc:docMk/>
            <pc:sldMk cId="1332853753" sldId="345"/>
            <ac:spMk id="3" creationId="{3D6FA334-991E-EA84-C04A-246F5A46C390}"/>
          </ac:spMkLst>
        </pc:spChg>
        <pc:spChg chg="mod">
          <ac:chgData name="Keyley Graham" userId="51178f3d-3260-4cce-be31-d5467aca893d" providerId="ADAL" clId="{0CEF619F-6B7F-4843-95D6-3A6C32969F77}" dt="2025-09-18T09:32:14.268" v="788" actId="1076"/>
          <ac:spMkLst>
            <pc:docMk/>
            <pc:sldMk cId="1332853753" sldId="345"/>
            <ac:spMk id="4" creationId="{C72AA04D-EAEB-6A6E-3547-AFCD0A4D068D}"/>
          </ac:spMkLst>
        </pc:spChg>
        <pc:spChg chg="add mod">
          <ac:chgData name="Keyley Graham" userId="51178f3d-3260-4cce-be31-d5467aca893d" providerId="ADAL" clId="{0CEF619F-6B7F-4843-95D6-3A6C32969F77}" dt="2025-09-18T09:32:35.071" v="794" actId="14100"/>
          <ac:spMkLst>
            <pc:docMk/>
            <pc:sldMk cId="1332853753" sldId="345"/>
            <ac:spMk id="6" creationId="{DD03A74B-ACE9-B240-F116-FD8FCA0502C7}"/>
          </ac:spMkLst>
        </pc:spChg>
        <pc:spChg chg="mod">
          <ac:chgData name="Keyley Graham" userId="51178f3d-3260-4cce-be31-d5467aca893d" providerId="ADAL" clId="{0CEF619F-6B7F-4843-95D6-3A6C32969F77}" dt="2025-09-18T09:32:39.259" v="796" actId="1076"/>
          <ac:spMkLst>
            <pc:docMk/>
            <pc:sldMk cId="1332853753" sldId="345"/>
            <ac:spMk id="7" creationId="{D36351E5-6361-4FDB-614D-5BEBAFD3B6B3}"/>
          </ac:spMkLst>
        </pc:spChg>
        <pc:spChg chg="mod">
          <ac:chgData name="Keyley Graham" userId="51178f3d-3260-4cce-be31-d5467aca893d" providerId="ADAL" clId="{0CEF619F-6B7F-4843-95D6-3A6C32969F77}" dt="2025-09-18T09:32:10.948" v="787" actId="1076"/>
          <ac:spMkLst>
            <pc:docMk/>
            <pc:sldMk cId="1332853753" sldId="345"/>
            <ac:spMk id="8" creationId="{14024B21-AD9E-B153-8053-4510DCEF9E63}"/>
          </ac:spMkLst>
        </pc:spChg>
        <pc:spChg chg="mod">
          <ac:chgData name="Keyley Graham" userId="51178f3d-3260-4cce-be31-d5467aca893d" providerId="ADAL" clId="{0CEF619F-6B7F-4843-95D6-3A6C32969F77}" dt="2025-09-18T09:32:43.053" v="797" actId="1076"/>
          <ac:spMkLst>
            <pc:docMk/>
            <pc:sldMk cId="1332853753" sldId="345"/>
            <ac:spMk id="9" creationId="{42DF6B4E-3131-30D4-5B96-BE9FD6D89089}"/>
          </ac:spMkLst>
        </pc:spChg>
      </pc:sldChg>
      <pc:sldChg chg="addSp delSp modSp mod delAnim modAnim">
        <pc:chgData name="Keyley Graham" userId="51178f3d-3260-4cce-be31-d5467aca893d" providerId="ADAL" clId="{0CEF619F-6B7F-4843-95D6-3A6C32969F77}" dt="2025-09-18T09:26:50.604" v="634" actId="1076"/>
        <pc:sldMkLst>
          <pc:docMk/>
          <pc:sldMk cId="839573712" sldId="351"/>
        </pc:sldMkLst>
        <pc:spChg chg="mod">
          <ac:chgData name="Keyley Graham" userId="51178f3d-3260-4cce-be31-d5467aca893d" providerId="ADAL" clId="{0CEF619F-6B7F-4843-95D6-3A6C32969F77}" dt="2025-09-18T09:26:10.577" v="615" actId="1076"/>
          <ac:spMkLst>
            <pc:docMk/>
            <pc:sldMk cId="839573712" sldId="351"/>
            <ac:spMk id="2" creationId="{6DAA7279-14FC-BFA7-94CA-918543B9ABC8}"/>
          </ac:spMkLst>
        </pc:spChg>
        <pc:spChg chg="mod">
          <ac:chgData name="Keyley Graham" userId="51178f3d-3260-4cce-be31-d5467aca893d" providerId="ADAL" clId="{0CEF619F-6B7F-4843-95D6-3A6C32969F77}" dt="2025-09-18T09:26:04.170" v="612" actId="1076"/>
          <ac:spMkLst>
            <pc:docMk/>
            <pc:sldMk cId="839573712" sldId="351"/>
            <ac:spMk id="4" creationId="{55655867-445C-211C-48CF-D6AFFF859823}"/>
          </ac:spMkLst>
        </pc:spChg>
        <pc:spChg chg="add mod">
          <ac:chgData name="Keyley Graham" userId="51178f3d-3260-4cce-be31-d5467aca893d" providerId="ADAL" clId="{0CEF619F-6B7F-4843-95D6-3A6C32969F77}" dt="2025-09-18T09:26:50.604" v="634" actId="1076"/>
          <ac:spMkLst>
            <pc:docMk/>
            <pc:sldMk cId="839573712" sldId="351"/>
            <ac:spMk id="6" creationId="{794CAF11-5D77-517F-A9B1-BE28307F373D}"/>
          </ac:spMkLst>
        </pc:spChg>
        <pc:spChg chg="mod">
          <ac:chgData name="Keyley Graham" userId="51178f3d-3260-4cce-be31-d5467aca893d" providerId="ADAL" clId="{0CEF619F-6B7F-4843-95D6-3A6C32969F77}" dt="2025-09-18T09:26:27.103" v="620" actId="1076"/>
          <ac:spMkLst>
            <pc:docMk/>
            <pc:sldMk cId="839573712" sldId="351"/>
            <ac:spMk id="7" creationId="{E2C804F5-9BD6-B38B-6D42-68603FA7CD9D}"/>
          </ac:spMkLst>
        </pc:spChg>
        <pc:spChg chg="mod">
          <ac:chgData name="Keyley Graham" userId="51178f3d-3260-4cce-be31-d5467aca893d" providerId="ADAL" clId="{0CEF619F-6B7F-4843-95D6-3A6C32969F77}" dt="2025-09-18T09:26:29.330" v="621" actId="1076"/>
          <ac:spMkLst>
            <pc:docMk/>
            <pc:sldMk cId="839573712" sldId="351"/>
            <ac:spMk id="9" creationId="{B5353194-4E4A-954D-92B3-C67A74649240}"/>
          </ac:spMkLst>
        </pc:spChg>
        <pc:spChg chg="mod">
          <ac:chgData name="Keyley Graham" userId="51178f3d-3260-4cce-be31-d5467aca893d" providerId="ADAL" clId="{0CEF619F-6B7F-4843-95D6-3A6C32969F77}" dt="2025-09-18T09:26:08.356" v="614" actId="14100"/>
          <ac:spMkLst>
            <pc:docMk/>
            <pc:sldMk cId="839573712" sldId="351"/>
            <ac:spMk id="10" creationId="{C5D9AFFE-E6D4-E7C2-F096-CCDD8DB4D85B}"/>
          </ac:spMkLst>
        </pc:spChg>
        <pc:spChg chg="mod">
          <ac:chgData name="Keyley Graham" userId="51178f3d-3260-4cce-be31-d5467aca893d" providerId="ADAL" clId="{0CEF619F-6B7F-4843-95D6-3A6C32969F77}" dt="2025-09-18T09:26:27.103" v="620" actId="1076"/>
          <ac:spMkLst>
            <pc:docMk/>
            <pc:sldMk cId="839573712" sldId="351"/>
            <ac:spMk id="16" creationId="{66CA0630-DD22-6BD0-C198-57EBAA82CC19}"/>
          </ac:spMkLst>
        </pc:spChg>
        <pc:spChg chg="del">
          <ac:chgData name="Keyley Graham" userId="51178f3d-3260-4cce-be31-d5467aca893d" providerId="ADAL" clId="{0CEF619F-6B7F-4843-95D6-3A6C32969F77}" dt="2025-09-18T09:26:39.643" v="622" actId="478"/>
          <ac:spMkLst>
            <pc:docMk/>
            <pc:sldMk cId="839573712" sldId="351"/>
            <ac:spMk id="18" creationId="{A1EC9F4B-17E4-C414-622E-A11C83042E5D}"/>
          </ac:spMkLst>
        </pc:spChg>
        <pc:spChg chg="mod">
          <ac:chgData name="Keyley Graham" userId="51178f3d-3260-4cce-be31-d5467aca893d" providerId="ADAL" clId="{0CEF619F-6B7F-4843-95D6-3A6C32969F77}" dt="2025-09-18T09:26:23.963" v="619" actId="14100"/>
          <ac:spMkLst>
            <pc:docMk/>
            <pc:sldMk cId="839573712" sldId="351"/>
            <ac:spMk id="19" creationId="{49FFDCAB-7A35-A726-118C-E799399904B9}"/>
          </ac:spMkLst>
        </pc:spChg>
        <pc:picChg chg="mod">
          <ac:chgData name="Keyley Graham" userId="51178f3d-3260-4cce-be31-d5467aca893d" providerId="ADAL" clId="{0CEF619F-6B7F-4843-95D6-3A6C32969F77}" dt="2025-09-18T09:26:13.220" v="616" actId="1076"/>
          <ac:picMkLst>
            <pc:docMk/>
            <pc:sldMk cId="839573712" sldId="351"/>
            <ac:picMk id="15" creationId="{98E9BA92-C260-F22F-11F2-CA5788DD0208}"/>
          </ac:picMkLst>
        </pc:picChg>
      </pc:sldChg>
      <pc:sldChg chg="modSp mod">
        <pc:chgData name="Keyley Graham" userId="51178f3d-3260-4cce-be31-d5467aca893d" providerId="ADAL" clId="{0CEF619F-6B7F-4843-95D6-3A6C32969F77}" dt="2025-09-18T09:33:33.204" v="824" actId="404"/>
        <pc:sldMkLst>
          <pc:docMk/>
          <pc:sldMk cId="2080656230" sldId="353"/>
        </pc:sldMkLst>
        <pc:spChg chg="mod">
          <ac:chgData name="Keyley Graham" userId="51178f3d-3260-4cce-be31-d5467aca893d" providerId="ADAL" clId="{0CEF619F-6B7F-4843-95D6-3A6C32969F77}" dt="2025-09-18T09:33:33.204" v="824" actId="404"/>
          <ac:spMkLst>
            <pc:docMk/>
            <pc:sldMk cId="2080656230" sldId="353"/>
            <ac:spMk id="2" creationId="{517A7C2B-30C9-2AD2-E5E5-CE0FBCDAAC3B}"/>
          </ac:spMkLst>
        </pc:spChg>
        <pc:spChg chg="mod">
          <ac:chgData name="Keyley Graham" userId="51178f3d-3260-4cce-be31-d5467aca893d" providerId="ADAL" clId="{0CEF619F-6B7F-4843-95D6-3A6C32969F77}" dt="2025-09-18T09:33:20.050" v="813" actId="122"/>
          <ac:spMkLst>
            <pc:docMk/>
            <pc:sldMk cId="2080656230" sldId="353"/>
            <ac:spMk id="3" creationId="{19718B8E-7E21-B47E-5CCD-96666B167BEB}"/>
          </ac:spMkLst>
        </pc:spChg>
        <pc:spChg chg="mod">
          <ac:chgData name="Keyley Graham" userId="51178f3d-3260-4cce-be31-d5467aca893d" providerId="ADAL" clId="{0CEF619F-6B7F-4843-95D6-3A6C32969F77}" dt="2025-09-18T09:33:29.427" v="821" actId="1036"/>
          <ac:spMkLst>
            <pc:docMk/>
            <pc:sldMk cId="2080656230" sldId="353"/>
            <ac:spMk id="9" creationId="{0081C486-6E07-8908-7086-880388936C25}"/>
          </ac:spMkLst>
        </pc:spChg>
        <pc:spChg chg="mod">
          <ac:chgData name="Keyley Graham" userId="51178f3d-3260-4cce-be31-d5467aca893d" providerId="ADAL" clId="{0CEF619F-6B7F-4843-95D6-3A6C32969F77}" dt="2025-09-18T09:33:24.552" v="814" actId="1076"/>
          <ac:spMkLst>
            <pc:docMk/>
            <pc:sldMk cId="2080656230" sldId="353"/>
            <ac:spMk id="15" creationId="{8709DF0E-7B4A-E2A7-ADC0-443212F8C178}"/>
          </ac:spMkLst>
        </pc:spChg>
        <pc:picChg chg="mod">
          <ac:chgData name="Keyley Graham" userId="51178f3d-3260-4cce-be31-d5467aca893d" providerId="ADAL" clId="{0CEF619F-6B7F-4843-95D6-3A6C32969F77}" dt="2025-09-18T09:33:09.626" v="809" actId="1076"/>
          <ac:picMkLst>
            <pc:docMk/>
            <pc:sldMk cId="2080656230" sldId="353"/>
            <ac:picMk id="7" creationId="{7283B383-C799-04E2-E45B-52AAA19C46EB}"/>
          </ac:picMkLst>
        </pc:picChg>
        <pc:picChg chg="mod">
          <ac:chgData name="Keyley Graham" userId="51178f3d-3260-4cce-be31-d5467aca893d" providerId="ADAL" clId="{0CEF619F-6B7F-4843-95D6-3A6C32969F77}" dt="2025-09-18T09:33:11.579" v="810" actId="1076"/>
          <ac:picMkLst>
            <pc:docMk/>
            <pc:sldMk cId="2080656230" sldId="353"/>
            <ac:picMk id="12" creationId="{88CF231E-B8C5-8E3E-0680-46DF6D648820}"/>
          </ac:picMkLst>
        </pc:picChg>
        <pc:picChg chg="mod">
          <ac:chgData name="Keyley Graham" userId="51178f3d-3260-4cce-be31-d5467aca893d" providerId="ADAL" clId="{0CEF619F-6B7F-4843-95D6-3A6C32969F77}" dt="2025-09-18T09:33:07.538" v="808" actId="1076"/>
          <ac:picMkLst>
            <pc:docMk/>
            <pc:sldMk cId="2080656230" sldId="353"/>
            <ac:picMk id="14" creationId="{323C9E08-C52B-0F17-C7BC-FBE73DE0EA73}"/>
          </ac:picMkLst>
        </pc:picChg>
      </pc:sldChg>
      <pc:sldChg chg="delSp modSp mod delAnim">
        <pc:chgData name="Keyley Graham" userId="51178f3d-3260-4cce-be31-d5467aca893d" providerId="ADAL" clId="{0CEF619F-6B7F-4843-95D6-3A6C32969F77}" dt="2025-09-18T09:00:29.917" v="120" actId="478"/>
        <pc:sldMkLst>
          <pc:docMk/>
          <pc:sldMk cId="3936335622" sldId="361"/>
        </pc:sldMkLst>
        <pc:spChg chg="mod">
          <ac:chgData name="Keyley Graham" userId="51178f3d-3260-4cce-be31-d5467aca893d" providerId="ADAL" clId="{0CEF619F-6B7F-4843-95D6-3A6C32969F77}" dt="2025-09-18T09:00:16.226" v="114" actId="1038"/>
          <ac:spMkLst>
            <pc:docMk/>
            <pc:sldMk cId="3936335622" sldId="361"/>
            <ac:spMk id="3" creationId="{8382288A-802C-53CC-6A20-02206F79F86A}"/>
          </ac:spMkLst>
        </pc:spChg>
        <pc:spChg chg="mod">
          <ac:chgData name="Keyley Graham" userId="51178f3d-3260-4cce-be31-d5467aca893d" providerId="ADAL" clId="{0CEF619F-6B7F-4843-95D6-3A6C32969F77}" dt="2025-09-18T09:00:04.617" v="107" actId="14100"/>
          <ac:spMkLst>
            <pc:docMk/>
            <pc:sldMk cId="3936335622" sldId="361"/>
            <ac:spMk id="5" creationId="{DCFB0EFD-F136-52C5-4C6E-55C709DA266C}"/>
          </ac:spMkLst>
        </pc:spChg>
        <pc:spChg chg="mod">
          <ac:chgData name="Keyley Graham" userId="51178f3d-3260-4cce-be31-d5467aca893d" providerId="ADAL" clId="{0CEF619F-6B7F-4843-95D6-3A6C32969F77}" dt="2025-09-18T09:00:13.097" v="112" actId="1036"/>
          <ac:spMkLst>
            <pc:docMk/>
            <pc:sldMk cId="3936335622" sldId="361"/>
            <ac:spMk id="34" creationId="{9AFA4ED8-E266-EE55-E948-2717F6AA5DEF}"/>
          </ac:spMkLst>
        </pc:spChg>
        <pc:picChg chg="del mod">
          <ac:chgData name="Keyley Graham" userId="51178f3d-3260-4cce-be31-d5467aca893d" providerId="ADAL" clId="{0CEF619F-6B7F-4843-95D6-3A6C32969F77}" dt="2025-09-18T09:00:29.917" v="120" actId="478"/>
          <ac:picMkLst>
            <pc:docMk/>
            <pc:sldMk cId="3936335622" sldId="361"/>
            <ac:picMk id="4" creationId="{510C76A8-FABD-9B92-701F-67701878E9EA}"/>
          </ac:picMkLst>
        </pc:picChg>
        <pc:picChg chg="mod">
          <ac:chgData name="Keyley Graham" userId="51178f3d-3260-4cce-be31-d5467aca893d" providerId="ADAL" clId="{0CEF619F-6B7F-4843-95D6-3A6C32969F77}" dt="2025-09-18T09:00:27.686" v="118" actId="1076"/>
          <ac:picMkLst>
            <pc:docMk/>
            <pc:sldMk cId="3936335622" sldId="361"/>
            <ac:picMk id="36" creationId="{37A8C4B2-1E76-89FF-670A-8FE03D720F8F}"/>
          </ac:picMkLst>
        </pc:picChg>
      </pc:sldChg>
      <pc:sldChg chg="modSp mod">
        <pc:chgData name="Keyley Graham" userId="51178f3d-3260-4cce-be31-d5467aca893d" providerId="ADAL" clId="{0CEF619F-6B7F-4843-95D6-3A6C32969F77}" dt="2025-09-18T09:34:28.472" v="846" actId="1076"/>
        <pc:sldMkLst>
          <pc:docMk/>
          <pc:sldMk cId="2679792662" sldId="363"/>
        </pc:sldMkLst>
        <pc:spChg chg="mod">
          <ac:chgData name="Keyley Graham" userId="51178f3d-3260-4cce-be31-d5467aca893d" providerId="ADAL" clId="{0CEF619F-6B7F-4843-95D6-3A6C32969F77}" dt="2025-09-18T09:34:19.704" v="843" actId="1076"/>
          <ac:spMkLst>
            <pc:docMk/>
            <pc:sldMk cId="2679792662" sldId="363"/>
            <ac:spMk id="2" creationId="{9D3526F1-54EA-AC0E-FD69-74B6CCDA6F07}"/>
          </ac:spMkLst>
        </pc:spChg>
        <pc:spChg chg="mod">
          <ac:chgData name="Keyley Graham" userId="51178f3d-3260-4cce-be31-d5467aca893d" providerId="ADAL" clId="{0CEF619F-6B7F-4843-95D6-3A6C32969F77}" dt="2025-09-18T09:34:25.141" v="845" actId="1076"/>
          <ac:spMkLst>
            <pc:docMk/>
            <pc:sldMk cId="2679792662" sldId="363"/>
            <ac:spMk id="4" creationId="{83388065-6E2B-1083-6859-FF3494480D10}"/>
          </ac:spMkLst>
        </pc:spChg>
        <pc:spChg chg="mod">
          <ac:chgData name="Keyley Graham" userId="51178f3d-3260-4cce-be31-d5467aca893d" providerId="ADAL" clId="{0CEF619F-6B7F-4843-95D6-3A6C32969F77}" dt="2025-09-18T09:34:28.472" v="846" actId="1076"/>
          <ac:spMkLst>
            <pc:docMk/>
            <pc:sldMk cId="2679792662" sldId="363"/>
            <ac:spMk id="7" creationId="{54A4489E-DC36-0CEB-CC8F-5AA17C1107F7}"/>
          </ac:spMkLst>
        </pc:spChg>
        <pc:spChg chg="mod">
          <ac:chgData name="Keyley Graham" userId="51178f3d-3260-4cce-be31-d5467aca893d" providerId="ADAL" clId="{0CEF619F-6B7F-4843-95D6-3A6C32969F77}" dt="2025-09-18T09:33:50.844" v="833" actId="14100"/>
          <ac:spMkLst>
            <pc:docMk/>
            <pc:sldMk cId="2679792662" sldId="363"/>
            <ac:spMk id="8" creationId="{20B13049-67AF-AFD6-0D71-4F629EA53487}"/>
          </ac:spMkLst>
        </pc:spChg>
        <pc:picChg chg="mod">
          <ac:chgData name="Keyley Graham" userId="51178f3d-3260-4cce-be31-d5467aca893d" providerId="ADAL" clId="{0CEF619F-6B7F-4843-95D6-3A6C32969F77}" dt="2025-09-18T09:34:21.567" v="844" actId="1076"/>
          <ac:picMkLst>
            <pc:docMk/>
            <pc:sldMk cId="2679792662" sldId="363"/>
            <ac:picMk id="10" creationId="{2D5B7D9F-A8DB-183D-3DE3-0F151490B9A2}"/>
          </ac:picMkLst>
        </pc:picChg>
      </pc:sldChg>
      <pc:sldChg chg="modSp mod">
        <pc:chgData name="Keyley Graham" userId="51178f3d-3260-4cce-be31-d5467aca893d" providerId="ADAL" clId="{0CEF619F-6B7F-4843-95D6-3A6C32969F77}" dt="2025-09-18T09:35:35.050" v="879" actId="1076"/>
        <pc:sldMkLst>
          <pc:docMk/>
          <pc:sldMk cId="1922866118" sldId="364"/>
        </pc:sldMkLst>
        <pc:spChg chg="mod">
          <ac:chgData name="Keyley Graham" userId="51178f3d-3260-4cce-be31-d5467aca893d" providerId="ADAL" clId="{0CEF619F-6B7F-4843-95D6-3A6C32969F77}" dt="2025-09-18T09:35:27.865" v="877" actId="1076"/>
          <ac:spMkLst>
            <pc:docMk/>
            <pc:sldMk cId="1922866118" sldId="364"/>
            <ac:spMk id="3" creationId="{9048DC26-E589-D5F6-2236-7C6275043047}"/>
          </ac:spMkLst>
        </pc:spChg>
        <pc:spChg chg="mod">
          <ac:chgData name="Keyley Graham" userId="51178f3d-3260-4cce-be31-d5467aca893d" providerId="ADAL" clId="{0CEF619F-6B7F-4843-95D6-3A6C32969F77}" dt="2025-09-18T09:35:35.050" v="879" actId="1076"/>
          <ac:spMkLst>
            <pc:docMk/>
            <pc:sldMk cId="1922866118" sldId="364"/>
            <ac:spMk id="6" creationId="{5F5957E8-AECE-1C84-AE8C-FA3EE33B1B07}"/>
          </ac:spMkLst>
        </pc:spChg>
        <pc:picChg chg="mod">
          <ac:chgData name="Keyley Graham" userId="51178f3d-3260-4cce-be31-d5467aca893d" providerId="ADAL" clId="{0CEF619F-6B7F-4843-95D6-3A6C32969F77}" dt="2025-09-18T09:35:23.506" v="875" actId="1035"/>
          <ac:picMkLst>
            <pc:docMk/>
            <pc:sldMk cId="1922866118" sldId="364"/>
            <ac:picMk id="2" creationId="{138684CA-9712-0A35-BD7B-402C49F0DF48}"/>
          </ac:picMkLst>
        </pc:picChg>
        <pc:picChg chg="mod">
          <ac:chgData name="Keyley Graham" userId="51178f3d-3260-4cce-be31-d5467aca893d" providerId="ADAL" clId="{0CEF619F-6B7F-4843-95D6-3A6C32969F77}" dt="2025-09-18T09:35:20.263" v="870" actId="14100"/>
          <ac:picMkLst>
            <pc:docMk/>
            <pc:sldMk cId="1922866118" sldId="364"/>
            <ac:picMk id="4" creationId="{BA512D1D-A4B3-DF1D-797C-54E1F57570E8}"/>
          </ac:picMkLst>
        </pc:picChg>
        <pc:picChg chg="mod">
          <ac:chgData name="Keyley Graham" userId="51178f3d-3260-4cce-be31-d5467aca893d" providerId="ADAL" clId="{0CEF619F-6B7F-4843-95D6-3A6C32969F77}" dt="2025-09-18T09:35:30.923" v="878" actId="1076"/>
          <ac:picMkLst>
            <pc:docMk/>
            <pc:sldMk cId="1922866118" sldId="364"/>
            <ac:picMk id="5" creationId="{2B7135A1-65B8-544B-24C4-D3AA795FE774}"/>
          </ac:picMkLst>
        </pc:picChg>
      </pc:sldChg>
      <pc:sldChg chg="addSp modSp mod">
        <pc:chgData name="Keyley Graham" userId="51178f3d-3260-4cce-be31-d5467aca893d" providerId="ADAL" clId="{0CEF619F-6B7F-4843-95D6-3A6C32969F77}" dt="2025-09-18T09:04:02.195" v="265" actId="1036"/>
        <pc:sldMkLst>
          <pc:docMk/>
          <pc:sldMk cId="3908650265" sldId="369"/>
        </pc:sldMkLst>
        <pc:spChg chg="mod">
          <ac:chgData name="Keyley Graham" userId="51178f3d-3260-4cce-be31-d5467aca893d" providerId="ADAL" clId="{0CEF619F-6B7F-4843-95D6-3A6C32969F77}" dt="2025-09-18T09:02:06.478" v="163" actId="1076"/>
          <ac:spMkLst>
            <pc:docMk/>
            <pc:sldMk cId="3908650265" sldId="369"/>
            <ac:spMk id="2" creationId="{7A4EB74E-1F53-33B0-01D4-33DB457C0254}"/>
          </ac:spMkLst>
        </pc:spChg>
        <pc:spChg chg="mod">
          <ac:chgData name="Keyley Graham" userId="51178f3d-3260-4cce-be31-d5467aca893d" providerId="ADAL" clId="{0CEF619F-6B7F-4843-95D6-3A6C32969F77}" dt="2025-09-18T09:02:37.703" v="186" actId="1036"/>
          <ac:spMkLst>
            <pc:docMk/>
            <pc:sldMk cId="3908650265" sldId="369"/>
            <ac:spMk id="3" creationId="{0E2983E2-E4FA-82CA-96C7-4D56B4CEB6CA}"/>
          </ac:spMkLst>
        </pc:spChg>
        <pc:spChg chg="mod">
          <ac:chgData name="Keyley Graham" userId="51178f3d-3260-4cce-be31-d5467aca893d" providerId="ADAL" clId="{0CEF619F-6B7F-4843-95D6-3A6C32969F77}" dt="2025-09-18T09:04:02.195" v="265" actId="1036"/>
          <ac:spMkLst>
            <pc:docMk/>
            <pc:sldMk cId="3908650265" sldId="369"/>
            <ac:spMk id="4" creationId="{BCC5A6DC-03B2-46DF-737D-21B930F9513B}"/>
          </ac:spMkLst>
        </pc:spChg>
        <pc:spChg chg="mod">
          <ac:chgData name="Keyley Graham" userId="51178f3d-3260-4cce-be31-d5467aca893d" providerId="ADAL" clId="{0CEF619F-6B7F-4843-95D6-3A6C32969F77}" dt="2025-09-18T09:04:02.195" v="265" actId="1036"/>
          <ac:spMkLst>
            <pc:docMk/>
            <pc:sldMk cId="3908650265" sldId="369"/>
            <ac:spMk id="5" creationId="{4A9A93BE-470E-D247-A4F7-5703625B9ECF}"/>
          </ac:spMkLst>
        </pc:spChg>
        <pc:spChg chg="mod">
          <ac:chgData name="Keyley Graham" userId="51178f3d-3260-4cce-be31-d5467aca893d" providerId="ADAL" clId="{0CEF619F-6B7F-4843-95D6-3A6C32969F77}" dt="2025-09-18T09:02:25.102" v="179" actId="1076"/>
          <ac:spMkLst>
            <pc:docMk/>
            <pc:sldMk cId="3908650265" sldId="369"/>
            <ac:spMk id="6" creationId="{725F3D2C-BD84-C40A-25EB-B851CE9A25DE}"/>
          </ac:spMkLst>
        </pc:spChg>
        <pc:spChg chg="mod">
          <ac:chgData name="Keyley Graham" userId="51178f3d-3260-4cce-be31-d5467aca893d" providerId="ADAL" clId="{0CEF619F-6B7F-4843-95D6-3A6C32969F77}" dt="2025-09-18T09:04:02.195" v="265" actId="1036"/>
          <ac:spMkLst>
            <pc:docMk/>
            <pc:sldMk cId="3908650265" sldId="369"/>
            <ac:spMk id="7" creationId="{BC07A674-EAAB-7DCF-4D68-F24573331D41}"/>
          </ac:spMkLst>
        </pc:spChg>
        <pc:spChg chg="add mod">
          <ac:chgData name="Keyley Graham" userId="51178f3d-3260-4cce-be31-d5467aca893d" providerId="ADAL" clId="{0CEF619F-6B7F-4843-95D6-3A6C32969F77}" dt="2025-09-18T09:03:28.723" v="223" actId="167"/>
          <ac:spMkLst>
            <pc:docMk/>
            <pc:sldMk cId="3908650265" sldId="369"/>
            <ac:spMk id="8" creationId="{8DD38E1C-FE80-7BF5-80C3-9F6ABC8A40B2}"/>
          </ac:spMkLst>
        </pc:spChg>
        <pc:spChg chg="mod">
          <ac:chgData name="Keyley Graham" userId="51178f3d-3260-4cce-be31-d5467aca893d" providerId="ADAL" clId="{0CEF619F-6B7F-4843-95D6-3A6C32969F77}" dt="2025-09-18T09:04:02.195" v="265" actId="1036"/>
          <ac:spMkLst>
            <pc:docMk/>
            <pc:sldMk cId="3908650265" sldId="369"/>
            <ac:spMk id="9" creationId="{02E051F5-39BA-90C8-5295-977A8CCE9DA2}"/>
          </ac:spMkLst>
        </pc:spChg>
        <pc:spChg chg="mod">
          <ac:chgData name="Keyley Graham" userId="51178f3d-3260-4cce-be31-d5467aca893d" providerId="ADAL" clId="{0CEF619F-6B7F-4843-95D6-3A6C32969F77}" dt="2025-09-18T09:03:28.723" v="223" actId="167"/>
          <ac:spMkLst>
            <pc:docMk/>
            <pc:sldMk cId="3908650265" sldId="369"/>
            <ac:spMk id="10" creationId="{C527B593-C132-F159-43CB-0615992373E9}"/>
          </ac:spMkLst>
        </pc:spChg>
        <pc:spChg chg="mod">
          <ac:chgData name="Keyley Graham" userId="51178f3d-3260-4cce-be31-d5467aca893d" providerId="ADAL" clId="{0CEF619F-6B7F-4843-95D6-3A6C32969F77}" dt="2025-09-18T09:04:02.195" v="265" actId="1036"/>
          <ac:spMkLst>
            <pc:docMk/>
            <pc:sldMk cId="3908650265" sldId="369"/>
            <ac:spMk id="11" creationId="{037A6B0A-1478-876A-106B-E0136796C378}"/>
          </ac:spMkLst>
        </pc:spChg>
        <pc:spChg chg="mod">
          <ac:chgData name="Keyley Graham" userId="51178f3d-3260-4cce-be31-d5467aca893d" providerId="ADAL" clId="{0CEF619F-6B7F-4843-95D6-3A6C32969F77}" dt="2025-09-18T09:04:02.195" v="265" actId="1036"/>
          <ac:spMkLst>
            <pc:docMk/>
            <pc:sldMk cId="3908650265" sldId="369"/>
            <ac:spMk id="13" creationId="{E817308B-5795-FD59-456F-A4EC5D28CE00}"/>
          </ac:spMkLst>
        </pc:spChg>
        <pc:spChg chg="mod">
          <ac:chgData name="Keyley Graham" userId="51178f3d-3260-4cce-be31-d5467aca893d" providerId="ADAL" clId="{0CEF619F-6B7F-4843-95D6-3A6C32969F77}" dt="2025-09-18T09:03:46.511" v="239" actId="1038"/>
          <ac:spMkLst>
            <pc:docMk/>
            <pc:sldMk cId="3908650265" sldId="369"/>
            <ac:spMk id="14" creationId="{5F21C72D-729C-8095-EFB0-BD8DD32521E7}"/>
          </ac:spMkLst>
        </pc:spChg>
        <pc:spChg chg="mod">
          <ac:chgData name="Keyley Graham" userId="51178f3d-3260-4cce-be31-d5467aca893d" providerId="ADAL" clId="{0CEF619F-6B7F-4843-95D6-3A6C32969F77}" dt="2025-09-18T09:02:03.539" v="162" actId="1076"/>
          <ac:spMkLst>
            <pc:docMk/>
            <pc:sldMk cId="3908650265" sldId="369"/>
            <ac:spMk id="17" creationId="{92AD3FB8-3914-7894-B2F2-63A8B8E281E3}"/>
          </ac:spMkLst>
        </pc:spChg>
        <pc:spChg chg="mod">
          <ac:chgData name="Keyley Graham" userId="51178f3d-3260-4cce-be31-d5467aca893d" providerId="ADAL" clId="{0CEF619F-6B7F-4843-95D6-3A6C32969F77}" dt="2025-09-18T09:04:02.195" v="265" actId="1036"/>
          <ac:spMkLst>
            <pc:docMk/>
            <pc:sldMk cId="3908650265" sldId="369"/>
            <ac:spMk id="18" creationId="{F3104AA1-1706-A16D-444F-E2DC47C027C5}"/>
          </ac:spMkLst>
        </pc:spChg>
        <pc:spChg chg="mod">
          <ac:chgData name="Keyley Graham" userId="51178f3d-3260-4cce-be31-d5467aca893d" providerId="ADAL" clId="{0CEF619F-6B7F-4843-95D6-3A6C32969F77}" dt="2025-09-18T09:04:02.195" v="265" actId="1036"/>
          <ac:spMkLst>
            <pc:docMk/>
            <pc:sldMk cId="3908650265" sldId="369"/>
            <ac:spMk id="19" creationId="{B302DB2B-4706-0591-7CCC-433F97DF2EC5}"/>
          </ac:spMkLst>
        </pc:spChg>
        <pc:spChg chg="mod">
          <ac:chgData name="Keyley Graham" userId="51178f3d-3260-4cce-be31-d5467aca893d" providerId="ADAL" clId="{0CEF619F-6B7F-4843-95D6-3A6C32969F77}" dt="2025-09-18T09:04:02.195" v="265" actId="1036"/>
          <ac:spMkLst>
            <pc:docMk/>
            <pc:sldMk cId="3908650265" sldId="369"/>
            <ac:spMk id="22" creationId="{E808D341-7DD6-05E6-3FA4-8346428C5B48}"/>
          </ac:spMkLst>
        </pc:spChg>
        <pc:picChg chg="mod">
          <ac:chgData name="Keyley Graham" userId="51178f3d-3260-4cce-be31-d5467aca893d" providerId="ADAL" clId="{0CEF619F-6B7F-4843-95D6-3A6C32969F77}" dt="2025-09-18T09:02:03.539" v="162" actId="1076"/>
          <ac:picMkLst>
            <pc:docMk/>
            <pc:sldMk cId="3908650265" sldId="369"/>
            <ac:picMk id="15" creationId="{5ABF3E21-9A56-227D-0D0A-E67927EE1E79}"/>
          </ac:picMkLst>
        </pc:picChg>
      </pc:sldChg>
      <pc:sldChg chg="modSp mod">
        <pc:chgData name="Keyley Graham" userId="51178f3d-3260-4cce-be31-d5467aca893d" providerId="ADAL" clId="{0CEF619F-6B7F-4843-95D6-3A6C32969F77}" dt="2025-09-18T09:32:03.929" v="785" actId="14100"/>
        <pc:sldMkLst>
          <pc:docMk/>
          <pc:sldMk cId="4117097199" sldId="373"/>
        </pc:sldMkLst>
        <pc:spChg chg="mod">
          <ac:chgData name="Keyley Graham" userId="51178f3d-3260-4cce-be31-d5467aca893d" providerId="ADAL" clId="{0CEF619F-6B7F-4843-95D6-3A6C32969F77}" dt="2025-09-18T09:31:42.568" v="774" actId="1035"/>
          <ac:spMkLst>
            <pc:docMk/>
            <pc:sldMk cId="4117097199" sldId="373"/>
            <ac:spMk id="2" creationId="{91B4167E-F358-F624-33AA-38432228E87F}"/>
          </ac:spMkLst>
        </pc:spChg>
        <pc:spChg chg="mod">
          <ac:chgData name="Keyley Graham" userId="51178f3d-3260-4cce-be31-d5467aca893d" providerId="ADAL" clId="{0CEF619F-6B7F-4843-95D6-3A6C32969F77}" dt="2025-09-18T09:31:34.610" v="768" actId="1076"/>
          <ac:spMkLst>
            <pc:docMk/>
            <pc:sldMk cId="4117097199" sldId="373"/>
            <ac:spMk id="3" creationId="{8F7266C8-D49E-EC82-01EC-EA2757613617}"/>
          </ac:spMkLst>
        </pc:spChg>
        <pc:spChg chg="mod">
          <ac:chgData name="Keyley Graham" userId="51178f3d-3260-4cce-be31-d5467aca893d" providerId="ADAL" clId="{0CEF619F-6B7F-4843-95D6-3A6C32969F77}" dt="2025-09-18T09:32:03.929" v="785" actId="14100"/>
          <ac:spMkLst>
            <pc:docMk/>
            <pc:sldMk cId="4117097199" sldId="373"/>
            <ac:spMk id="4" creationId="{B7AB3927-B37F-3E62-0CA1-CC13E15928C2}"/>
          </ac:spMkLst>
        </pc:spChg>
        <pc:spChg chg="mod">
          <ac:chgData name="Keyley Graham" userId="51178f3d-3260-4cce-be31-d5467aca893d" providerId="ADAL" clId="{0CEF619F-6B7F-4843-95D6-3A6C32969F77}" dt="2025-09-18T09:31:37.709" v="769" actId="14100"/>
          <ac:spMkLst>
            <pc:docMk/>
            <pc:sldMk cId="4117097199" sldId="373"/>
            <ac:spMk id="5" creationId="{BAACFD2F-7F71-9C57-392F-DCC02EFE3E62}"/>
          </ac:spMkLst>
        </pc:spChg>
        <pc:spChg chg="mod">
          <ac:chgData name="Keyley Graham" userId="51178f3d-3260-4cce-be31-d5467aca893d" providerId="ADAL" clId="{0CEF619F-6B7F-4843-95D6-3A6C32969F77}" dt="2025-09-18T09:31:54.411" v="783" actId="14100"/>
          <ac:spMkLst>
            <pc:docMk/>
            <pc:sldMk cId="4117097199" sldId="373"/>
            <ac:spMk id="6" creationId="{D29AC94B-724B-A2CF-B6D1-0A4994FAA9AA}"/>
          </ac:spMkLst>
        </pc:spChg>
        <pc:spChg chg="mod">
          <ac:chgData name="Keyley Graham" userId="51178f3d-3260-4cce-be31-d5467aca893d" providerId="ADAL" clId="{0CEF619F-6B7F-4843-95D6-3A6C32969F77}" dt="2025-09-18T09:31:51.438" v="782" actId="1036"/>
          <ac:spMkLst>
            <pc:docMk/>
            <pc:sldMk cId="4117097199" sldId="373"/>
            <ac:spMk id="8" creationId="{D55C9691-5459-4A0B-A23D-435C7C79E312}"/>
          </ac:spMkLst>
        </pc:spChg>
        <pc:picChg chg="mod modCrop">
          <ac:chgData name="Keyley Graham" userId="51178f3d-3260-4cce-be31-d5467aca893d" providerId="ADAL" clId="{0CEF619F-6B7F-4843-95D6-3A6C32969F77}" dt="2025-09-18T09:32:00.659" v="784" actId="732"/>
          <ac:picMkLst>
            <pc:docMk/>
            <pc:sldMk cId="4117097199" sldId="373"/>
            <ac:picMk id="10" creationId="{232973E4-7765-10AE-285D-4DA57AC42716}"/>
          </ac:picMkLst>
        </pc:picChg>
      </pc:sldChg>
      <pc:sldChg chg="addSp modSp mod">
        <pc:chgData name="Keyley Graham" userId="51178f3d-3260-4cce-be31-d5467aca893d" providerId="ADAL" clId="{0CEF619F-6B7F-4843-95D6-3A6C32969F77}" dt="2025-09-18T09:36:45.736" v="906" actId="207"/>
        <pc:sldMkLst>
          <pc:docMk/>
          <pc:sldMk cId="232784126" sldId="374"/>
        </pc:sldMkLst>
        <pc:spChg chg="mod">
          <ac:chgData name="Keyley Graham" userId="51178f3d-3260-4cce-be31-d5467aca893d" providerId="ADAL" clId="{0CEF619F-6B7F-4843-95D6-3A6C32969F77}" dt="2025-09-18T09:36:26.242" v="898" actId="1076"/>
          <ac:spMkLst>
            <pc:docMk/>
            <pc:sldMk cId="232784126" sldId="374"/>
            <ac:spMk id="2" creationId="{8C0925A3-B2EB-2111-49EC-E3E8CA2DD5D7}"/>
          </ac:spMkLst>
        </pc:spChg>
        <pc:spChg chg="mod">
          <ac:chgData name="Keyley Graham" userId="51178f3d-3260-4cce-be31-d5467aca893d" providerId="ADAL" clId="{0CEF619F-6B7F-4843-95D6-3A6C32969F77}" dt="2025-09-18T09:36:45.736" v="906" actId="207"/>
          <ac:spMkLst>
            <pc:docMk/>
            <pc:sldMk cId="232784126" sldId="374"/>
            <ac:spMk id="3" creationId="{F71D6914-010F-FF80-2467-792615C92A57}"/>
          </ac:spMkLst>
        </pc:spChg>
        <pc:spChg chg="mod">
          <ac:chgData name="Keyley Graham" userId="51178f3d-3260-4cce-be31-d5467aca893d" providerId="ADAL" clId="{0CEF619F-6B7F-4843-95D6-3A6C32969F77}" dt="2025-09-18T09:36:02.751" v="886" actId="167"/>
          <ac:spMkLst>
            <pc:docMk/>
            <pc:sldMk cId="232784126" sldId="374"/>
            <ac:spMk id="4" creationId="{F2EBA69F-4CEB-7676-F117-BFB75525B28F}"/>
          </ac:spMkLst>
        </pc:spChg>
        <pc:spChg chg="mod">
          <ac:chgData name="Keyley Graham" userId="51178f3d-3260-4cce-be31-d5467aca893d" providerId="ADAL" clId="{0CEF619F-6B7F-4843-95D6-3A6C32969F77}" dt="2025-09-18T09:36:23.100" v="897" actId="1076"/>
          <ac:spMkLst>
            <pc:docMk/>
            <pc:sldMk cId="232784126" sldId="374"/>
            <ac:spMk id="5" creationId="{4D1F5D87-6A6D-F9F9-3683-D30D8491AF10}"/>
          </ac:spMkLst>
        </pc:spChg>
        <pc:spChg chg="add mod">
          <ac:chgData name="Keyley Graham" userId="51178f3d-3260-4cce-be31-d5467aca893d" providerId="ADAL" clId="{0CEF619F-6B7F-4843-95D6-3A6C32969F77}" dt="2025-09-18T09:36:08.051" v="890" actId="1035"/>
          <ac:spMkLst>
            <pc:docMk/>
            <pc:sldMk cId="232784126" sldId="374"/>
            <ac:spMk id="7" creationId="{EA58D8A6-6BFE-1FB5-81CE-26886183AD7A}"/>
          </ac:spMkLst>
        </pc:spChg>
        <pc:spChg chg="mod">
          <ac:chgData name="Keyley Graham" userId="51178f3d-3260-4cce-be31-d5467aca893d" providerId="ADAL" clId="{0CEF619F-6B7F-4843-95D6-3A6C32969F77}" dt="2025-09-18T09:36:28.306" v="899" actId="1076"/>
          <ac:spMkLst>
            <pc:docMk/>
            <pc:sldMk cId="232784126" sldId="374"/>
            <ac:spMk id="8" creationId="{35404843-534B-41ED-C064-7CD0783A70D0}"/>
          </ac:spMkLst>
        </pc:spChg>
        <pc:spChg chg="mod">
          <ac:chgData name="Keyley Graham" userId="51178f3d-3260-4cce-be31-d5467aca893d" providerId="ADAL" clId="{0CEF619F-6B7F-4843-95D6-3A6C32969F77}" dt="2025-09-18T09:36:16.818" v="894" actId="1036"/>
          <ac:spMkLst>
            <pc:docMk/>
            <pc:sldMk cId="232784126" sldId="374"/>
            <ac:spMk id="10" creationId="{7944BB22-E2C5-4735-1193-A5CE849CEED9}"/>
          </ac:spMkLst>
        </pc:spChg>
        <pc:picChg chg="mod">
          <ac:chgData name="Keyley Graham" userId="51178f3d-3260-4cce-be31-d5467aca893d" providerId="ADAL" clId="{0CEF619F-6B7F-4843-95D6-3A6C32969F77}" dt="2025-09-18T09:35:48.389" v="882" actId="1076"/>
          <ac:picMkLst>
            <pc:docMk/>
            <pc:sldMk cId="232784126" sldId="374"/>
            <ac:picMk id="6" creationId="{1A0DCE9D-22E1-4FB6-9D7F-B200FA6876FA}"/>
          </ac:picMkLst>
        </pc:picChg>
      </pc:sldChg>
      <pc:sldChg chg="addSp delSp modSp mod delAnim modAnim">
        <pc:chgData name="Keyley Graham" userId="51178f3d-3260-4cce-be31-d5467aca893d" providerId="ADAL" clId="{0CEF619F-6B7F-4843-95D6-3A6C32969F77}" dt="2025-09-18T09:39:49.726" v="974" actId="1037"/>
        <pc:sldMkLst>
          <pc:docMk/>
          <pc:sldMk cId="3652330125" sldId="438"/>
        </pc:sldMkLst>
        <pc:spChg chg="mod">
          <ac:chgData name="Keyley Graham" userId="51178f3d-3260-4cce-be31-d5467aca893d" providerId="ADAL" clId="{0CEF619F-6B7F-4843-95D6-3A6C32969F77}" dt="2025-09-18T08:57:11.263" v="6" actId="1076"/>
          <ac:spMkLst>
            <pc:docMk/>
            <pc:sldMk cId="3652330125" sldId="438"/>
            <ac:spMk id="5" creationId="{A3E474E8-A9AE-478D-3650-1DF4BF25D6FA}"/>
          </ac:spMkLst>
        </pc:spChg>
        <pc:spChg chg="mod">
          <ac:chgData name="Keyley Graham" userId="51178f3d-3260-4cce-be31-d5467aca893d" providerId="ADAL" clId="{0CEF619F-6B7F-4843-95D6-3A6C32969F77}" dt="2025-09-18T08:57:18.807" v="10" actId="20577"/>
          <ac:spMkLst>
            <pc:docMk/>
            <pc:sldMk cId="3652330125" sldId="438"/>
            <ac:spMk id="6" creationId="{A4D2EAC1-2999-0372-2E10-743042FFAF97}"/>
          </ac:spMkLst>
        </pc:spChg>
        <pc:picChg chg="add del mod">
          <ac:chgData name="Keyley Graham" userId="51178f3d-3260-4cce-be31-d5467aca893d" providerId="ADAL" clId="{0CEF619F-6B7F-4843-95D6-3A6C32969F77}" dt="2025-09-18T09:39:43.114" v="968" actId="21"/>
          <ac:picMkLst>
            <pc:docMk/>
            <pc:sldMk cId="3652330125" sldId="438"/>
            <ac:picMk id="2" creationId="{AEE32267-D9D9-2D52-2C1C-40846770506E}"/>
          </ac:picMkLst>
        </pc:picChg>
        <pc:picChg chg="add del mod">
          <ac:chgData name="Keyley Graham" userId="51178f3d-3260-4cce-be31-d5467aca893d" providerId="ADAL" clId="{0CEF619F-6B7F-4843-95D6-3A6C32969F77}" dt="2025-09-18T09:39:43.114" v="968" actId="21"/>
          <ac:picMkLst>
            <pc:docMk/>
            <pc:sldMk cId="3652330125" sldId="438"/>
            <ac:picMk id="3" creationId="{F4ABF010-BB0B-E51C-4F54-FE452E248630}"/>
          </ac:picMkLst>
        </pc:picChg>
        <pc:picChg chg="del">
          <ac:chgData name="Keyley Graham" userId="51178f3d-3260-4cce-be31-d5467aca893d" providerId="ADAL" clId="{0CEF619F-6B7F-4843-95D6-3A6C32969F77}" dt="2025-09-18T09:39:42.118" v="966" actId="478"/>
          <ac:picMkLst>
            <pc:docMk/>
            <pc:sldMk cId="3652330125" sldId="438"/>
            <ac:picMk id="4" creationId="{A37C2C18-91C9-E278-5143-07C7311679E9}"/>
          </ac:picMkLst>
        </pc:picChg>
        <pc:picChg chg="add del mod">
          <ac:chgData name="Keyley Graham" userId="51178f3d-3260-4cce-be31-d5467aca893d" providerId="ADAL" clId="{0CEF619F-6B7F-4843-95D6-3A6C32969F77}" dt="2025-09-18T09:39:43.114" v="968" actId="21"/>
          <ac:picMkLst>
            <pc:docMk/>
            <pc:sldMk cId="3652330125" sldId="438"/>
            <ac:picMk id="8" creationId="{7EA1952D-6158-4A84-7E4D-BFE967EECCF1}"/>
          </ac:picMkLst>
        </pc:picChg>
        <pc:picChg chg="add del mod">
          <ac:chgData name="Keyley Graham" userId="51178f3d-3260-4cce-be31-d5467aca893d" providerId="ADAL" clId="{0CEF619F-6B7F-4843-95D6-3A6C32969F77}" dt="2025-09-18T09:39:43.114" v="968" actId="21"/>
          <ac:picMkLst>
            <pc:docMk/>
            <pc:sldMk cId="3652330125" sldId="438"/>
            <ac:picMk id="9" creationId="{204C0B44-31FE-7A3A-240E-EBF5BB63B32C}"/>
          </ac:picMkLst>
        </pc:picChg>
        <pc:picChg chg="add mod">
          <ac:chgData name="Keyley Graham" userId="51178f3d-3260-4cce-be31-d5467aca893d" providerId="ADAL" clId="{0CEF619F-6B7F-4843-95D6-3A6C32969F77}" dt="2025-09-18T09:39:49.726" v="974" actId="1037"/>
          <ac:picMkLst>
            <pc:docMk/>
            <pc:sldMk cId="3652330125" sldId="438"/>
            <ac:picMk id="10" creationId="{2C374CC0-70CC-6B9E-09BE-7BDF03E98F2F}"/>
          </ac:picMkLst>
        </pc:picChg>
        <pc:picChg chg="add mod">
          <ac:chgData name="Keyley Graham" userId="51178f3d-3260-4cce-be31-d5467aca893d" providerId="ADAL" clId="{0CEF619F-6B7F-4843-95D6-3A6C32969F77}" dt="2025-09-18T09:39:49.726" v="974" actId="1037"/>
          <ac:picMkLst>
            <pc:docMk/>
            <pc:sldMk cId="3652330125" sldId="438"/>
            <ac:picMk id="11" creationId="{E6034FB1-1006-6346-82B1-FC86BD1449E6}"/>
          </ac:picMkLst>
        </pc:picChg>
        <pc:picChg chg="add mod">
          <ac:chgData name="Keyley Graham" userId="51178f3d-3260-4cce-be31-d5467aca893d" providerId="ADAL" clId="{0CEF619F-6B7F-4843-95D6-3A6C32969F77}" dt="2025-09-18T09:39:49.726" v="974" actId="1037"/>
          <ac:picMkLst>
            <pc:docMk/>
            <pc:sldMk cId="3652330125" sldId="438"/>
            <ac:picMk id="12" creationId="{01A04768-CFF9-0224-47D0-5AE398435D9B}"/>
          </ac:picMkLst>
        </pc:picChg>
        <pc:picChg chg="add mod">
          <ac:chgData name="Keyley Graham" userId="51178f3d-3260-4cce-be31-d5467aca893d" providerId="ADAL" clId="{0CEF619F-6B7F-4843-95D6-3A6C32969F77}" dt="2025-09-18T09:39:49.726" v="974" actId="1037"/>
          <ac:picMkLst>
            <pc:docMk/>
            <pc:sldMk cId="3652330125" sldId="438"/>
            <ac:picMk id="13" creationId="{780DB110-8286-EC86-039B-0E47F13A05A9}"/>
          </ac:picMkLst>
        </pc:picChg>
      </pc:sldChg>
      <pc:sldChg chg="modSp mod">
        <pc:chgData name="Keyley Graham" userId="51178f3d-3260-4cce-be31-d5467aca893d" providerId="ADAL" clId="{0CEF619F-6B7F-4843-95D6-3A6C32969F77}" dt="2025-09-18T09:17:14.913" v="549" actId="1037"/>
        <pc:sldMkLst>
          <pc:docMk/>
          <pc:sldMk cId="2018634015" sldId="439"/>
        </pc:sldMkLst>
        <pc:spChg chg="mod">
          <ac:chgData name="Keyley Graham" userId="51178f3d-3260-4cce-be31-d5467aca893d" providerId="ADAL" clId="{0CEF619F-6B7F-4843-95D6-3A6C32969F77}" dt="2025-09-18T09:15:40.089" v="465" actId="1037"/>
          <ac:spMkLst>
            <pc:docMk/>
            <pc:sldMk cId="2018634015" sldId="439"/>
            <ac:spMk id="2" creationId="{78AE21DF-EA9B-67DB-A327-14274B5B6B37}"/>
          </ac:spMkLst>
        </pc:spChg>
        <pc:spChg chg="mod">
          <ac:chgData name="Keyley Graham" userId="51178f3d-3260-4cce-be31-d5467aca893d" providerId="ADAL" clId="{0CEF619F-6B7F-4843-95D6-3A6C32969F77}" dt="2025-09-18T09:15:49.912" v="483" actId="1076"/>
          <ac:spMkLst>
            <pc:docMk/>
            <pc:sldMk cId="2018634015" sldId="439"/>
            <ac:spMk id="4" creationId="{57906DAD-ECCE-1BE8-B3A8-E269635749D9}"/>
          </ac:spMkLst>
        </pc:spChg>
        <pc:spChg chg="mod">
          <ac:chgData name="Keyley Graham" userId="51178f3d-3260-4cce-be31-d5467aca893d" providerId="ADAL" clId="{0CEF619F-6B7F-4843-95D6-3A6C32969F77}" dt="2025-09-18T09:15:45.817" v="481" actId="1037"/>
          <ac:spMkLst>
            <pc:docMk/>
            <pc:sldMk cId="2018634015" sldId="439"/>
            <ac:spMk id="5" creationId="{8103B6CF-5CA3-C49F-F394-0486E62E81B1}"/>
          </ac:spMkLst>
        </pc:spChg>
        <pc:spChg chg="mod">
          <ac:chgData name="Keyley Graham" userId="51178f3d-3260-4cce-be31-d5467aca893d" providerId="ADAL" clId="{0CEF619F-6B7F-4843-95D6-3A6C32969F77}" dt="2025-09-18T09:15:58.111" v="486" actId="207"/>
          <ac:spMkLst>
            <pc:docMk/>
            <pc:sldMk cId="2018634015" sldId="439"/>
            <ac:spMk id="9" creationId="{3552A711-785E-3853-335C-6ABFD76C9822}"/>
          </ac:spMkLst>
        </pc:spChg>
        <pc:spChg chg="mod">
          <ac:chgData name="Keyley Graham" userId="51178f3d-3260-4cce-be31-d5467aca893d" providerId="ADAL" clId="{0CEF619F-6B7F-4843-95D6-3A6C32969F77}" dt="2025-09-18T09:15:58.111" v="486" actId="207"/>
          <ac:spMkLst>
            <pc:docMk/>
            <pc:sldMk cId="2018634015" sldId="439"/>
            <ac:spMk id="11" creationId="{781E6FEA-426A-5F17-CC80-0CE9D069D666}"/>
          </ac:spMkLst>
        </pc:spChg>
        <pc:spChg chg="mod">
          <ac:chgData name="Keyley Graham" userId="51178f3d-3260-4cce-be31-d5467aca893d" providerId="ADAL" clId="{0CEF619F-6B7F-4843-95D6-3A6C32969F77}" dt="2025-09-18T09:17:14.913" v="549" actId="1037"/>
          <ac:spMkLst>
            <pc:docMk/>
            <pc:sldMk cId="2018634015" sldId="439"/>
            <ac:spMk id="15" creationId="{F5FA459C-E593-1A03-E2A3-E071545BC65B}"/>
          </ac:spMkLst>
        </pc:spChg>
        <pc:picChg chg="mod">
          <ac:chgData name="Keyley Graham" userId="51178f3d-3260-4cce-be31-d5467aca893d" providerId="ADAL" clId="{0CEF619F-6B7F-4843-95D6-3A6C32969F77}" dt="2025-09-18T09:15:17.894" v="450" actId="1036"/>
          <ac:picMkLst>
            <pc:docMk/>
            <pc:sldMk cId="2018634015" sldId="439"/>
            <ac:picMk id="12" creationId="{6F9AB227-A389-8D43-F291-B5CAEC282DBC}"/>
          </ac:picMkLst>
        </pc:picChg>
        <pc:picChg chg="mod">
          <ac:chgData name="Keyley Graham" userId="51178f3d-3260-4cce-be31-d5467aca893d" providerId="ADAL" clId="{0CEF619F-6B7F-4843-95D6-3A6C32969F77}" dt="2025-09-18T09:15:17.894" v="450" actId="1036"/>
          <ac:picMkLst>
            <pc:docMk/>
            <pc:sldMk cId="2018634015" sldId="439"/>
            <ac:picMk id="14" creationId="{B3589A02-4EA2-49CC-AC4B-1DF68D373953}"/>
          </ac:picMkLst>
        </pc:picChg>
        <pc:picChg chg="mod">
          <ac:chgData name="Keyley Graham" userId="51178f3d-3260-4cce-be31-d5467aca893d" providerId="ADAL" clId="{0CEF619F-6B7F-4843-95D6-3A6C32969F77}" dt="2025-09-18T09:15:27.581" v="452" actId="14100"/>
          <ac:picMkLst>
            <pc:docMk/>
            <pc:sldMk cId="2018634015" sldId="439"/>
            <ac:picMk id="19" creationId="{AF043CC7-BC7C-A93E-AEDE-1DF6F78A80A9}"/>
          </ac:picMkLst>
        </pc:picChg>
      </pc:sldChg>
      <pc:sldChg chg="addSp delSp modSp mod">
        <pc:chgData name="Keyley Graham" userId="51178f3d-3260-4cce-be31-d5467aca893d" providerId="ADAL" clId="{0CEF619F-6B7F-4843-95D6-3A6C32969F77}" dt="2025-09-18T09:35:03.408" v="860" actId="403"/>
        <pc:sldMkLst>
          <pc:docMk/>
          <pc:sldMk cId="1624269359" sldId="441"/>
        </pc:sldMkLst>
        <pc:spChg chg="mod">
          <ac:chgData name="Keyley Graham" userId="51178f3d-3260-4cce-be31-d5467aca893d" providerId="ADAL" clId="{0CEF619F-6B7F-4843-95D6-3A6C32969F77}" dt="2025-09-18T09:34:45.368" v="853" actId="1076"/>
          <ac:spMkLst>
            <pc:docMk/>
            <pc:sldMk cId="1624269359" sldId="441"/>
            <ac:spMk id="3" creationId="{41D35E25-066E-F285-5A80-0A9D76DF5DD8}"/>
          </ac:spMkLst>
        </pc:spChg>
        <pc:spChg chg="mod">
          <ac:chgData name="Keyley Graham" userId="51178f3d-3260-4cce-be31-d5467aca893d" providerId="ADAL" clId="{0CEF619F-6B7F-4843-95D6-3A6C32969F77}" dt="2025-09-18T09:35:03.408" v="860" actId="403"/>
          <ac:spMkLst>
            <pc:docMk/>
            <pc:sldMk cId="1624269359" sldId="441"/>
            <ac:spMk id="4" creationId="{1F34AC14-C029-4715-4427-4E15BE7D31F4}"/>
          </ac:spMkLst>
        </pc:spChg>
        <pc:spChg chg="del">
          <ac:chgData name="Keyley Graham" userId="51178f3d-3260-4cce-be31-d5467aca893d" providerId="ADAL" clId="{0CEF619F-6B7F-4843-95D6-3A6C32969F77}" dt="2025-09-18T09:34:35.254" v="847" actId="478"/>
          <ac:spMkLst>
            <pc:docMk/>
            <pc:sldMk cId="1624269359" sldId="441"/>
            <ac:spMk id="5" creationId="{B11283FA-978D-F72F-17B5-882953F78C87}"/>
          </ac:spMkLst>
        </pc:spChg>
        <pc:spChg chg="del">
          <ac:chgData name="Keyley Graham" userId="51178f3d-3260-4cce-be31-d5467aca893d" providerId="ADAL" clId="{0CEF619F-6B7F-4843-95D6-3A6C32969F77}" dt="2025-09-18T09:34:35.254" v="847" actId="478"/>
          <ac:spMkLst>
            <pc:docMk/>
            <pc:sldMk cId="1624269359" sldId="441"/>
            <ac:spMk id="6" creationId="{4ED99DE5-CE10-3FE1-7D7D-42E16159FED7}"/>
          </ac:spMkLst>
        </pc:spChg>
        <pc:spChg chg="add del mod">
          <ac:chgData name="Keyley Graham" userId="51178f3d-3260-4cce-be31-d5467aca893d" providerId="ADAL" clId="{0CEF619F-6B7F-4843-95D6-3A6C32969F77}" dt="2025-09-18T09:34:37.433" v="850" actId="478"/>
          <ac:spMkLst>
            <pc:docMk/>
            <pc:sldMk cId="1624269359" sldId="441"/>
            <ac:spMk id="8" creationId="{4F3C93C0-3866-E387-E0C3-CF99A572A251}"/>
          </ac:spMkLst>
        </pc:spChg>
        <pc:spChg chg="add mod">
          <ac:chgData name="Keyley Graham" userId="51178f3d-3260-4cce-be31-d5467aca893d" providerId="ADAL" clId="{0CEF619F-6B7F-4843-95D6-3A6C32969F77}" dt="2025-09-18T09:34:36.037" v="848"/>
          <ac:spMkLst>
            <pc:docMk/>
            <pc:sldMk cId="1624269359" sldId="441"/>
            <ac:spMk id="9" creationId="{37A0BC3C-908A-33F1-9A67-A9ECCD64B433}"/>
          </ac:spMkLst>
        </pc:spChg>
        <pc:spChg chg="add mod">
          <ac:chgData name="Keyley Graham" userId="51178f3d-3260-4cce-be31-d5467aca893d" providerId="ADAL" clId="{0CEF619F-6B7F-4843-95D6-3A6C32969F77}" dt="2025-09-18T09:34:36.538" v="849" actId="27636"/>
          <ac:spMkLst>
            <pc:docMk/>
            <pc:sldMk cId="1624269359" sldId="441"/>
            <ac:spMk id="10" creationId="{E0107852-59C1-1CF1-D77B-DBE68F2D65D0}"/>
          </ac:spMkLst>
        </pc:spChg>
        <pc:picChg chg="del">
          <ac:chgData name="Keyley Graham" userId="51178f3d-3260-4cce-be31-d5467aca893d" providerId="ADAL" clId="{0CEF619F-6B7F-4843-95D6-3A6C32969F77}" dt="2025-09-18T09:35:01.688" v="859" actId="478"/>
          <ac:picMkLst>
            <pc:docMk/>
            <pc:sldMk cId="1624269359" sldId="441"/>
            <ac:picMk id="2" creationId="{C79DAD2E-0EF1-9B14-169A-D128B1603482}"/>
          </ac:picMkLst>
        </pc:picChg>
        <pc:picChg chg="add mod">
          <ac:chgData name="Keyley Graham" userId="51178f3d-3260-4cce-be31-d5467aca893d" providerId="ADAL" clId="{0CEF619F-6B7F-4843-95D6-3A6C32969F77}" dt="2025-09-18T09:34:57.367" v="858" actId="1076"/>
          <ac:picMkLst>
            <pc:docMk/>
            <pc:sldMk cId="1624269359" sldId="441"/>
            <ac:picMk id="11" creationId="{D85A83B1-2F84-BA64-98F2-B21C201D7B59}"/>
          </ac:picMkLst>
        </pc:picChg>
      </pc:sldChg>
      <pc:sldChg chg="addSp delSp modSp mod">
        <pc:chgData name="Keyley Graham" userId="51178f3d-3260-4cce-be31-d5467aca893d" providerId="ADAL" clId="{0CEF619F-6B7F-4843-95D6-3A6C32969F77}" dt="2025-09-18T09:04:50.175" v="297" actId="14100"/>
        <pc:sldMkLst>
          <pc:docMk/>
          <pc:sldMk cId="3281724128" sldId="442"/>
        </pc:sldMkLst>
        <pc:spChg chg="mod">
          <ac:chgData name="Keyley Graham" userId="51178f3d-3260-4cce-be31-d5467aca893d" providerId="ADAL" clId="{0CEF619F-6B7F-4843-95D6-3A6C32969F77}" dt="2025-09-18T09:04:27.452" v="274" actId="1076"/>
          <ac:spMkLst>
            <pc:docMk/>
            <pc:sldMk cId="3281724128" sldId="442"/>
            <ac:spMk id="2" creationId="{0CB0AE45-3985-B869-EE36-7D3B831B2F5E}"/>
          </ac:spMkLst>
        </pc:spChg>
        <pc:spChg chg="mod">
          <ac:chgData name="Keyley Graham" userId="51178f3d-3260-4cce-be31-d5467aca893d" providerId="ADAL" clId="{0CEF619F-6B7F-4843-95D6-3A6C32969F77}" dt="2025-09-18T09:04:44.993" v="295" actId="14100"/>
          <ac:spMkLst>
            <pc:docMk/>
            <pc:sldMk cId="3281724128" sldId="442"/>
            <ac:spMk id="3" creationId="{88C1142B-90EC-4282-158B-05025D7C8E12}"/>
          </ac:spMkLst>
        </pc:spChg>
        <pc:spChg chg="mod">
          <ac:chgData name="Keyley Graham" userId="51178f3d-3260-4cce-be31-d5467aca893d" providerId="ADAL" clId="{0CEF619F-6B7F-4843-95D6-3A6C32969F77}" dt="2025-09-18T09:04:47.936" v="296" actId="1076"/>
          <ac:spMkLst>
            <pc:docMk/>
            <pc:sldMk cId="3281724128" sldId="442"/>
            <ac:spMk id="4" creationId="{8EE025CC-5E20-ED36-4598-638D364CCA7B}"/>
          </ac:spMkLst>
        </pc:spChg>
        <pc:spChg chg="del mod">
          <ac:chgData name="Keyley Graham" userId="51178f3d-3260-4cce-be31-d5467aca893d" providerId="ADAL" clId="{0CEF619F-6B7F-4843-95D6-3A6C32969F77}" dt="2025-09-18T09:04:15.491" v="268" actId="478"/>
          <ac:spMkLst>
            <pc:docMk/>
            <pc:sldMk cId="3281724128" sldId="442"/>
            <ac:spMk id="6" creationId="{3ADBA3E8-BA45-DD3E-DD57-F5896E7AAAF6}"/>
          </ac:spMkLst>
        </pc:spChg>
        <pc:spChg chg="add mod">
          <ac:chgData name="Keyley Graham" userId="51178f3d-3260-4cce-be31-d5467aca893d" providerId="ADAL" clId="{0CEF619F-6B7F-4843-95D6-3A6C32969F77}" dt="2025-09-18T09:04:39.606" v="293" actId="14100"/>
          <ac:spMkLst>
            <pc:docMk/>
            <pc:sldMk cId="3281724128" sldId="442"/>
            <ac:spMk id="7" creationId="{E3A8CC01-9A0D-D73A-5FE2-7986C2E79159}"/>
          </ac:spMkLst>
        </pc:spChg>
        <pc:spChg chg="add mod">
          <ac:chgData name="Keyley Graham" userId="51178f3d-3260-4cce-be31-d5467aca893d" providerId="ADAL" clId="{0CEF619F-6B7F-4843-95D6-3A6C32969F77}" dt="2025-09-18T09:04:36.385" v="292" actId="20577"/>
          <ac:spMkLst>
            <pc:docMk/>
            <pc:sldMk cId="3281724128" sldId="442"/>
            <ac:spMk id="8" creationId="{DC0565E7-F2AA-8FF9-5D87-9392B38D757D}"/>
          </ac:spMkLst>
        </pc:spChg>
        <pc:spChg chg="mod">
          <ac:chgData name="Keyley Graham" userId="51178f3d-3260-4cce-be31-d5467aca893d" providerId="ADAL" clId="{0CEF619F-6B7F-4843-95D6-3A6C32969F77}" dt="2025-09-18T09:04:50.175" v="297" actId="14100"/>
          <ac:spMkLst>
            <pc:docMk/>
            <pc:sldMk cId="3281724128" sldId="442"/>
            <ac:spMk id="9" creationId="{BA9240C8-8A34-D128-0B60-16BA9EB3B47B}"/>
          </ac:spMkLst>
        </pc:spChg>
        <pc:picChg chg="mod">
          <ac:chgData name="Keyley Graham" userId="51178f3d-3260-4cce-be31-d5467aca893d" providerId="ADAL" clId="{0CEF619F-6B7F-4843-95D6-3A6C32969F77}" dt="2025-09-18T09:04:29.284" v="276" actId="1076"/>
          <ac:picMkLst>
            <pc:docMk/>
            <pc:sldMk cId="3281724128" sldId="442"/>
            <ac:picMk id="16" creationId="{294DB59A-A5FD-0DA0-63A7-98617613A513}"/>
          </ac:picMkLst>
        </pc:picChg>
      </pc:sldChg>
      <pc:sldChg chg="modSp mod">
        <pc:chgData name="Keyley Graham" userId="51178f3d-3260-4cce-be31-d5467aca893d" providerId="ADAL" clId="{0CEF619F-6B7F-4843-95D6-3A6C32969F77}" dt="2025-09-18T09:06:12.348" v="329" actId="1038"/>
        <pc:sldMkLst>
          <pc:docMk/>
          <pc:sldMk cId="745694641" sldId="443"/>
        </pc:sldMkLst>
        <pc:spChg chg="mod">
          <ac:chgData name="Keyley Graham" userId="51178f3d-3260-4cce-be31-d5467aca893d" providerId="ADAL" clId="{0CEF619F-6B7F-4843-95D6-3A6C32969F77}" dt="2025-09-18T09:06:07.719" v="325" actId="1076"/>
          <ac:spMkLst>
            <pc:docMk/>
            <pc:sldMk cId="745694641" sldId="443"/>
            <ac:spMk id="3" creationId="{9060AAFC-D19E-80E7-DD8C-D0F9DE02991E}"/>
          </ac:spMkLst>
        </pc:spChg>
        <pc:spChg chg="mod">
          <ac:chgData name="Keyley Graham" userId="51178f3d-3260-4cce-be31-d5467aca893d" providerId="ADAL" clId="{0CEF619F-6B7F-4843-95D6-3A6C32969F77}" dt="2025-09-18T09:06:12.348" v="329" actId="1038"/>
          <ac:spMkLst>
            <pc:docMk/>
            <pc:sldMk cId="745694641" sldId="443"/>
            <ac:spMk id="4" creationId="{A01F41DF-AE12-5465-FD39-28A7D281D644}"/>
          </ac:spMkLst>
        </pc:spChg>
        <pc:spChg chg="mod">
          <ac:chgData name="Keyley Graham" userId="51178f3d-3260-4cce-be31-d5467aca893d" providerId="ADAL" clId="{0CEF619F-6B7F-4843-95D6-3A6C32969F77}" dt="2025-09-18T09:05:56.247" v="323" actId="14100"/>
          <ac:spMkLst>
            <pc:docMk/>
            <pc:sldMk cId="745694641" sldId="443"/>
            <ac:spMk id="6" creationId="{5C8EE708-711E-FFD5-459B-61628ECAA56D}"/>
          </ac:spMkLst>
        </pc:spChg>
        <pc:spChg chg="mod">
          <ac:chgData name="Keyley Graham" userId="51178f3d-3260-4cce-be31-d5467aca893d" providerId="ADAL" clId="{0CEF619F-6B7F-4843-95D6-3A6C32969F77}" dt="2025-09-18T09:05:50.787" v="321" actId="14100"/>
          <ac:spMkLst>
            <pc:docMk/>
            <pc:sldMk cId="745694641" sldId="443"/>
            <ac:spMk id="8" creationId="{821E473D-3868-5910-3472-A7F7BF98843A}"/>
          </ac:spMkLst>
        </pc:spChg>
        <pc:spChg chg="mod">
          <ac:chgData name="Keyley Graham" userId="51178f3d-3260-4cce-be31-d5467aca893d" providerId="ADAL" clId="{0CEF619F-6B7F-4843-95D6-3A6C32969F77}" dt="2025-09-18T09:05:44.002" v="319" actId="1035"/>
          <ac:spMkLst>
            <pc:docMk/>
            <pc:sldMk cId="745694641" sldId="443"/>
            <ac:spMk id="10" creationId="{7608FF59-8B78-F2D4-9740-D56FEA01DE6D}"/>
          </ac:spMkLst>
        </pc:spChg>
      </pc:sldChg>
      <pc:sldChg chg="modSp mod">
        <pc:chgData name="Keyley Graham" userId="51178f3d-3260-4cce-be31-d5467aca893d" providerId="ADAL" clId="{0CEF619F-6B7F-4843-95D6-3A6C32969F77}" dt="2025-09-18T09:06:17.327" v="331" actId="1037"/>
        <pc:sldMkLst>
          <pc:docMk/>
          <pc:sldMk cId="2376591867" sldId="444"/>
        </pc:sldMkLst>
        <pc:spChg chg="mod">
          <ac:chgData name="Keyley Graham" userId="51178f3d-3260-4cce-be31-d5467aca893d" providerId="ADAL" clId="{0CEF619F-6B7F-4843-95D6-3A6C32969F77}" dt="2025-09-18T09:05:32.427" v="314" actId="1076"/>
          <ac:spMkLst>
            <pc:docMk/>
            <pc:sldMk cId="2376591867" sldId="444"/>
            <ac:spMk id="3" creationId="{5D61AD72-0DD9-9786-5C75-1D0288CB0E39}"/>
          </ac:spMkLst>
        </pc:spChg>
        <pc:spChg chg="mod">
          <ac:chgData name="Keyley Graham" userId="51178f3d-3260-4cce-be31-d5467aca893d" providerId="ADAL" clId="{0CEF619F-6B7F-4843-95D6-3A6C32969F77}" dt="2025-09-18T09:06:17.327" v="331" actId="1037"/>
          <ac:spMkLst>
            <pc:docMk/>
            <pc:sldMk cId="2376591867" sldId="444"/>
            <ac:spMk id="4" creationId="{E9E20A86-C8D2-7B0D-A100-E3C213092C0A}"/>
          </ac:spMkLst>
        </pc:spChg>
        <pc:spChg chg="mod">
          <ac:chgData name="Keyley Graham" userId="51178f3d-3260-4cce-be31-d5467aca893d" providerId="ADAL" clId="{0CEF619F-6B7F-4843-95D6-3A6C32969F77}" dt="2025-09-18T09:05:38.135" v="315" actId="207"/>
          <ac:spMkLst>
            <pc:docMk/>
            <pc:sldMk cId="2376591867" sldId="444"/>
            <ac:spMk id="5" creationId="{60B0BE61-DB21-FC44-B72E-DB3ED34DDE22}"/>
          </ac:spMkLst>
        </pc:spChg>
        <pc:spChg chg="mod">
          <ac:chgData name="Keyley Graham" userId="51178f3d-3260-4cce-be31-d5467aca893d" providerId="ADAL" clId="{0CEF619F-6B7F-4843-95D6-3A6C32969F77}" dt="2025-09-18T09:05:22.880" v="311" actId="14100"/>
          <ac:spMkLst>
            <pc:docMk/>
            <pc:sldMk cId="2376591867" sldId="444"/>
            <ac:spMk id="8" creationId="{8F1EBB30-6730-B2F4-EF25-4CC4759506D6}"/>
          </ac:spMkLst>
        </pc:spChg>
        <pc:spChg chg="mod">
          <ac:chgData name="Keyley Graham" userId="51178f3d-3260-4cce-be31-d5467aca893d" providerId="ADAL" clId="{0CEF619F-6B7F-4843-95D6-3A6C32969F77}" dt="2025-09-18T09:05:09.280" v="300" actId="1076"/>
          <ac:spMkLst>
            <pc:docMk/>
            <pc:sldMk cId="2376591867" sldId="444"/>
            <ac:spMk id="12" creationId="{4065DC21-C9B1-55D5-20C8-505954E107CF}"/>
          </ac:spMkLst>
        </pc:spChg>
        <pc:picChg chg="mod">
          <ac:chgData name="Keyley Graham" userId="51178f3d-3260-4cce-be31-d5467aca893d" providerId="ADAL" clId="{0CEF619F-6B7F-4843-95D6-3A6C32969F77}" dt="2025-09-18T09:05:09.280" v="300" actId="1076"/>
          <ac:picMkLst>
            <pc:docMk/>
            <pc:sldMk cId="2376591867" sldId="444"/>
            <ac:picMk id="10" creationId="{0CFBE289-F56D-9901-D5B5-D5E9EE53524E}"/>
          </ac:picMkLst>
        </pc:picChg>
        <pc:picChg chg="mod">
          <ac:chgData name="Keyley Graham" userId="51178f3d-3260-4cce-be31-d5467aca893d" providerId="ADAL" clId="{0CEF619F-6B7F-4843-95D6-3A6C32969F77}" dt="2025-09-18T09:05:02.562" v="298" actId="14100"/>
          <ac:picMkLst>
            <pc:docMk/>
            <pc:sldMk cId="2376591867" sldId="444"/>
            <ac:picMk id="11" creationId="{7AA361DF-D008-41DD-BE06-924B3C3AC867}"/>
          </ac:picMkLst>
        </pc:picChg>
      </pc:sldChg>
      <pc:sldChg chg="addSp delSp modSp mod delAnim modAnim">
        <pc:chgData name="Keyley Graham" userId="51178f3d-3260-4cce-be31-d5467aca893d" providerId="ADAL" clId="{0CEF619F-6B7F-4843-95D6-3A6C32969F77}" dt="2025-09-18T09:29:35.468" v="735" actId="1076"/>
        <pc:sldMkLst>
          <pc:docMk/>
          <pc:sldMk cId="2240393459" sldId="445"/>
        </pc:sldMkLst>
        <pc:spChg chg="mod">
          <ac:chgData name="Keyley Graham" userId="51178f3d-3260-4cce-be31-d5467aca893d" providerId="ADAL" clId="{0CEF619F-6B7F-4843-95D6-3A6C32969F77}" dt="2025-09-18T09:28:16.036" v="676" actId="1076"/>
          <ac:spMkLst>
            <pc:docMk/>
            <pc:sldMk cId="2240393459" sldId="445"/>
            <ac:spMk id="2" creationId="{E3C22FC8-35AC-FE32-2BE0-5E48CA205C5C}"/>
          </ac:spMkLst>
        </pc:spChg>
        <pc:spChg chg="mod">
          <ac:chgData name="Keyley Graham" userId="51178f3d-3260-4cce-be31-d5467aca893d" providerId="ADAL" clId="{0CEF619F-6B7F-4843-95D6-3A6C32969F77}" dt="2025-09-18T09:29:17.822" v="731" actId="1076"/>
          <ac:spMkLst>
            <pc:docMk/>
            <pc:sldMk cId="2240393459" sldId="445"/>
            <ac:spMk id="3" creationId="{25B9DC7A-DCF8-4789-4FCF-25171087959E}"/>
          </ac:spMkLst>
        </pc:spChg>
        <pc:spChg chg="mod">
          <ac:chgData name="Keyley Graham" userId="51178f3d-3260-4cce-be31-d5467aca893d" providerId="ADAL" clId="{0CEF619F-6B7F-4843-95D6-3A6C32969F77}" dt="2025-09-18T09:27:54.167" v="672" actId="1038"/>
          <ac:spMkLst>
            <pc:docMk/>
            <pc:sldMk cId="2240393459" sldId="445"/>
            <ac:spMk id="4" creationId="{0B03F146-AA57-FF3C-5166-F90A46543F4A}"/>
          </ac:spMkLst>
        </pc:spChg>
        <pc:spChg chg="add mod">
          <ac:chgData name="Keyley Graham" userId="51178f3d-3260-4cce-be31-d5467aca893d" providerId="ADAL" clId="{0CEF619F-6B7F-4843-95D6-3A6C32969F77}" dt="2025-09-18T09:28:20.147" v="682" actId="1035"/>
          <ac:spMkLst>
            <pc:docMk/>
            <pc:sldMk cId="2240393459" sldId="445"/>
            <ac:spMk id="6" creationId="{8241BA43-2DCF-8D20-30F3-DBC50D5330DD}"/>
          </ac:spMkLst>
        </pc:spChg>
        <pc:spChg chg="add mod">
          <ac:chgData name="Keyley Graham" userId="51178f3d-3260-4cce-be31-d5467aca893d" providerId="ADAL" clId="{0CEF619F-6B7F-4843-95D6-3A6C32969F77}" dt="2025-09-18T09:29:35.468" v="735" actId="1076"/>
          <ac:spMkLst>
            <pc:docMk/>
            <pc:sldMk cId="2240393459" sldId="445"/>
            <ac:spMk id="7" creationId="{950B4F10-2DD3-ECBC-40C7-7047014C7374}"/>
          </ac:spMkLst>
        </pc:spChg>
        <pc:spChg chg="mod">
          <ac:chgData name="Keyley Graham" userId="51178f3d-3260-4cce-be31-d5467aca893d" providerId="ADAL" clId="{0CEF619F-6B7F-4843-95D6-3A6C32969F77}" dt="2025-09-18T09:29:30.318" v="734" actId="20577"/>
          <ac:spMkLst>
            <pc:docMk/>
            <pc:sldMk cId="2240393459" sldId="445"/>
            <ac:spMk id="14" creationId="{D38619EC-DF4B-523F-8AEA-C34AB8914F8A}"/>
          </ac:spMkLst>
        </pc:spChg>
        <pc:spChg chg="del">
          <ac:chgData name="Keyley Graham" userId="51178f3d-3260-4cce-be31-d5467aca893d" providerId="ADAL" clId="{0CEF619F-6B7F-4843-95D6-3A6C32969F77}" dt="2025-09-18T09:28:43.477" v="689" actId="478"/>
          <ac:spMkLst>
            <pc:docMk/>
            <pc:sldMk cId="2240393459" sldId="445"/>
            <ac:spMk id="29" creationId="{C9257EC4-0510-C330-E61B-79B0470E533E}"/>
          </ac:spMkLst>
        </pc:spChg>
        <pc:picChg chg="mod modCrop">
          <ac:chgData name="Keyley Graham" userId="51178f3d-3260-4cce-be31-d5467aca893d" providerId="ADAL" clId="{0CEF619F-6B7F-4843-95D6-3A6C32969F77}" dt="2025-09-18T09:28:12.802" v="675" actId="732"/>
          <ac:picMkLst>
            <pc:docMk/>
            <pc:sldMk cId="2240393459" sldId="445"/>
            <ac:picMk id="17" creationId="{88062AA7-B7A1-2535-02DB-C4FECF365298}"/>
          </ac:picMkLst>
        </pc:picChg>
        <pc:picChg chg="mod">
          <ac:chgData name="Keyley Graham" userId="51178f3d-3260-4cce-be31-d5467aca893d" providerId="ADAL" clId="{0CEF619F-6B7F-4843-95D6-3A6C32969F77}" dt="2025-09-18T09:28:35.776" v="688" actId="1076"/>
          <ac:picMkLst>
            <pc:docMk/>
            <pc:sldMk cId="2240393459" sldId="445"/>
            <ac:picMk id="27" creationId="{1FCE878E-D15C-4672-F277-CE66436BAD31}"/>
          </ac:picMkLst>
        </pc:picChg>
      </pc:sldChg>
      <pc:sldChg chg="modSp mod">
        <pc:chgData name="Keyley Graham" userId="51178f3d-3260-4cce-be31-d5467aca893d" providerId="ADAL" clId="{0CEF619F-6B7F-4843-95D6-3A6C32969F77}" dt="2025-09-18T09:30:16.127" v="745" actId="18131"/>
        <pc:sldMkLst>
          <pc:docMk/>
          <pc:sldMk cId="1775302538" sldId="446"/>
        </pc:sldMkLst>
        <pc:spChg chg="mod">
          <ac:chgData name="Keyley Graham" userId="51178f3d-3260-4cce-be31-d5467aca893d" providerId="ADAL" clId="{0CEF619F-6B7F-4843-95D6-3A6C32969F77}" dt="2025-09-18T09:29:47.539" v="738" actId="14100"/>
          <ac:spMkLst>
            <pc:docMk/>
            <pc:sldMk cId="1775302538" sldId="446"/>
            <ac:spMk id="2" creationId="{88BFEC03-7CD4-C255-2FE9-7E73811BAD65}"/>
          </ac:spMkLst>
        </pc:spChg>
        <pc:spChg chg="mod">
          <ac:chgData name="Keyley Graham" userId="51178f3d-3260-4cce-be31-d5467aca893d" providerId="ADAL" clId="{0CEF619F-6B7F-4843-95D6-3A6C32969F77}" dt="2025-09-18T09:29:41.758" v="736" actId="14100"/>
          <ac:spMkLst>
            <pc:docMk/>
            <pc:sldMk cId="1775302538" sldId="446"/>
            <ac:spMk id="9" creationId="{50F7FD07-E7D3-C355-E5C5-94983D97B39E}"/>
          </ac:spMkLst>
        </pc:spChg>
        <pc:spChg chg="mod">
          <ac:chgData name="Keyley Graham" userId="51178f3d-3260-4cce-be31-d5467aca893d" providerId="ADAL" clId="{0CEF619F-6B7F-4843-95D6-3A6C32969F77}" dt="2025-09-18T09:29:49.950" v="739" actId="20577"/>
          <ac:spMkLst>
            <pc:docMk/>
            <pc:sldMk cId="1775302538" sldId="446"/>
            <ac:spMk id="12" creationId="{2539D90F-43FE-EBA4-6953-5134CB7728FF}"/>
          </ac:spMkLst>
        </pc:spChg>
        <pc:picChg chg="mod modCrop">
          <ac:chgData name="Keyley Graham" userId="51178f3d-3260-4cce-be31-d5467aca893d" providerId="ADAL" clId="{0CEF619F-6B7F-4843-95D6-3A6C32969F77}" dt="2025-09-18T09:30:16.127" v="745" actId="18131"/>
          <ac:picMkLst>
            <pc:docMk/>
            <pc:sldMk cId="1775302538" sldId="446"/>
            <ac:picMk id="11" creationId="{DCE2EF2D-6D06-0619-F273-E63D8EBC5DB1}"/>
          </ac:picMkLst>
        </pc:picChg>
      </pc:sldChg>
      <pc:sldChg chg="addSp delSp modSp new mod modAnim">
        <pc:chgData name="Keyley Graham" userId="51178f3d-3260-4cce-be31-d5467aca893d" providerId="ADAL" clId="{0CEF619F-6B7F-4843-95D6-3A6C32969F77}" dt="2025-09-18T09:25:54.896" v="609" actId="1076"/>
        <pc:sldMkLst>
          <pc:docMk/>
          <pc:sldMk cId="1305504245" sldId="447"/>
        </pc:sldMkLst>
        <pc:spChg chg="del">
          <ac:chgData name="Keyley Graham" userId="51178f3d-3260-4cce-be31-d5467aca893d" providerId="ADAL" clId="{0CEF619F-6B7F-4843-95D6-3A6C32969F77}" dt="2025-09-18T09:25:20.200" v="599" actId="478"/>
          <ac:spMkLst>
            <pc:docMk/>
            <pc:sldMk cId="1305504245" sldId="447"/>
            <ac:spMk id="2" creationId="{DA11232B-A166-AEEE-E14B-EC68964CC567}"/>
          </ac:spMkLst>
        </pc:spChg>
        <pc:spChg chg="del">
          <ac:chgData name="Keyley Graham" userId="51178f3d-3260-4cce-be31-d5467aca893d" providerId="ADAL" clId="{0CEF619F-6B7F-4843-95D6-3A6C32969F77}" dt="2025-09-18T09:25:22.156" v="600" actId="478"/>
          <ac:spMkLst>
            <pc:docMk/>
            <pc:sldMk cId="1305504245" sldId="447"/>
            <ac:spMk id="3" creationId="{D6F47E6F-0CD7-7DE2-4509-2DAB58442EBB}"/>
          </ac:spMkLst>
        </pc:spChg>
        <pc:spChg chg="mod">
          <ac:chgData name="Keyley Graham" userId="51178f3d-3260-4cce-be31-d5467aca893d" providerId="ADAL" clId="{0CEF619F-6B7F-4843-95D6-3A6C32969F77}" dt="2025-09-18T09:25:43.146" v="606" actId="1076"/>
          <ac:spMkLst>
            <pc:docMk/>
            <pc:sldMk cId="1305504245" sldId="447"/>
            <ac:spMk id="4" creationId="{F8DADFEE-6193-265E-DA51-2BC0C5EA0CA2}"/>
          </ac:spMkLst>
        </pc:spChg>
        <pc:spChg chg="add mod">
          <ac:chgData name="Keyley Graham" userId="51178f3d-3260-4cce-be31-d5467aca893d" providerId="ADAL" clId="{0CEF619F-6B7F-4843-95D6-3A6C32969F77}" dt="2025-09-18T09:25:54.896" v="609" actId="1076"/>
          <ac:spMkLst>
            <pc:docMk/>
            <pc:sldMk cId="1305504245" sldId="447"/>
            <ac:spMk id="5" creationId="{BC8DC2E4-AA18-A40A-6869-BB8A5C68222B}"/>
          </ac:spMkLst>
        </pc:spChg>
        <pc:spChg chg="add mod">
          <ac:chgData name="Keyley Graham" userId="51178f3d-3260-4cce-be31-d5467aca893d" providerId="ADAL" clId="{0CEF619F-6B7F-4843-95D6-3A6C32969F77}" dt="2025-09-18T09:25:54.896" v="609" actId="1076"/>
          <ac:spMkLst>
            <pc:docMk/>
            <pc:sldMk cId="1305504245" sldId="447"/>
            <ac:spMk id="6" creationId="{85C8CFA7-638E-81DA-51ED-B9F2BFED4E9F}"/>
          </ac:spMkLst>
        </pc:spChg>
        <pc:spChg chg="add mod">
          <ac:chgData name="Keyley Graham" userId="51178f3d-3260-4cce-be31-d5467aca893d" providerId="ADAL" clId="{0CEF619F-6B7F-4843-95D6-3A6C32969F77}" dt="2025-09-18T09:25:47.305" v="607" actId="14100"/>
          <ac:spMkLst>
            <pc:docMk/>
            <pc:sldMk cId="1305504245" sldId="447"/>
            <ac:spMk id="8" creationId="{9EB037DE-EA23-98F3-F9DF-A3AF0B71B405}"/>
          </ac:spMkLst>
        </pc:spChg>
        <pc:picChg chg="add mod">
          <ac:chgData name="Keyley Graham" userId="51178f3d-3260-4cce-be31-d5467aca893d" providerId="ADAL" clId="{0CEF619F-6B7F-4843-95D6-3A6C32969F77}" dt="2025-09-18T09:25:48.170" v="608" actId="1038"/>
          <ac:picMkLst>
            <pc:docMk/>
            <pc:sldMk cId="1305504245" sldId="447"/>
            <ac:picMk id="7" creationId="{732D55E3-4F3F-48C2-9736-983AFE719328}"/>
          </ac:picMkLst>
        </pc:picChg>
      </pc:sldChg>
    </pc:docChg>
  </pc:docChgLst>
  <pc:docChgLst>
    <pc:chgData name="Becky" userId="0400a876-98a3-4c62-8d40-42038257a6ad" providerId="ADAL" clId="{5FC850B6-AC0C-45EC-959F-B6C539A3CF6E}"/>
    <pc:docChg chg="undo custSel modSld">
      <pc:chgData name="Becky" userId="0400a876-98a3-4c62-8d40-42038257a6ad" providerId="ADAL" clId="{5FC850B6-AC0C-45EC-959F-B6C539A3CF6E}" dt="2025-08-15T10:12:43.010" v="325" actId="403"/>
      <pc:docMkLst>
        <pc:docMk/>
      </pc:docMkLst>
      <pc:sldChg chg="modSp mod">
        <pc:chgData name="Becky" userId="0400a876-98a3-4c62-8d40-42038257a6ad" providerId="ADAL" clId="{5FC850B6-AC0C-45EC-959F-B6C539A3CF6E}" dt="2025-08-15T09:13:25.375" v="29" actId="20577"/>
        <pc:sldMkLst>
          <pc:docMk/>
          <pc:sldMk cId="1098972612" sldId="256"/>
        </pc:sldMkLst>
      </pc:sldChg>
      <pc:sldChg chg="modSp mod">
        <pc:chgData name="Becky" userId="0400a876-98a3-4c62-8d40-42038257a6ad" providerId="ADAL" clId="{5FC850B6-AC0C-45EC-959F-B6C539A3CF6E}" dt="2025-08-15T09:31:57.454" v="161" actId="255"/>
        <pc:sldMkLst>
          <pc:docMk/>
          <pc:sldMk cId="3053688881" sldId="262"/>
        </pc:sldMkLst>
      </pc:sldChg>
      <pc:sldChg chg="modSp mod">
        <pc:chgData name="Becky" userId="0400a876-98a3-4c62-8d40-42038257a6ad" providerId="ADAL" clId="{5FC850B6-AC0C-45EC-959F-B6C539A3CF6E}" dt="2025-08-15T09:14:00.803" v="48" actId="20577"/>
        <pc:sldMkLst>
          <pc:docMk/>
          <pc:sldMk cId="273096772" sldId="263"/>
        </pc:sldMkLst>
      </pc:sldChg>
      <pc:sldChg chg="modSp mod">
        <pc:chgData name="Becky" userId="0400a876-98a3-4c62-8d40-42038257a6ad" providerId="ADAL" clId="{5FC850B6-AC0C-45EC-959F-B6C539A3CF6E}" dt="2025-08-15T09:59:49.253" v="236" actId="113"/>
        <pc:sldMkLst>
          <pc:docMk/>
          <pc:sldMk cId="651724879" sldId="280"/>
        </pc:sldMkLst>
      </pc:sldChg>
      <pc:sldChg chg="modSp mod">
        <pc:chgData name="Becky" userId="0400a876-98a3-4c62-8d40-42038257a6ad" providerId="ADAL" clId="{5FC850B6-AC0C-45EC-959F-B6C539A3CF6E}" dt="2025-08-15T09:48:08.338" v="226" actId="403"/>
        <pc:sldMkLst>
          <pc:docMk/>
          <pc:sldMk cId="3004958444" sldId="292"/>
        </pc:sldMkLst>
      </pc:sldChg>
      <pc:sldChg chg="modSp mod">
        <pc:chgData name="Becky" userId="0400a876-98a3-4c62-8d40-42038257a6ad" providerId="ADAL" clId="{5FC850B6-AC0C-45EC-959F-B6C539A3CF6E}" dt="2025-08-15T09:34:09.136" v="162" actId="255"/>
        <pc:sldMkLst>
          <pc:docMk/>
          <pc:sldMk cId="975410873" sldId="312"/>
        </pc:sldMkLst>
      </pc:sldChg>
      <pc:sldChg chg="modSp">
        <pc:chgData name="Becky" userId="0400a876-98a3-4c62-8d40-42038257a6ad" providerId="ADAL" clId="{5FC850B6-AC0C-45EC-959F-B6C539A3CF6E}" dt="2025-08-15T09:59:20.762" v="234" actId="403"/>
        <pc:sldMkLst>
          <pc:docMk/>
          <pc:sldMk cId="999383383" sldId="332"/>
        </pc:sldMkLst>
      </pc:sldChg>
      <pc:sldChg chg="modSp mod">
        <pc:chgData name="Becky" userId="0400a876-98a3-4c62-8d40-42038257a6ad" providerId="ADAL" clId="{5FC850B6-AC0C-45EC-959F-B6C539A3CF6E}" dt="2025-08-15T09:14:58.839" v="71" actId="20577"/>
        <pc:sldMkLst>
          <pc:docMk/>
          <pc:sldMk cId="1137028301" sldId="334"/>
        </pc:sldMkLst>
      </pc:sldChg>
      <pc:sldChg chg="modSp mod">
        <pc:chgData name="Becky" userId="0400a876-98a3-4c62-8d40-42038257a6ad" providerId="ADAL" clId="{5FC850B6-AC0C-45EC-959F-B6C539A3CF6E}" dt="2025-08-15T09:41:46.053" v="220" actId="14100"/>
        <pc:sldMkLst>
          <pc:docMk/>
          <pc:sldMk cId="588163584" sldId="336"/>
        </pc:sldMkLst>
      </pc:sldChg>
      <pc:sldChg chg="modSp mod">
        <pc:chgData name="Becky" userId="0400a876-98a3-4c62-8d40-42038257a6ad" providerId="ADAL" clId="{5FC850B6-AC0C-45EC-959F-B6C539A3CF6E}" dt="2025-08-15T09:14:09.859" v="65" actId="20577"/>
        <pc:sldMkLst>
          <pc:docMk/>
          <pc:sldMk cId="575815373" sldId="338"/>
        </pc:sldMkLst>
      </pc:sldChg>
      <pc:sldChg chg="modSp mod">
        <pc:chgData name="Becky" userId="0400a876-98a3-4c62-8d40-42038257a6ad" providerId="ADAL" clId="{5FC850B6-AC0C-45EC-959F-B6C539A3CF6E}" dt="2025-08-15T10:07:46.842" v="294" actId="14100"/>
        <pc:sldMkLst>
          <pc:docMk/>
          <pc:sldMk cId="1332853753" sldId="345"/>
        </pc:sldMkLst>
      </pc:sldChg>
      <pc:sldChg chg="modSp mod">
        <pc:chgData name="Becky" userId="0400a876-98a3-4c62-8d40-42038257a6ad" providerId="ADAL" clId="{5FC850B6-AC0C-45EC-959F-B6C539A3CF6E}" dt="2025-08-15T09:53:59.031" v="233" actId="14100"/>
        <pc:sldMkLst>
          <pc:docMk/>
          <pc:sldMk cId="839573712" sldId="351"/>
        </pc:sldMkLst>
      </pc:sldChg>
      <pc:sldChg chg="modSp mod">
        <pc:chgData name="Becky" userId="0400a876-98a3-4c62-8d40-42038257a6ad" providerId="ADAL" clId="{5FC850B6-AC0C-45EC-959F-B6C539A3CF6E}" dt="2025-08-15T10:07:28.493" v="292" actId="403"/>
        <pc:sldMkLst>
          <pc:docMk/>
          <pc:sldMk cId="2080656230" sldId="353"/>
        </pc:sldMkLst>
      </pc:sldChg>
      <pc:sldChg chg="modSp mod">
        <pc:chgData name="Becky" userId="0400a876-98a3-4c62-8d40-42038257a6ad" providerId="ADAL" clId="{5FC850B6-AC0C-45EC-959F-B6C539A3CF6E}" dt="2025-08-15T09:16:15.475" v="85" actId="14100"/>
        <pc:sldMkLst>
          <pc:docMk/>
          <pc:sldMk cId="3936335622" sldId="361"/>
        </pc:sldMkLst>
      </pc:sldChg>
      <pc:sldChg chg="modSp mod">
        <pc:chgData name="Becky" userId="0400a876-98a3-4c62-8d40-42038257a6ad" providerId="ADAL" clId="{5FC850B6-AC0C-45EC-959F-B6C539A3CF6E}" dt="2025-08-15T09:17:04.839" v="91" actId="20577"/>
        <pc:sldMkLst>
          <pc:docMk/>
          <pc:sldMk cId="3908650265" sldId="369"/>
        </pc:sldMkLst>
      </pc:sldChg>
      <pc:sldChg chg="modSp mod">
        <pc:chgData name="Becky" userId="0400a876-98a3-4c62-8d40-42038257a6ad" providerId="ADAL" clId="{5FC850B6-AC0C-45EC-959F-B6C539A3CF6E}" dt="2025-08-15T10:05:22.282" v="275" actId="20577"/>
        <pc:sldMkLst>
          <pc:docMk/>
          <pc:sldMk cId="4117097199" sldId="373"/>
        </pc:sldMkLst>
      </pc:sldChg>
      <pc:sldChg chg="modSp mod">
        <pc:chgData name="Becky" userId="0400a876-98a3-4c62-8d40-42038257a6ad" providerId="ADAL" clId="{5FC850B6-AC0C-45EC-959F-B6C539A3CF6E}" dt="2025-08-15T10:12:43.010" v="325" actId="403"/>
        <pc:sldMkLst>
          <pc:docMk/>
          <pc:sldMk cId="232784126" sldId="374"/>
        </pc:sldMkLst>
      </pc:sldChg>
      <pc:sldChg chg="modSp mod">
        <pc:chgData name="Becky" userId="0400a876-98a3-4c62-8d40-42038257a6ad" providerId="ADAL" clId="{5FC850B6-AC0C-45EC-959F-B6C539A3CF6E}" dt="2025-08-15T09:41:17.692" v="216" actId="255"/>
        <pc:sldMkLst>
          <pc:docMk/>
          <pc:sldMk cId="2018634015" sldId="439"/>
        </pc:sldMkLst>
      </pc:sldChg>
      <pc:sldChg chg="modSp mod">
        <pc:chgData name="Becky" userId="0400a876-98a3-4c62-8d40-42038257a6ad" providerId="ADAL" clId="{5FC850B6-AC0C-45EC-959F-B6C539A3CF6E}" dt="2025-08-15T10:11:11.451" v="299" actId="1076"/>
        <pc:sldMkLst>
          <pc:docMk/>
          <pc:sldMk cId="1624269359" sldId="441"/>
        </pc:sldMkLst>
      </pc:sldChg>
      <pc:sldChg chg="modSp mod">
        <pc:chgData name="Becky" userId="0400a876-98a3-4c62-8d40-42038257a6ad" providerId="ADAL" clId="{5FC850B6-AC0C-45EC-959F-B6C539A3CF6E}" dt="2025-08-15T09:18:03.276" v="99" actId="20577"/>
        <pc:sldMkLst>
          <pc:docMk/>
          <pc:sldMk cId="3281724128" sldId="442"/>
        </pc:sldMkLst>
      </pc:sldChg>
      <pc:sldChg chg="modSp mod">
        <pc:chgData name="Becky" userId="0400a876-98a3-4c62-8d40-42038257a6ad" providerId="ADAL" clId="{5FC850B6-AC0C-45EC-959F-B6C539A3CF6E}" dt="2025-08-15T09:30:56.651" v="158" actId="20577"/>
        <pc:sldMkLst>
          <pc:docMk/>
          <pc:sldMk cId="745694641" sldId="443"/>
        </pc:sldMkLst>
      </pc:sldChg>
      <pc:sldChg chg="modSp mod">
        <pc:chgData name="Becky" userId="0400a876-98a3-4c62-8d40-42038257a6ad" providerId="ADAL" clId="{5FC850B6-AC0C-45EC-959F-B6C539A3CF6E}" dt="2025-08-15T10:02:44.661" v="244" actId="14100"/>
        <pc:sldMkLst>
          <pc:docMk/>
          <pc:sldMk cId="2240393459" sldId="445"/>
        </pc:sldMkLst>
      </pc:sldChg>
      <pc:sldChg chg="modSp mod">
        <pc:chgData name="Becky" userId="0400a876-98a3-4c62-8d40-42038257a6ad" providerId="ADAL" clId="{5FC850B6-AC0C-45EC-959F-B6C539A3CF6E}" dt="2025-08-15T10:03:42.470" v="255" actId="14100"/>
        <pc:sldMkLst>
          <pc:docMk/>
          <pc:sldMk cId="1775302538" sldId="446"/>
        </pc:sldMkLst>
      </pc:sldChg>
    </pc:docChg>
  </pc:docChgLst>
  <pc:docChgLst>
    <pc:chgData name="Lola Bell" userId="35829591-d54e-45a8-96eb-55b1106d1785" providerId="ADAL" clId="{925BDF16-74B1-48E2-8859-C6FF2D3ADBCB}"/>
    <pc:docChg chg="undo redo custSel addSld delSld modSld">
      <pc:chgData name="Lola Bell" userId="35829591-d54e-45a8-96eb-55b1106d1785" providerId="ADAL" clId="{925BDF16-74B1-48E2-8859-C6FF2D3ADBCB}" dt="2025-03-20T10:14:44.089" v="2607" actId="20577"/>
      <pc:docMkLst>
        <pc:docMk/>
      </pc:docMkLst>
      <pc:sldChg chg="modSp mod">
        <pc:chgData name="Lola Bell" userId="35829591-d54e-45a8-96eb-55b1106d1785" providerId="ADAL" clId="{925BDF16-74B1-48E2-8859-C6FF2D3ADBCB}" dt="2025-03-18T16:02:03.389" v="2597" actId="255"/>
        <pc:sldMkLst>
          <pc:docMk/>
          <pc:sldMk cId="1098972612" sldId="256"/>
        </pc:sldMkLst>
      </pc:sldChg>
      <pc:sldChg chg="modSp mod">
        <pc:chgData name="Lola Bell" userId="35829591-d54e-45a8-96eb-55b1106d1785" providerId="ADAL" clId="{925BDF16-74B1-48E2-8859-C6FF2D3ADBCB}" dt="2025-03-18T15:35:28.986" v="2519" actId="207"/>
        <pc:sldMkLst>
          <pc:docMk/>
          <pc:sldMk cId="1601415761" sldId="290"/>
        </pc:sldMkLst>
      </pc:sldChg>
      <pc:sldChg chg="modSp mod">
        <pc:chgData name="Lola Bell" userId="35829591-d54e-45a8-96eb-55b1106d1785" providerId="ADAL" clId="{925BDF16-74B1-48E2-8859-C6FF2D3ADBCB}" dt="2025-03-18T15:59:22.932" v="2576" actId="1076"/>
        <pc:sldMkLst>
          <pc:docMk/>
          <pc:sldMk cId="3004958444" sldId="292"/>
        </pc:sldMkLst>
      </pc:sldChg>
      <pc:sldChg chg="modSp mod">
        <pc:chgData name="Lola Bell" userId="35829591-d54e-45a8-96eb-55b1106d1785" providerId="ADAL" clId="{925BDF16-74B1-48E2-8859-C6FF2D3ADBCB}" dt="2025-03-18T09:54:24.141" v="2" actId="1076"/>
        <pc:sldMkLst>
          <pc:docMk/>
          <pc:sldMk cId="1198907208" sldId="293"/>
        </pc:sldMkLst>
      </pc:sldChg>
      <pc:sldChg chg="modSp mod modAnim">
        <pc:chgData name="Lola Bell" userId="35829591-d54e-45a8-96eb-55b1106d1785" providerId="ADAL" clId="{925BDF16-74B1-48E2-8859-C6FF2D3ADBCB}" dt="2025-03-18T15:47:25.169" v="2532"/>
        <pc:sldMkLst>
          <pc:docMk/>
          <pc:sldMk cId="975410873" sldId="312"/>
        </pc:sldMkLst>
      </pc:sldChg>
      <pc:sldChg chg="modSp mod">
        <pc:chgData name="Lola Bell" userId="35829591-d54e-45a8-96eb-55b1106d1785" providerId="ADAL" clId="{925BDF16-74B1-48E2-8859-C6FF2D3ADBCB}" dt="2025-03-18T16:16:45.406" v="2601" actId="207"/>
        <pc:sldMkLst>
          <pc:docMk/>
          <pc:sldMk cId="1137028301" sldId="334"/>
        </pc:sldMkLst>
      </pc:sldChg>
      <pc:sldChg chg="modSp mod">
        <pc:chgData name="Lola Bell" userId="35829591-d54e-45a8-96eb-55b1106d1785" providerId="ADAL" clId="{925BDF16-74B1-48E2-8859-C6FF2D3ADBCB}" dt="2025-03-18T16:17:06.820" v="2603" actId="1076"/>
        <pc:sldMkLst>
          <pc:docMk/>
          <pc:sldMk cId="839573712" sldId="351"/>
        </pc:sldMkLst>
      </pc:sldChg>
      <pc:sldChg chg="modSp mod">
        <pc:chgData name="Lola Bell" userId="35829591-d54e-45a8-96eb-55b1106d1785" providerId="ADAL" clId="{925BDF16-74B1-48E2-8859-C6FF2D3ADBCB}" dt="2025-03-18T16:16:51.541" v="2602" actId="207"/>
        <pc:sldMkLst>
          <pc:docMk/>
          <pc:sldMk cId="3936335622" sldId="361"/>
        </pc:sldMkLst>
      </pc:sldChg>
      <pc:sldChg chg="modSp mod">
        <pc:chgData name="Lola Bell" userId="35829591-d54e-45a8-96eb-55b1106d1785" providerId="ADAL" clId="{925BDF16-74B1-48E2-8859-C6FF2D3ADBCB}" dt="2025-03-18T15:48:20.623" v="2534" actId="113"/>
        <pc:sldMkLst>
          <pc:docMk/>
          <pc:sldMk cId="3908650265" sldId="369"/>
        </pc:sldMkLst>
      </pc:sldChg>
      <pc:sldChg chg="addSp modSp mod">
        <pc:chgData name="Lola Bell" userId="35829591-d54e-45a8-96eb-55b1106d1785" providerId="ADAL" clId="{925BDF16-74B1-48E2-8859-C6FF2D3ADBCB}" dt="2025-03-18T13:28:28.371" v="2509" actId="14100"/>
        <pc:sldMkLst>
          <pc:docMk/>
          <pc:sldMk cId="4117097199" sldId="373"/>
        </pc:sldMkLst>
      </pc:sldChg>
      <pc:sldChg chg="modSp mod">
        <pc:chgData name="Lola Bell" userId="35829591-d54e-45a8-96eb-55b1106d1785" providerId="ADAL" clId="{925BDF16-74B1-48E2-8859-C6FF2D3ADBCB}" dt="2025-03-18T13:29:08.674" v="2510" actId="113"/>
        <pc:sldMkLst>
          <pc:docMk/>
          <pc:sldMk cId="232784126" sldId="374"/>
        </pc:sldMkLst>
      </pc:sldChg>
      <pc:sldChg chg="addSp delSp modSp mod modAnim">
        <pc:chgData name="Lola Bell" userId="35829591-d54e-45a8-96eb-55b1106d1785" providerId="ADAL" clId="{925BDF16-74B1-48E2-8859-C6FF2D3ADBCB}" dt="2025-03-18T16:14:38.954" v="2600" actId="478"/>
        <pc:sldMkLst>
          <pc:docMk/>
          <pc:sldMk cId="3281724128" sldId="442"/>
        </pc:sldMkLst>
      </pc:sldChg>
      <pc:sldChg chg="modSp mod modAnim">
        <pc:chgData name="Lola Bell" userId="35829591-d54e-45a8-96eb-55b1106d1785" providerId="ADAL" clId="{925BDF16-74B1-48E2-8859-C6FF2D3ADBCB}" dt="2025-03-18T14:43:29.030" v="2516" actId="1076"/>
        <pc:sldMkLst>
          <pc:docMk/>
          <pc:sldMk cId="745694641" sldId="443"/>
        </pc:sldMkLst>
      </pc:sldChg>
      <pc:sldChg chg="modSp mod">
        <pc:chgData name="Lola Bell" userId="35829591-d54e-45a8-96eb-55b1106d1785" providerId="ADAL" clId="{925BDF16-74B1-48E2-8859-C6FF2D3ADBCB}" dt="2025-03-18T13:16:00.350" v="2319" actId="113"/>
        <pc:sldMkLst>
          <pc:docMk/>
          <pc:sldMk cId="2376591867" sldId="444"/>
        </pc:sldMkLst>
      </pc:sldChg>
      <pc:sldChg chg="addSp delSp modSp new mod delAnim modAnim">
        <pc:chgData name="Lola Bell" userId="35829591-d54e-45a8-96eb-55b1106d1785" providerId="ADAL" clId="{925BDF16-74B1-48E2-8859-C6FF2D3ADBCB}" dt="2025-03-20T10:14:44.089" v="2607" actId="20577"/>
        <pc:sldMkLst>
          <pc:docMk/>
          <pc:sldMk cId="2240393459" sldId="445"/>
        </pc:sldMkLst>
      </pc:sldChg>
      <pc:sldChg chg="new del">
        <pc:chgData name="Lola Bell" userId="35829591-d54e-45a8-96eb-55b1106d1785" providerId="ADAL" clId="{925BDF16-74B1-48E2-8859-C6FF2D3ADBCB}" dt="2025-03-18T09:56:32.972" v="6" actId="47"/>
        <pc:sldMkLst>
          <pc:docMk/>
          <pc:sldMk cId="1114008860" sldId="446"/>
        </pc:sldMkLst>
      </pc:sldChg>
      <pc:sldChg chg="addSp delSp modSp new mod setBg modAnim">
        <pc:chgData name="Lola Bell" userId="35829591-d54e-45a8-96eb-55b1106d1785" providerId="ADAL" clId="{925BDF16-74B1-48E2-8859-C6FF2D3ADBCB}" dt="2025-03-18T13:17:52.392" v="2327"/>
        <pc:sldMkLst>
          <pc:docMk/>
          <pc:sldMk cId="1775302538" sldId="446"/>
        </pc:sldMkLst>
      </pc:sldChg>
      <pc:sldChg chg="new del">
        <pc:chgData name="Lola Bell" userId="35829591-d54e-45a8-96eb-55b1106d1785" providerId="ADAL" clId="{925BDF16-74B1-48E2-8859-C6FF2D3ADBCB}" dt="2025-03-18T09:56:29.689" v="4" actId="47"/>
        <pc:sldMkLst>
          <pc:docMk/>
          <pc:sldMk cId="4234069275" sldId="446"/>
        </pc:sldMkLst>
      </pc:sldChg>
    </pc:docChg>
  </pc:docChgLst>
  <pc:docChgLst>
    <pc:chgData name="Lola Bell" userId="35829591-d54e-45a8-96eb-55b1106d1785" providerId="ADAL" clId="{50A2D11D-B5CF-41E0-BAF4-2A51B7426E69}"/>
    <pc:docChg chg="custSel modSld">
      <pc:chgData name="Lola Bell" userId="35829591-d54e-45a8-96eb-55b1106d1785" providerId="ADAL" clId="{50A2D11D-B5CF-41E0-BAF4-2A51B7426E69}" dt="2025-05-16T15:00:03.529" v="57" actId="14100"/>
      <pc:docMkLst>
        <pc:docMk/>
      </pc:docMkLst>
      <pc:sldChg chg="addSp modSp mod">
        <pc:chgData name="Lola Bell" userId="35829591-d54e-45a8-96eb-55b1106d1785" providerId="ADAL" clId="{50A2D11D-B5CF-41E0-BAF4-2A51B7426E69}" dt="2025-05-16T15:00:03.529" v="57" actId="14100"/>
        <pc:sldMkLst>
          <pc:docMk/>
          <pc:sldMk cId="651724879" sldId="280"/>
        </pc:sldMkLst>
      </pc:sldChg>
      <pc:sldChg chg="addSp delSp modSp mod">
        <pc:chgData name="Lola Bell" userId="35829591-d54e-45a8-96eb-55b1106d1785" providerId="ADAL" clId="{50A2D11D-B5CF-41E0-BAF4-2A51B7426E69}" dt="2025-05-16T14:52:13.931" v="21" actId="1076"/>
        <pc:sldMkLst>
          <pc:docMk/>
          <pc:sldMk cId="3004958444" sldId="292"/>
        </pc:sldMkLst>
      </pc:sldChg>
    </pc:docChg>
  </pc:docChgLst>
  <pc:docChgLst>
    <pc:chgData name="Lola Bell" userId="35829591-d54e-45a8-96eb-55b1106d1785" providerId="ADAL" clId="{C460D390-82CA-4CCE-AEF3-BCCB62714ECA}"/>
    <pc:docChg chg="undo custSel modSld">
      <pc:chgData name="Lola Bell" userId="35829591-d54e-45a8-96eb-55b1106d1785" providerId="ADAL" clId="{C460D390-82CA-4CCE-AEF3-BCCB62714ECA}" dt="2025-09-17T13:06:59.851" v="301" actId="478"/>
      <pc:docMkLst>
        <pc:docMk/>
      </pc:docMkLst>
      <pc:sldChg chg="modSp mod">
        <pc:chgData name="Lola Bell" userId="35829591-d54e-45a8-96eb-55b1106d1785" providerId="ADAL" clId="{C460D390-82CA-4CCE-AEF3-BCCB62714ECA}" dt="2025-09-17T12:17:34.600" v="150" actId="255"/>
        <pc:sldMkLst>
          <pc:docMk/>
          <pc:sldMk cId="1098972612" sldId="256"/>
        </pc:sldMkLst>
        <pc:spChg chg="mod">
          <ac:chgData name="Lola Bell" userId="35829591-d54e-45a8-96eb-55b1106d1785" providerId="ADAL" clId="{C460D390-82CA-4CCE-AEF3-BCCB62714ECA}" dt="2025-09-17T12:17:34.600" v="150" actId="255"/>
          <ac:spMkLst>
            <pc:docMk/>
            <pc:sldMk cId="1098972612" sldId="256"/>
            <ac:spMk id="2" creationId="{13EF163E-E081-0DC0-FEA5-336B166A8277}"/>
          </ac:spMkLst>
        </pc:spChg>
      </pc:sldChg>
      <pc:sldChg chg="modSp mod">
        <pc:chgData name="Lola Bell" userId="35829591-d54e-45a8-96eb-55b1106d1785" providerId="ADAL" clId="{C460D390-82CA-4CCE-AEF3-BCCB62714ECA}" dt="2025-09-17T12:25:48.685" v="152" actId="113"/>
        <pc:sldMkLst>
          <pc:docMk/>
          <pc:sldMk cId="2536279850" sldId="257"/>
        </pc:sldMkLst>
        <pc:spChg chg="mod">
          <ac:chgData name="Lola Bell" userId="35829591-d54e-45a8-96eb-55b1106d1785" providerId="ADAL" clId="{C460D390-82CA-4CCE-AEF3-BCCB62714ECA}" dt="2025-09-17T12:25:48.685" v="152" actId="113"/>
          <ac:spMkLst>
            <pc:docMk/>
            <pc:sldMk cId="2536279850" sldId="257"/>
            <ac:spMk id="4" creationId="{629C564A-DF5F-4455-E3F8-6051F0B827C0}"/>
          </ac:spMkLst>
        </pc:spChg>
      </pc:sldChg>
      <pc:sldChg chg="modSp mod">
        <pc:chgData name="Lola Bell" userId="35829591-d54e-45a8-96eb-55b1106d1785" providerId="ADAL" clId="{C460D390-82CA-4CCE-AEF3-BCCB62714ECA}" dt="2025-09-17T12:41:52.007" v="177" actId="255"/>
        <pc:sldMkLst>
          <pc:docMk/>
          <pc:sldMk cId="3053688881" sldId="262"/>
        </pc:sldMkLst>
        <pc:spChg chg="mod">
          <ac:chgData name="Lola Bell" userId="35829591-d54e-45a8-96eb-55b1106d1785" providerId="ADAL" clId="{C460D390-82CA-4CCE-AEF3-BCCB62714ECA}" dt="2025-09-17T12:41:52.007" v="177" actId="255"/>
          <ac:spMkLst>
            <pc:docMk/>
            <pc:sldMk cId="3053688881" sldId="262"/>
            <ac:spMk id="2" creationId="{96CB8104-66CB-AA00-F5D9-98DB46E8C129}"/>
          </ac:spMkLst>
        </pc:spChg>
      </pc:sldChg>
      <pc:sldChg chg="modSp mod">
        <pc:chgData name="Lola Bell" userId="35829591-d54e-45a8-96eb-55b1106d1785" providerId="ADAL" clId="{C460D390-82CA-4CCE-AEF3-BCCB62714ECA}" dt="2025-09-17T12:15:42.268" v="9" actId="255"/>
        <pc:sldMkLst>
          <pc:docMk/>
          <pc:sldMk cId="273096772" sldId="263"/>
        </pc:sldMkLst>
        <pc:spChg chg="mod">
          <ac:chgData name="Lola Bell" userId="35829591-d54e-45a8-96eb-55b1106d1785" providerId="ADAL" clId="{C460D390-82CA-4CCE-AEF3-BCCB62714ECA}" dt="2025-09-17T12:15:42.268" v="9" actId="255"/>
          <ac:spMkLst>
            <pc:docMk/>
            <pc:sldMk cId="273096772" sldId="263"/>
            <ac:spMk id="3" creationId="{D7FBFD44-7AA6-79F7-9A95-7B3D8AA64029}"/>
          </ac:spMkLst>
        </pc:spChg>
      </pc:sldChg>
      <pc:sldChg chg="modSp mod">
        <pc:chgData name="Lola Bell" userId="35829591-d54e-45a8-96eb-55b1106d1785" providerId="ADAL" clId="{C460D390-82CA-4CCE-AEF3-BCCB62714ECA}" dt="2025-09-17T12:58:21.195" v="263" actId="1038"/>
        <pc:sldMkLst>
          <pc:docMk/>
          <pc:sldMk cId="651724879" sldId="280"/>
        </pc:sldMkLst>
        <pc:spChg chg="mod">
          <ac:chgData name="Lola Bell" userId="35829591-d54e-45a8-96eb-55b1106d1785" providerId="ADAL" clId="{C460D390-82CA-4CCE-AEF3-BCCB62714ECA}" dt="2025-09-17T12:58:11.495" v="255" actId="207"/>
          <ac:spMkLst>
            <pc:docMk/>
            <pc:sldMk cId="651724879" sldId="280"/>
            <ac:spMk id="2" creationId="{DA75AA3B-5AD2-7CCC-685D-CF00269F8F9F}"/>
          </ac:spMkLst>
        </pc:spChg>
        <pc:spChg chg="mod">
          <ac:chgData name="Lola Bell" userId="35829591-d54e-45a8-96eb-55b1106d1785" providerId="ADAL" clId="{C460D390-82CA-4CCE-AEF3-BCCB62714ECA}" dt="2025-09-17T12:58:21.195" v="263" actId="1038"/>
          <ac:spMkLst>
            <pc:docMk/>
            <pc:sldMk cId="651724879" sldId="280"/>
            <ac:spMk id="7" creationId="{C61B7F63-3903-D2D7-FB36-97AD435FECD8}"/>
          </ac:spMkLst>
        </pc:spChg>
      </pc:sldChg>
      <pc:sldChg chg="delSp modSp mod">
        <pc:chgData name="Lola Bell" userId="35829591-d54e-45a8-96eb-55b1106d1785" providerId="ADAL" clId="{C460D390-82CA-4CCE-AEF3-BCCB62714ECA}" dt="2025-09-17T12:16:02.812" v="13" actId="27636"/>
        <pc:sldMkLst>
          <pc:docMk/>
          <pc:sldMk cId="1601415761" sldId="290"/>
        </pc:sldMkLst>
        <pc:spChg chg="mod">
          <ac:chgData name="Lola Bell" userId="35829591-d54e-45a8-96eb-55b1106d1785" providerId="ADAL" clId="{C460D390-82CA-4CCE-AEF3-BCCB62714ECA}" dt="2025-09-17T12:16:02.812" v="13" actId="27636"/>
          <ac:spMkLst>
            <pc:docMk/>
            <pc:sldMk cId="1601415761" sldId="290"/>
            <ac:spMk id="3" creationId="{5D064493-C35E-6823-76E8-234A9E4E850C}"/>
          </ac:spMkLst>
        </pc:spChg>
        <pc:spChg chg="del">
          <ac:chgData name="Lola Bell" userId="35829591-d54e-45a8-96eb-55b1106d1785" providerId="ADAL" clId="{C460D390-82CA-4CCE-AEF3-BCCB62714ECA}" dt="2025-09-17T11:52:22.389" v="0" actId="478"/>
          <ac:spMkLst>
            <pc:docMk/>
            <pc:sldMk cId="1601415761" sldId="290"/>
            <ac:spMk id="6" creationId="{6FE23622-F87F-7BA0-80A8-204CF6404129}"/>
          </ac:spMkLst>
        </pc:spChg>
      </pc:sldChg>
      <pc:sldChg chg="modSp mod">
        <pc:chgData name="Lola Bell" userId="35829591-d54e-45a8-96eb-55b1106d1785" providerId="ADAL" clId="{C460D390-82CA-4CCE-AEF3-BCCB62714ECA}" dt="2025-09-17T12:57:07.926" v="235" actId="1076"/>
        <pc:sldMkLst>
          <pc:docMk/>
          <pc:sldMk cId="3004958444" sldId="292"/>
        </pc:sldMkLst>
        <pc:spChg chg="mod">
          <ac:chgData name="Lola Bell" userId="35829591-d54e-45a8-96eb-55b1106d1785" providerId="ADAL" clId="{C460D390-82CA-4CCE-AEF3-BCCB62714ECA}" dt="2025-09-17T12:57:07.926" v="235" actId="1076"/>
          <ac:spMkLst>
            <pc:docMk/>
            <pc:sldMk cId="3004958444" sldId="292"/>
            <ac:spMk id="2" creationId="{D6C2BACC-4820-2B64-7030-2B3EB02FC3ED}"/>
          </ac:spMkLst>
        </pc:spChg>
        <pc:spChg chg="mod">
          <ac:chgData name="Lola Bell" userId="35829591-d54e-45a8-96eb-55b1106d1785" providerId="ADAL" clId="{C460D390-82CA-4CCE-AEF3-BCCB62714ECA}" dt="2025-09-17T12:56:26.908" v="227" actId="113"/>
          <ac:spMkLst>
            <pc:docMk/>
            <pc:sldMk cId="3004958444" sldId="292"/>
            <ac:spMk id="3" creationId="{CEC4B9C1-4DF2-9118-14E6-F8FA425A31CD}"/>
          </ac:spMkLst>
        </pc:spChg>
        <pc:spChg chg="mod">
          <ac:chgData name="Lola Bell" userId="35829591-d54e-45a8-96eb-55b1106d1785" providerId="ADAL" clId="{C460D390-82CA-4CCE-AEF3-BCCB62714ECA}" dt="2025-09-17T12:57:03.422" v="234" actId="255"/>
          <ac:spMkLst>
            <pc:docMk/>
            <pc:sldMk cId="3004958444" sldId="292"/>
            <ac:spMk id="5" creationId="{6C8767FE-C01B-11C8-6D6D-8D851DFE635A}"/>
          </ac:spMkLst>
        </pc:spChg>
        <pc:spChg chg="mod">
          <ac:chgData name="Lola Bell" userId="35829591-d54e-45a8-96eb-55b1106d1785" providerId="ADAL" clId="{C460D390-82CA-4CCE-AEF3-BCCB62714ECA}" dt="2025-09-17T12:56:39.449" v="230" actId="1076"/>
          <ac:spMkLst>
            <pc:docMk/>
            <pc:sldMk cId="3004958444" sldId="292"/>
            <ac:spMk id="15" creationId="{59D71DE2-5F88-26A6-9478-72F0DCF02DEF}"/>
          </ac:spMkLst>
        </pc:spChg>
        <pc:spChg chg="mod">
          <ac:chgData name="Lola Bell" userId="35829591-d54e-45a8-96eb-55b1106d1785" providerId="ADAL" clId="{C460D390-82CA-4CCE-AEF3-BCCB62714ECA}" dt="2025-09-17T12:56:34.419" v="229" actId="1076"/>
          <ac:spMkLst>
            <pc:docMk/>
            <pc:sldMk cId="3004958444" sldId="292"/>
            <ac:spMk id="17" creationId="{2A14835F-37DB-8CA9-8C02-420DE90276CC}"/>
          </ac:spMkLst>
        </pc:spChg>
      </pc:sldChg>
      <pc:sldChg chg="modSp mod">
        <pc:chgData name="Lola Bell" userId="35829591-d54e-45a8-96eb-55b1106d1785" providerId="ADAL" clId="{C460D390-82CA-4CCE-AEF3-BCCB62714ECA}" dt="2025-09-17T12:54:11.622" v="181" actId="113"/>
        <pc:sldMkLst>
          <pc:docMk/>
          <pc:sldMk cId="975410873" sldId="312"/>
        </pc:sldMkLst>
        <pc:spChg chg="mod">
          <ac:chgData name="Lola Bell" userId="35829591-d54e-45a8-96eb-55b1106d1785" providerId="ADAL" clId="{C460D390-82CA-4CCE-AEF3-BCCB62714ECA}" dt="2025-09-17T12:54:11.622" v="181" actId="113"/>
          <ac:spMkLst>
            <pc:docMk/>
            <pc:sldMk cId="975410873" sldId="312"/>
            <ac:spMk id="2" creationId="{CA4D3302-0A9F-8AC1-049D-049F65D09EEE}"/>
          </ac:spMkLst>
        </pc:spChg>
      </pc:sldChg>
      <pc:sldChg chg="modSp mod">
        <pc:chgData name="Lola Bell" userId="35829591-d54e-45a8-96eb-55b1106d1785" providerId="ADAL" clId="{C460D390-82CA-4CCE-AEF3-BCCB62714ECA}" dt="2025-09-17T12:57:34.603" v="241" actId="207"/>
        <pc:sldMkLst>
          <pc:docMk/>
          <pc:sldMk cId="999383383" sldId="332"/>
        </pc:sldMkLst>
        <pc:spChg chg="mod">
          <ac:chgData name="Lola Bell" userId="35829591-d54e-45a8-96eb-55b1106d1785" providerId="ADAL" clId="{C460D390-82CA-4CCE-AEF3-BCCB62714ECA}" dt="2025-09-17T12:57:34.603" v="241" actId="207"/>
          <ac:spMkLst>
            <pc:docMk/>
            <pc:sldMk cId="999383383" sldId="332"/>
            <ac:spMk id="4" creationId="{96BE04FD-8D40-5B8C-1CC3-06BD87C46317}"/>
          </ac:spMkLst>
        </pc:spChg>
        <pc:picChg chg="mod">
          <ac:chgData name="Lola Bell" userId="35829591-d54e-45a8-96eb-55b1106d1785" providerId="ADAL" clId="{C460D390-82CA-4CCE-AEF3-BCCB62714ECA}" dt="2025-09-17T12:57:26.422" v="237" actId="1076"/>
          <ac:picMkLst>
            <pc:docMk/>
            <pc:sldMk cId="999383383" sldId="332"/>
            <ac:picMk id="5" creationId="{D69B18E8-3DAC-7D38-778F-AD94DFF21E70}"/>
          </ac:picMkLst>
        </pc:picChg>
      </pc:sldChg>
      <pc:sldChg chg="modSp mod">
        <pc:chgData name="Lola Bell" userId="35829591-d54e-45a8-96eb-55b1106d1785" providerId="ADAL" clId="{C460D390-82CA-4CCE-AEF3-BCCB62714ECA}" dt="2025-09-17T12:26:08.896" v="156" actId="255"/>
        <pc:sldMkLst>
          <pc:docMk/>
          <pc:sldMk cId="1137028301" sldId="334"/>
        </pc:sldMkLst>
        <pc:spChg chg="mod">
          <ac:chgData name="Lola Bell" userId="35829591-d54e-45a8-96eb-55b1106d1785" providerId="ADAL" clId="{C460D390-82CA-4CCE-AEF3-BCCB62714ECA}" dt="2025-09-17T12:25:56.560" v="153" actId="1076"/>
          <ac:spMkLst>
            <pc:docMk/>
            <pc:sldMk cId="1137028301" sldId="334"/>
            <ac:spMk id="4" creationId="{5912554C-5155-D295-0D5F-F317BFCF37B0}"/>
          </ac:spMkLst>
        </pc:spChg>
        <pc:spChg chg="mod">
          <ac:chgData name="Lola Bell" userId="35829591-d54e-45a8-96eb-55b1106d1785" providerId="ADAL" clId="{C460D390-82CA-4CCE-AEF3-BCCB62714ECA}" dt="2025-09-17T12:26:08.896" v="156" actId="255"/>
          <ac:spMkLst>
            <pc:docMk/>
            <pc:sldMk cId="1137028301" sldId="334"/>
            <ac:spMk id="8" creationId="{E07061E1-CCAF-8814-2DC9-56EDBBEA4563}"/>
          </ac:spMkLst>
        </pc:spChg>
      </pc:sldChg>
      <pc:sldChg chg="modSp mod">
        <pc:chgData name="Lola Bell" userId="35829591-d54e-45a8-96eb-55b1106d1785" providerId="ADAL" clId="{C460D390-82CA-4CCE-AEF3-BCCB62714ECA}" dt="2025-09-17T12:55:16.354" v="214" actId="255"/>
        <pc:sldMkLst>
          <pc:docMk/>
          <pc:sldMk cId="588163584" sldId="336"/>
        </pc:sldMkLst>
        <pc:spChg chg="mod">
          <ac:chgData name="Lola Bell" userId="35829591-d54e-45a8-96eb-55b1106d1785" providerId="ADAL" clId="{C460D390-82CA-4CCE-AEF3-BCCB62714ECA}" dt="2025-09-17T12:55:16.354" v="214" actId="255"/>
          <ac:spMkLst>
            <pc:docMk/>
            <pc:sldMk cId="588163584" sldId="336"/>
            <ac:spMk id="2" creationId="{56E52E2A-EFBF-39A6-B0DC-A09BE1AB3184}"/>
          </ac:spMkLst>
        </pc:spChg>
        <pc:spChg chg="mod">
          <ac:chgData name="Lola Bell" userId="35829591-d54e-45a8-96eb-55b1106d1785" providerId="ADAL" clId="{C460D390-82CA-4CCE-AEF3-BCCB62714ECA}" dt="2025-09-17T12:54:37.192" v="184" actId="404"/>
          <ac:spMkLst>
            <pc:docMk/>
            <pc:sldMk cId="588163584" sldId="336"/>
            <ac:spMk id="3" creationId="{DDE89E56-2FA9-5054-0506-B4A402A5121D}"/>
          </ac:spMkLst>
        </pc:spChg>
        <pc:spChg chg="mod">
          <ac:chgData name="Lola Bell" userId="35829591-d54e-45a8-96eb-55b1106d1785" providerId="ADAL" clId="{C460D390-82CA-4CCE-AEF3-BCCB62714ECA}" dt="2025-09-17T12:54:57.927" v="199" actId="1036"/>
          <ac:spMkLst>
            <pc:docMk/>
            <pc:sldMk cId="588163584" sldId="336"/>
            <ac:spMk id="6" creationId="{DFC21992-3EA1-D7B1-1690-0261E456C33E}"/>
          </ac:spMkLst>
        </pc:spChg>
        <pc:spChg chg="mod">
          <ac:chgData name="Lola Bell" userId="35829591-d54e-45a8-96eb-55b1106d1785" providerId="ADAL" clId="{C460D390-82CA-4CCE-AEF3-BCCB62714ECA}" dt="2025-09-17T12:55:06.062" v="210" actId="1035"/>
          <ac:spMkLst>
            <pc:docMk/>
            <pc:sldMk cId="588163584" sldId="336"/>
            <ac:spMk id="14" creationId="{7FB64B14-55B5-674D-5E83-AC24F988E20E}"/>
          </ac:spMkLst>
        </pc:spChg>
      </pc:sldChg>
      <pc:sldChg chg="addSp delSp modSp mod">
        <pc:chgData name="Lola Bell" userId="35829591-d54e-45a8-96eb-55b1106d1785" providerId="ADAL" clId="{C460D390-82CA-4CCE-AEF3-BCCB62714ECA}" dt="2025-09-17T12:17:06.624" v="146" actId="113"/>
        <pc:sldMkLst>
          <pc:docMk/>
          <pc:sldMk cId="575815373" sldId="338"/>
        </pc:sldMkLst>
        <pc:spChg chg="add del mod">
          <ac:chgData name="Lola Bell" userId="35829591-d54e-45a8-96eb-55b1106d1785" providerId="ADAL" clId="{C460D390-82CA-4CCE-AEF3-BCCB62714ECA}" dt="2025-09-17T12:16:26.914" v="137" actId="478"/>
          <ac:spMkLst>
            <pc:docMk/>
            <pc:sldMk cId="575815373" sldId="338"/>
            <ac:spMk id="2" creationId="{CAE6826E-0A5E-CD81-BEB5-93C0A01043BD}"/>
          </ac:spMkLst>
        </pc:spChg>
        <pc:spChg chg="add mod">
          <ac:chgData name="Lola Bell" userId="35829591-d54e-45a8-96eb-55b1106d1785" providerId="ADAL" clId="{C460D390-82CA-4CCE-AEF3-BCCB62714ECA}" dt="2025-09-17T12:17:06.624" v="146" actId="113"/>
          <ac:spMkLst>
            <pc:docMk/>
            <pc:sldMk cId="575815373" sldId="338"/>
            <ac:spMk id="3" creationId="{64A8F965-8A6A-DCA5-3AAF-9AD732225641}"/>
          </ac:spMkLst>
        </pc:spChg>
        <pc:spChg chg="mod">
          <ac:chgData name="Lola Bell" userId="35829591-d54e-45a8-96eb-55b1106d1785" providerId="ADAL" clId="{C460D390-82CA-4CCE-AEF3-BCCB62714ECA}" dt="2025-09-17T12:15:50.687" v="10" actId="1076"/>
          <ac:spMkLst>
            <pc:docMk/>
            <pc:sldMk cId="575815373" sldId="338"/>
            <ac:spMk id="4" creationId="{14C65DA3-9956-B3D5-EB21-9432FE58A24D}"/>
          </ac:spMkLst>
        </pc:spChg>
      </pc:sldChg>
      <pc:sldChg chg="modSp mod">
        <pc:chgData name="Lola Bell" userId="35829591-d54e-45a8-96eb-55b1106d1785" providerId="ADAL" clId="{C460D390-82CA-4CCE-AEF3-BCCB62714ECA}" dt="2025-09-17T13:05:10.005" v="281" actId="207"/>
        <pc:sldMkLst>
          <pc:docMk/>
          <pc:sldMk cId="1332853753" sldId="345"/>
        </pc:sldMkLst>
        <pc:spChg chg="mod">
          <ac:chgData name="Lola Bell" userId="35829591-d54e-45a8-96eb-55b1106d1785" providerId="ADAL" clId="{C460D390-82CA-4CCE-AEF3-BCCB62714ECA}" dt="2025-09-17T13:05:10.005" v="281" actId="207"/>
          <ac:spMkLst>
            <pc:docMk/>
            <pc:sldMk cId="1332853753" sldId="345"/>
            <ac:spMk id="9" creationId="{42DF6B4E-3131-30D4-5B96-BE9FD6D89089}"/>
          </ac:spMkLst>
        </pc:spChg>
      </pc:sldChg>
      <pc:sldChg chg="modSp mod">
        <pc:chgData name="Lola Bell" userId="35829591-d54e-45a8-96eb-55b1106d1785" providerId="ADAL" clId="{C460D390-82CA-4CCE-AEF3-BCCB62714ECA}" dt="2025-09-17T12:57:57.681" v="251" actId="255"/>
        <pc:sldMkLst>
          <pc:docMk/>
          <pc:sldMk cId="839573712" sldId="351"/>
        </pc:sldMkLst>
        <pc:spChg chg="mod">
          <ac:chgData name="Lola Bell" userId="35829591-d54e-45a8-96eb-55b1106d1785" providerId="ADAL" clId="{C460D390-82CA-4CCE-AEF3-BCCB62714ECA}" dt="2025-09-17T12:57:57.681" v="251" actId="255"/>
          <ac:spMkLst>
            <pc:docMk/>
            <pc:sldMk cId="839573712" sldId="351"/>
            <ac:spMk id="5" creationId="{633871D4-C19B-4172-9114-3723A6B86DB7}"/>
          </ac:spMkLst>
        </pc:spChg>
      </pc:sldChg>
      <pc:sldChg chg="addSp delSp modSp mod">
        <pc:chgData name="Lola Bell" userId="35829591-d54e-45a8-96eb-55b1106d1785" providerId="ADAL" clId="{C460D390-82CA-4CCE-AEF3-BCCB62714ECA}" dt="2025-09-17T13:05:23.739" v="283"/>
        <pc:sldMkLst>
          <pc:docMk/>
          <pc:sldMk cId="2080656230" sldId="353"/>
        </pc:sldMkLst>
        <pc:spChg chg="del">
          <ac:chgData name="Lola Bell" userId="35829591-d54e-45a8-96eb-55b1106d1785" providerId="ADAL" clId="{C460D390-82CA-4CCE-AEF3-BCCB62714ECA}" dt="2025-09-17T13:05:23.344" v="282" actId="478"/>
          <ac:spMkLst>
            <pc:docMk/>
            <pc:sldMk cId="2080656230" sldId="353"/>
            <ac:spMk id="4" creationId="{5B5C056C-E96D-AA4B-03CB-9E7463D982AE}"/>
          </ac:spMkLst>
        </pc:spChg>
        <pc:spChg chg="add mod">
          <ac:chgData name="Lola Bell" userId="35829591-d54e-45a8-96eb-55b1106d1785" providerId="ADAL" clId="{C460D390-82CA-4CCE-AEF3-BCCB62714ECA}" dt="2025-09-17T13:05:23.739" v="283"/>
          <ac:spMkLst>
            <pc:docMk/>
            <pc:sldMk cId="2080656230" sldId="353"/>
            <ac:spMk id="5" creationId="{78923C3E-3293-DC60-3164-48222C0FC852}"/>
          </ac:spMkLst>
        </pc:spChg>
      </pc:sldChg>
      <pc:sldChg chg="modSp mod">
        <pc:chgData name="Lola Bell" userId="35829591-d54e-45a8-96eb-55b1106d1785" providerId="ADAL" clId="{C460D390-82CA-4CCE-AEF3-BCCB62714ECA}" dt="2025-09-17T13:05:38.429" v="287" actId="255"/>
        <pc:sldMkLst>
          <pc:docMk/>
          <pc:sldMk cId="2679792662" sldId="363"/>
        </pc:sldMkLst>
        <pc:spChg chg="mod">
          <ac:chgData name="Lola Bell" userId="35829591-d54e-45a8-96eb-55b1106d1785" providerId="ADAL" clId="{C460D390-82CA-4CCE-AEF3-BCCB62714ECA}" dt="2025-09-17T13:05:38.429" v="287" actId="255"/>
          <ac:spMkLst>
            <pc:docMk/>
            <pc:sldMk cId="2679792662" sldId="363"/>
            <ac:spMk id="4" creationId="{83388065-6E2B-1083-6859-FF3494480D10}"/>
          </ac:spMkLst>
        </pc:spChg>
      </pc:sldChg>
      <pc:sldChg chg="modSp mod">
        <pc:chgData name="Lola Bell" userId="35829591-d54e-45a8-96eb-55b1106d1785" providerId="ADAL" clId="{C460D390-82CA-4CCE-AEF3-BCCB62714ECA}" dt="2025-09-17T13:06:18.614" v="296" actId="255"/>
        <pc:sldMkLst>
          <pc:docMk/>
          <pc:sldMk cId="1922866118" sldId="364"/>
        </pc:sldMkLst>
        <pc:spChg chg="mod">
          <ac:chgData name="Lola Bell" userId="35829591-d54e-45a8-96eb-55b1106d1785" providerId="ADAL" clId="{C460D390-82CA-4CCE-AEF3-BCCB62714ECA}" dt="2025-09-17T13:06:18.614" v="296" actId="255"/>
          <ac:spMkLst>
            <pc:docMk/>
            <pc:sldMk cId="1922866118" sldId="364"/>
            <ac:spMk id="6" creationId="{5F5957E8-AECE-1C84-AE8C-FA3EE33B1B07}"/>
          </ac:spMkLst>
        </pc:spChg>
      </pc:sldChg>
      <pc:sldChg chg="modSp mod">
        <pc:chgData name="Lola Bell" userId="35829591-d54e-45a8-96eb-55b1106d1785" providerId="ADAL" clId="{C460D390-82CA-4CCE-AEF3-BCCB62714ECA}" dt="2025-09-17T12:26:42.635" v="160" actId="113"/>
        <pc:sldMkLst>
          <pc:docMk/>
          <pc:sldMk cId="3908650265" sldId="369"/>
        </pc:sldMkLst>
        <pc:spChg chg="mod">
          <ac:chgData name="Lola Bell" userId="35829591-d54e-45a8-96eb-55b1106d1785" providerId="ADAL" clId="{C460D390-82CA-4CCE-AEF3-BCCB62714ECA}" dt="2025-09-17T12:26:42.635" v="160" actId="113"/>
          <ac:spMkLst>
            <pc:docMk/>
            <pc:sldMk cId="3908650265" sldId="369"/>
            <ac:spMk id="6" creationId="{725F3D2C-BD84-C40A-25EB-B851CE9A25DE}"/>
          </ac:spMkLst>
        </pc:spChg>
      </pc:sldChg>
      <pc:sldChg chg="addSp delSp modSp mod">
        <pc:chgData name="Lola Bell" userId="35829591-d54e-45a8-96eb-55b1106d1785" providerId="ADAL" clId="{C460D390-82CA-4CCE-AEF3-BCCB62714ECA}" dt="2025-09-17T13:04:54.458" v="277" actId="478"/>
        <pc:sldMkLst>
          <pc:docMk/>
          <pc:sldMk cId="4117097199" sldId="373"/>
        </pc:sldMkLst>
        <pc:spChg chg="mod">
          <ac:chgData name="Lola Bell" userId="35829591-d54e-45a8-96eb-55b1106d1785" providerId="ADAL" clId="{C460D390-82CA-4CCE-AEF3-BCCB62714ECA}" dt="2025-09-17T13:04:07.830" v="271" actId="404"/>
          <ac:spMkLst>
            <pc:docMk/>
            <pc:sldMk cId="4117097199" sldId="373"/>
            <ac:spMk id="3" creationId="{8F7266C8-D49E-EC82-01EC-EA2757613617}"/>
          </ac:spMkLst>
        </pc:spChg>
        <pc:spChg chg="del mod">
          <ac:chgData name="Lola Bell" userId="35829591-d54e-45a8-96eb-55b1106d1785" providerId="ADAL" clId="{C460D390-82CA-4CCE-AEF3-BCCB62714ECA}" dt="2025-09-17T13:04:54.458" v="277" actId="478"/>
          <ac:spMkLst>
            <pc:docMk/>
            <pc:sldMk cId="4117097199" sldId="373"/>
            <ac:spMk id="7" creationId="{CAA6232C-B2F1-510A-9E67-102CE81235B3}"/>
          </ac:spMkLst>
        </pc:spChg>
        <pc:spChg chg="add mod">
          <ac:chgData name="Lola Bell" userId="35829591-d54e-45a8-96eb-55b1106d1785" providerId="ADAL" clId="{C460D390-82CA-4CCE-AEF3-BCCB62714ECA}" dt="2025-09-17T13:04:49.149" v="276"/>
          <ac:spMkLst>
            <pc:docMk/>
            <pc:sldMk cId="4117097199" sldId="373"/>
            <ac:spMk id="9" creationId="{051332E8-BEA3-2EB2-B1EE-D4C12080D384}"/>
          </ac:spMkLst>
        </pc:spChg>
      </pc:sldChg>
      <pc:sldChg chg="modSp mod">
        <pc:chgData name="Lola Bell" userId="35829591-d54e-45a8-96eb-55b1106d1785" providerId="ADAL" clId="{C460D390-82CA-4CCE-AEF3-BCCB62714ECA}" dt="2025-09-17T13:06:39.966" v="300" actId="207"/>
        <pc:sldMkLst>
          <pc:docMk/>
          <pc:sldMk cId="232784126" sldId="374"/>
        </pc:sldMkLst>
        <pc:spChg chg="mod">
          <ac:chgData name="Lola Bell" userId="35829591-d54e-45a8-96eb-55b1106d1785" providerId="ADAL" clId="{C460D390-82CA-4CCE-AEF3-BCCB62714ECA}" dt="2025-09-17T12:16:02.811" v="12" actId="27636"/>
          <ac:spMkLst>
            <pc:docMk/>
            <pc:sldMk cId="232784126" sldId="374"/>
            <ac:spMk id="3" creationId="{F71D6914-010F-FF80-2467-792615C92A57}"/>
          </ac:spMkLst>
        </pc:spChg>
        <pc:spChg chg="mod">
          <ac:chgData name="Lola Bell" userId="35829591-d54e-45a8-96eb-55b1106d1785" providerId="ADAL" clId="{C460D390-82CA-4CCE-AEF3-BCCB62714ECA}" dt="2025-09-17T13:06:39.966" v="300" actId="207"/>
          <ac:spMkLst>
            <pc:docMk/>
            <pc:sldMk cId="232784126" sldId="374"/>
            <ac:spMk id="5" creationId="{4D1F5D87-6A6D-F9F9-3683-D30D8491AF10}"/>
          </ac:spMkLst>
        </pc:spChg>
      </pc:sldChg>
      <pc:sldChg chg="delSp modSp mod">
        <pc:chgData name="Lola Bell" userId="35829591-d54e-45a8-96eb-55b1106d1785" providerId="ADAL" clId="{C460D390-82CA-4CCE-AEF3-BCCB62714ECA}" dt="2025-09-17T13:06:59.851" v="301" actId="478"/>
        <pc:sldMkLst>
          <pc:docMk/>
          <pc:sldMk cId="3652330125" sldId="438"/>
        </pc:sldMkLst>
        <pc:spChg chg="del mod">
          <ac:chgData name="Lola Bell" userId="35829591-d54e-45a8-96eb-55b1106d1785" providerId="ADAL" clId="{C460D390-82CA-4CCE-AEF3-BCCB62714ECA}" dt="2025-09-17T13:06:59.851" v="301" actId="478"/>
          <ac:spMkLst>
            <pc:docMk/>
            <pc:sldMk cId="3652330125" sldId="438"/>
            <ac:spMk id="2" creationId="{9570D8EB-13AA-19D7-863E-8BF88D22FDE6}"/>
          </ac:spMkLst>
        </pc:spChg>
      </pc:sldChg>
      <pc:sldChg chg="modSp mod">
        <pc:chgData name="Lola Bell" userId="35829591-d54e-45a8-96eb-55b1106d1785" providerId="ADAL" clId="{C460D390-82CA-4CCE-AEF3-BCCB62714ECA}" dt="2025-09-17T12:56:08.588" v="223" actId="1076"/>
        <pc:sldMkLst>
          <pc:docMk/>
          <pc:sldMk cId="2018634015" sldId="439"/>
        </pc:sldMkLst>
        <pc:spChg chg="mod">
          <ac:chgData name="Lola Bell" userId="35829591-d54e-45a8-96eb-55b1106d1785" providerId="ADAL" clId="{C460D390-82CA-4CCE-AEF3-BCCB62714ECA}" dt="2025-09-17T12:55:49.833" v="220" actId="255"/>
          <ac:spMkLst>
            <pc:docMk/>
            <pc:sldMk cId="2018634015" sldId="439"/>
            <ac:spMk id="2" creationId="{78AE21DF-EA9B-67DB-A327-14274B5B6B37}"/>
          </ac:spMkLst>
        </pc:spChg>
        <pc:spChg chg="mod">
          <ac:chgData name="Lola Bell" userId="35829591-d54e-45a8-96eb-55b1106d1785" providerId="ADAL" clId="{C460D390-82CA-4CCE-AEF3-BCCB62714ECA}" dt="2025-09-17T12:56:08.588" v="223" actId="1076"/>
          <ac:spMkLst>
            <pc:docMk/>
            <pc:sldMk cId="2018634015" sldId="439"/>
            <ac:spMk id="4" creationId="{57906DAD-ECCE-1BE8-B3A8-E269635749D9}"/>
          </ac:spMkLst>
        </pc:spChg>
        <pc:spChg chg="mod">
          <ac:chgData name="Lola Bell" userId="35829591-d54e-45a8-96eb-55b1106d1785" providerId="ADAL" clId="{C460D390-82CA-4CCE-AEF3-BCCB62714ECA}" dt="2025-09-17T12:55:25.426" v="215" actId="404"/>
          <ac:spMkLst>
            <pc:docMk/>
            <pc:sldMk cId="2018634015" sldId="439"/>
            <ac:spMk id="5" creationId="{8103B6CF-5CA3-C49F-F394-0486E62E81B1}"/>
          </ac:spMkLst>
        </pc:spChg>
        <pc:spChg chg="mod">
          <ac:chgData name="Lola Bell" userId="35829591-d54e-45a8-96eb-55b1106d1785" providerId="ADAL" clId="{C460D390-82CA-4CCE-AEF3-BCCB62714ECA}" dt="2025-09-17T12:56:01.919" v="222" actId="1076"/>
          <ac:spMkLst>
            <pc:docMk/>
            <pc:sldMk cId="2018634015" sldId="439"/>
            <ac:spMk id="9" creationId="{3552A711-785E-3853-335C-6ABFD76C9822}"/>
          </ac:spMkLst>
        </pc:spChg>
      </pc:sldChg>
      <pc:sldChg chg="delSp mod">
        <pc:chgData name="Lola Bell" userId="35829591-d54e-45a8-96eb-55b1106d1785" providerId="ADAL" clId="{C460D390-82CA-4CCE-AEF3-BCCB62714ECA}" dt="2025-09-17T12:57:20.368" v="236" actId="478"/>
        <pc:sldMkLst>
          <pc:docMk/>
          <pc:sldMk cId="3670416570" sldId="440"/>
        </pc:sldMkLst>
        <pc:spChg chg="del">
          <ac:chgData name="Lola Bell" userId="35829591-d54e-45a8-96eb-55b1106d1785" providerId="ADAL" clId="{C460D390-82CA-4CCE-AEF3-BCCB62714ECA}" dt="2025-09-17T12:57:20.368" v="236" actId="478"/>
          <ac:spMkLst>
            <pc:docMk/>
            <pc:sldMk cId="3670416570" sldId="440"/>
            <ac:spMk id="5" creationId="{8159379B-007C-AE31-AE3B-BF22381B6163}"/>
          </ac:spMkLst>
        </pc:spChg>
      </pc:sldChg>
      <pc:sldChg chg="modSp mod">
        <pc:chgData name="Lola Bell" userId="35829591-d54e-45a8-96eb-55b1106d1785" providerId="ADAL" clId="{C460D390-82CA-4CCE-AEF3-BCCB62714ECA}" dt="2025-09-17T13:06:05.543" v="292" actId="255"/>
        <pc:sldMkLst>
          <pc:docMk/>
          <pc:sldMk cId="1624269359" sldId="441"/>
        </pc:sldMkLst>
        <pc:spChg chg="mod">
          <ac:chgData name="Lola Bell" userId="35829591-d54e-45a8-96eb-55b1106d1785" providerId="ADAL" clId="{C460D390-82CA-4CCE-AEF3-BCCB62714ECA}" dt="2025-09-17T13:06:05.543" v="292" actId="255"/>
          <ac:spMkLst>
            <pc:docMk/>
            <pc:sldMk cId="1624269359" sldId="441"/>
            <ac:spMk id="3" creationId="{41D35E25-066E-F285-5A80-0A9D76DF5DD8}"/>
          </ac:spMkLst>
        </pc:spChg>
        <pc:spChg chg="mod">
          <ac:chgData name="Lola Bell" userId="35829591-d54e-45a8-96eb-55b1106d1785" providerId="ADAL" clId="{C460D390-82CA-4CCE-AEF3-BCCB62714ECA}" dt="2025-09-17T13:05:51.189" v="288" actId="255"/>
          <ac:spMkLst>
            <pc:docMk/>
            <pc:sldMk cId="1624269359" sldId="441"/>
            <ac:spMk id="4" creationId="{1F34AC14-C029-4715-4427-4E15BE7D31F4}"/>
          </ac:spMkLst>
        </pc:spChg>
      </pc:sldChg>
      <pc:sldChg chg="modSp mod">
        <pc:chgData name="Lola Bell" userId="35829591-d54e-45a8-96eb-55b1106d1785" providerId="ADAL" clId="{C460D390-82CA-4CCE-AEF3-BCCB62714ECA}" dt="2025-09-17T12:27:03.885" v="164" actId="113"/>
        <pc:sldMkLst>
          <pc:docMk/>
          <pc:sldMk cId="3281724128" sldId="442"/>
        </pc:sldMkLst>
        <pc:spChg chg="mod">
          <ac:chgData name="Lola Bell" userId="35829591-d54e-45a8-96eb-55b1106d1785" providerId="ADAL" clId="{C460D390-82CA-4CCE-AEF3-BCCB62714ECA}" dt="2025-09-17T12:27:03.885" v="164" actId="113"/>
          <ac:spMkLst>
            <pc:docMk/>
            <pc:sldMk cId="3281724128" sldId="442"/>
            <ac:spMk id="4" creationId="{8EE025CC-5E20-ED36-4598-638D364CCA7B}"/>
          </ac:spMkLst>
        </pc:spChg>
      </pc:sldChg>
      <pc:sldChg chg="modSp mod">
        <pc:chgData name="Lola Bell" userId="35829591-d54e-45a8-96eb-55b1106d1785" providerId="ADAL" clId="{C460D390-82CA-4CCE-AEF3-BCCB62714ECA}" dt="2025-09-17T12:27:32.132" v="172" actId="113"/>
        <pc:sldMkLst>
          <pc:docMk/>
          <pc:sldMk cId="745694641" sldId="443"/>
        </pc:sldMkLst>
        <pc:spChg chg="mod">
          <ac:chgData name="Lola Bell" userId="35829591-d54e-45a8-96eb-55b1106d1785" providerId="ADAL" clId="{C460D390-82CA-4CCE-AEF3-BCCB62714ECA}" dt="2025-09-17T12:27:32.132" v="172" actId="113"/>
          <ac:spMkLst>
            <pc:docMk/>
            <pc:sldMk cId="745694641" sldId="443"/>
            <ac:spMk id="4" creationId="{A01F41DF-AE12-5465-FD39-28A7D281D644}"/>
          </ac:spMkLst>
        </pc:spChg>
      </pc:sldChg>
      <pc:sldChg chg="modSp mod">
        <pc:chgData name="Lola Bell" userId="35829591-d54e-45a8-96eb-55b1106d1785" providerId="ADAL" clId="{C460D390-82CA-4CCE-AEF3-BCCB62714ECA}" dt="2025-09-17T12:27:16.173" v="168" actId="113"/>
        <pc:sldMkLst>
          <pc:docMk/>
          <pc:sldMk cId="2376591867" sldId="444"/>
        </pc:sldMkLst>
        <pc:spChg chg="mod">
          <ac:chgData name="Lola Bell" userId="35829591-d54e-45a8-96eb-55b1106d1785" providerId="ADAL" clId="{C460D390-82CA-4CCE-AEF3-BCCB62714ECA}" dt="2025-09-17T12:27:16.173" v="168" actId="113"/>
          <ac:spMkLst>
            <pc:docMk/>
            <pc:sldMk cId="2376591867" sldId="444"/>
            <ac:spMk id="4" creationId="{E9E20A86-C8D2-7B0D-A100-E3C213092C0A}"/>
          </ac:spMkLst>
        </pc:spChg>
      </pc:sldChg>
      <pc:sldChg chg="addSp modSp">
        <pc:chgData name="Lola Bell" userId="35829591-d54e-45a8-96eb-55b1106d1785" providerId="ADAL" clId="{C460D390-82CA-4CCE-AEF3-BCCB62714ECA}" dt="2025-09-17T12:58:48.694" v="266"/>
        <pc:sldMkLst>
          <pc:docMk/>
          <pc:sldMk cId="2240393459" sldId="445"/>
        </pc:sldMkLst>
        <pc:spChg chg="add mod">
          <ac:chgData name="Lola Bell" userId="35829591-d54e-45a8-96eb-55b1106d1785" providerId="ADAL" clId="{C460D390-82CA-4CCE-AEF3-BCCB62714ECA}" dt="2025-09-17T12:58:48.694" v="266"/>
          <ac:spMkLst>
            <pc:docMk/>
            <pc:sldMk cId="2240393459" sldId="445"/>
            <ac:spMk id="3" creationId="{25B9DC7A-DCF8-4789-4FCF-25171087959E}"/>
          </ac:spMkLst>
        </pc:spChg>
        <pc:spChg chg="mod">
          <ac:chgData name="Lola Bell" userId="35829591-d54e-45a8-96eb-55b1106d1785" providerId="ADAL" clId="{C460D390-82CA-4CCE-AEF3-BCCB62714ECA}" dt="2025-09-17T12:58:37.761" v="265" actId="255"/>
          <ac:spMkLst>
            <pc:docMk/>
            <pc:sldMk cId="2240393459" sldId="445"/>
            <ac:spMk id="14" creationId="{D38619EC-DF4B-523F-8AEA-C34AB8914F8A}"/>
          </ac:spMkLst>
        </pc:spChg>
      </pc:sldChg>
      <pc:sldChg chg="modSp mod">
        <pc:chgData name="Lola Bell" userId="35829591-d54e-45a8-96eb-55b1106d1785" providerId="ADAL" clId="{C460D390-82CA-4CCE-AEF3-BCCB62714ECA}" dt="2025-09-17T12:59:12.606" v="270" actId="255"/>
        <pc:sldMkLst>
          <pc:docMk/>
          <pc:sldMk cId="1775302538" sldId="446"/>
        </pc:sldMkLst>
        <pc:spChg chg="mod">
          <ac:chgData name="Lola Bell" userId="35829591-d54e-45a8-96eb-55b1106d1785" providerId="ADAL" clId="{C460D390-82CA-4CCE-AEF3-BCCB62714ECA}" dt="2025-09-17T12:59:12.606" v="270" actId="255"/>
          <ac:spMkLst>
            <pc:docMk/>
            <pc:sldMk cId="1775302538" sldId="446"/>
            <ac:spMk id="4" creationId="{A2C0A420-E4CA-823C-7A14-47C7F9E3A2E2}"/>
          </ac:spMkLst>
        </pc:spChg>
      </pc:sldChg>
    </pc:docChg>
  </pc:docChgLst>
  <pc:docChgLst>
    <pc:chgData name="John Gilbert" userId="cd3b0cd7-f9c1-45be-a1d9-4a73a5d8860c" providerId="ADAL" clId="{E8DC8964-1732-4F77-B7A0-2E361CE88371}"/>
    <pc:docChg chg="custSel modSld">
      <pc:chgData name="John Gilbert" userId="cd3b0cd7-f9c1-45be-a1d9-4a73a5d8860c" providerId="ADAL" clId="{E8DC8964-1732-4F77-B7A0-2E361CE88371}" dt="2025-03-18T16:33:40.217" v="138" actId="1036"/>
      <pc:docMkLst>
        <pc:docMk/>
      </pc:docMkLst>
      <pc:sldChg chg="modSp mod">
        <pc:chgData name="John Gilbert" userId="cd3b0cd7-f9c1-45be-a1d9-4a73a5d8860c" providerId="ADAL" clId="{E8DC8964-1732-4F77-B7A0-2E361CE88371}" dt="2025-03-18T16:33:40.217" v="138" actId="1036"/>
        <pc:sldMkLst>
          <pc:docMk/>
          <pc:sldMk cId="839573712" sldId="351"/>
        </pc:sldMkLst>
      </pc:sldChg>
      <pc:sldChg chg="delSp modSp mod delAnim modAnim">
        <pc:chgData name="John Gilbert" userId="cd3b0cd7-f9c1-45be-a1d9-4a73a5d8860c" providerId="ADAL" clId="{E8DC8964-1732-4F77-B7A0-2E361CE88371}" dt="2025-03-12T12:09:49.308" v="127"/>
        <pc:sldMkLst>
          <pc:docMk/>
          <pc:sldMk cId="3281724128" sldId="442"/>
        </pc:sldMkLst>
      </pc:sldChg>
      <pc:sldChg chg="modSp mod">
        <pc:chgData name="John Gilbert" userId="cd3b0cd7-f9c1-45be-a1d9-4a73a5d8860c" providerId="ADAL" clId="{E8DC8964-1732-4F77-B7A0-2E361CE88371}" dt="2025-03-12T12:09:05.256" v="108" actId="207"/>
        <pc:sldMkLst>
          <pc:docMk/>
          <pc:sldMk cId="745694641" sldId="443"/>
        </pc:sldMkLst>
      </pc:sldChg>
      <pc:sldChg chg="delSp modSp mod modAnim">
        <pc:chgData name="John Gilbert" userId="cd3b0cd7-f9c1-45be-a1d9-4a73a5d8860c" providerId="ADAL" clId="{E8DC8964-1732-4F77-B7A0-2E361CE88371}" dt="2025-03-12T12:10:17.621" v="130"/>
        <pc:sldMkLst>
          <pc:docMk/>
          <pc:sldMk cId="2376591867" sldId="444"/>
        </pc:sldMkLst>
      </pc:sldChg>
      <pc:sldChg chg="modSp mod">
        <pc:chgData name="John Gilbert" userId="cd3b0cd7-f9c1-45be-a1d9-4a73a5d8860c" providerId="ADAL" clId="{E8DC8964-1732-4F77-B7A0-2E361CE88371}" dt="2025-03-18T16:32:10.053" v="131" actId="1076"/>
        <pc:sldMkLst>
          <pc:docMk/>
          <pc:sldMk cId="1775302538" sldId="4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FD854-D908-43BB-8531-11E8BD94859A}" type="datetimeFigureOut">
              <a:rPr lang="en-GB" smtClean="0"/>
              <a:t>18/09/2025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4BBF3-7659-4FAF-922D-7B8B505E75A0}" type="slidenum">
              <a:rPr lang="en-GB" smtClean="0"/>
              <a:t>‹#›</a:t>
            </a:fld>
            <a:endParaRPr lang="en-GB"/>
          </a:p>
        </p:txBody>
      </p:sp>
    </p:spTree>
    <p:extLst>
      <p:ext uri="{BB962C8B-B14F-4D97-AF65-F5344CB8AC3E}">
        <p14:creationId xmlns:p14="http://schemas.microsoft.com/office/powerpoint/2010/main" val="345488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74BBF3-7659-4FAF-922D-7B8B505E75A0}" type="slidenum">
              <a:rPr lang="en-GB" smtClean="0"/>
              <a:t>6</a:t>
            </a:fld>
            <a:endParaRPr lang="en-GB"/>
          </a:p>
        </p:txBody>
      </p:sp>
    </p:spTree>
    <p:extLst>
      <p:ext uri="{BB962C8B-B14F-4D97-AF65-F5344CB8AC3E}">
        <p14:creationId xmlns:p14="http://schemas.microsoft.com/office/powerpoint/2010/main" val="319595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74BBF3-7659-4FAF-922D-7B8B505E75A0}" type="slidenum">
              <a:rPr lang="en-GB" smtClean="0"/>
              <a:t>8</a:t>
            </a:fld>
            <a:endParaRPr lang="en-GB"/>
          </a:p>
        </p:txBody>
      </p:sp>
    </p:spTree>
    <p:extLst>
      <p:ext uri="{BB962C8B-B14F-4D97-AF65-F5344CB8AC3E}">
        <p14:creationId xmlns:p14="http://schemas.microsoft.com/office/powerpoint/2010/main" val="66564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74BBF3-7659-4FAF-922D-7B8B505E75A0}" type="slidenum">
              <a:rPr lang="en-GB" smtClean="0"/>
              <a:t>12</a:t>
            </a:fld>
            <a:endParaRPr lang="en-GB"/>
          </a:p>
        </p:txBody>
      </p:sp>
    </p:spTree>
    <p:extLst>
      <p:ext uri="{BB962C8B-B14F-4D97-AF65-F5344CB8AC3E}">
        <p14:creationId xmlns:p14="http://schemas.microsoft.com/office/powerpoint/2010/main" val="2211969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74BBF3-7659-4FAF-922D-7B8B505E75A0}" type="slidenum">
              <a:rPr lang="en-GB" smtClean="0"/>
              <a:t>14</a:t>
            </a:fld>
            <a:endParaRPr lang="en-GB"/>
          </a:p>
        </p:txBody>
      </p:sp>
    </p:spTree>
    <p:extLst>
      <p:ext uri="{BB962C8B-B14F-4D97-AF65-F5344CB8AC3E}">
        <p14:creationId xmlns:p14="http://schemas.microsoft.com/office/powerpoint/2010/main" val="254143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74BBF3-7659-4FAF-922D-7B8B505E75A0}" type="slidenum">
              <a:rPr lang="en-GB" smtClean="0"/>
              <a:t>22</a:t>
            </a:fld>
            <a:endParaRPr lang="en-GB"/>
          </a:p>
        </p:txBody>
      </p:sp>
    </p:spTree>
    <p:extLst>
      <p:ext uri="{BB962C8B-B14F-4D97-AF65-F5344CB8AC3E}">
        <p14:creationId xmlns:p14="http://schemas.microsoft.com/office/powerpoint/2010/main" val="130829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774BBF3-7659-4FAF-922D-7B8B505E75A0}" type="slidenum">
              <a:rPr lang="en-GB" smtClean="0"/>
              <a:t>24</a:t>
            </a:fld>
            <a:endParaRPr lang="en-GB"/>
          </a:p>
        </p:txBody>
      </p:sp>
    </p:spTree>
    <p:extLst>
      <p:ext uri="{BB962C8B-B14F-4D97-AF65-F5344CB8AC3E}">
        <p14:creationId xmlns:p14="http://schemas.microsoft.com/office/powerpoint/2010/main" val="421800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5074-7BAE-E268-C0B5-E7E4C4D097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ED618AD-8302-1204-6853-74939E999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5BBE3F-CD59-6093-D8A5-C25B1B2ED660}"/>
              </a:ext>
            </a:extLst>
          </p:cNvPr>
          <p:cNvSpPr>
            <a:spLocks noGrp="1"/>
          </p:cNvSpPr>
          <p:nvPr>
            <p:ph type="dt" sz="half" idx="10"/>
          </p:nvPr>
        </p:nvSpPr>
        <p:spPr/>
        <p:txBody>
          <a:bodyPr/>
          <a:lstStyle/>
          <a:p>
            <a:fld id="{01BC6DA1-DEAA-4369-BFF7-C4EEE67127F8}" type="datetime1">
              <a:rPr lang="en-GB" smtClean="0"/>
              <a:t>18/09/2025</a:t>
            </a:fld>
            <a:endParaRPr lang="en-GB"/>
          </a:p>
        </p:txBody>
      </p:sp>
      <p:sp>
        <p:nvSpPr>
          <p:cNvPr id="5" name="Footer Placeholder 4">
            <a:extLst>
              <a:ext uri="{FF2B5EF4-FFF2-40B4-BE49-F238E27FC236}">
                <a16:creationId xmlns:a16="http://schemas.microsoft.com/office/drawing/2014/main" id="{FEE468F8-F8F2-64B0-7AC2-983BA1E119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EAFB0C-0F9D-B9EB-538A-C53B9475B038}"/>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69715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37EC-2095-4760-5ECD-A33D673E7B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0219C6-E9EF-0F47-0554-BCA0E0D75E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8CF3ED-B944-9F94-FCD1-84C7CB630FAC}"/>
              </a:ext>
            </a:extLst>
          </p:cNvPr>
          <p:cNvSpPr>
            <a:spLocks noGrp="1"/>
          </p:cNvSpPr>
          <p:nvPr>
            <p:ph type="dt" sz="half" idx="10"/>
          </p:nvPr>
        </p:nvSpPr>
        <p:spPr/>
        <p:txBody>
          <a:bodyPr/>
          <a:lstStyle/>
          <a:p>
            <a:fld id="{FBAE4B28-3E9D-484E-9F38-5402EDAAA494}" type="datetime1">
              <a:rPr lang="en-GB" smtClean="0"/>
              <a:t>18/09/2025</a:t>
            </a:fld>
            <a:endParaRPr lang="en-GB"/>
          </a:p>
        </p:txBody>
      </p:sp>
      <p:sp>
        <p:nvSpPr>
          <p:cNvPr id="5" name="Footer Placeholder 4">
            <a:extLst>
              <a:ext uri="{FF2B5EF4-FFF2-40B4-BE49-F238E27FC236}">
                <a16:creationId xmlns:a16="http://schemas.microsoft.com/office/drawing/2014/main" id="{D4E34FF4-F24A-815E-544D-3F21FC12EB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21357F-C1AB-E705-A711-6075957B2EF2}"/>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3926540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F1208-69A5-FAC8-85A3-DB3AAF60AB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0C3B89-3747-EB79-3771-92ED874AB7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A3B822-B929-C515-73DB-8ABC8B69ADC5}"/>
              </a:ext>
            </a:extLst>
          </p:cNvPr>
          <p:cNvSpPr>
            <a:spLocks noGrp="1"/>
          </p:cNvSpPr>
          <p:nvPr>
            <p:ph type="dt" sz="half" idx="10"/>
          </p:nvPr>
        </p:nvSpPr>
        <p:spPr/>
        <p:txBody>
          <a:bodyPr/>
          <a:lstStyle/>
          <a:p>
            <a:fld id="{937DB8E4-CF36-404B-9E70-21FC7817D196}" type="datetime1">
              <a:rPr lang="en-GB" smtClean="0"/>
              <a:t>18/09/2025</a:t>
            </a:fld>
            <a:endParaRPr lang="en-GB"/>
          </a:p>
        </p:txBody>
      </p:sp>
      <p:sp>
        <p:nvSpPr>
          <p:cNvPr id="5" name="Footer Placeholder 4">
            <a:extLst>
              <a:ext uri="{FF2B5EF4-FFF2-40B4-BE49-F238E27FC236}">
                <a16:creationId xmlns:a16="http://schemas.microsoft.com/office/drawing/2014/main" id="{0F5A6806-757B-D1F8-7B2D-922B17B72C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7AFAE4-1A67-03DD-E8F7-DB610FD32780}"/>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75315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A78-6B7F-0661-D40E-239B5619AC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AC6C06-025F-A4A9-C5B0-0AC7FC8B1E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4558DB-7D60-C78C-0114-B085FD0C09CE}"/>
              </a:ext>
            </a:extLst>
          </p:cNvPr>
          <p:cNvSpPr>
            <a:spLocks noGrp="1"/>
          </p:cNvSpPr>
          <p:nvPr>
            <p:ph type="dt" sz="half" idx="10"/>
          </p:nvPr>
        </p:nvSpPr>
        <p:spPr/>
        <p:txBody>
          <a:bodyPr/>
          <a:lstStyle/>
          <a:p>
            <a:fld id="{02488652-71F7-4ECB-907A-9CA9AE204A46}" type="datetime1">
              <a:rPr lang="en-GB" smtClean="0"/>
              <a:t>18/09/2025</a:t>
            </a:fld>
            <a:endParaRPr lang="en-GB"/>
          </a:p>
        </p:txBody>
      </p:sp>
      <p:sp>
        <p:nvSpPr>
          <p:cNvPr id="5" name="Footer Placeholder 4">
            <a:extLst>
              <a:ext uri="{FF2B5EF4-FFF2-40B4-BE49-F238E27FC236}">
                <a16:creationId xmlns:a16="http://schemas.microsoft.com/office/drawing/2014/main" id="{34FAFD0A-C26B-9525-679C-28C282B058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99B9F4-1954-49BB-488E-4C395D39B291}"/>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98952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B4E7A-3C51-445B-135C-B244A92DC9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C47856-1B39-FC96-339B-E3DE5B939C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24D48D-FB11-2B28-C8F2-A590627FD4C0}"/>
              </a:ext>
            </a:extLst>
          </p:cNvPr>
          <p:cNvSpPr>
            <a:spLocks noGrp="1"/>
          </p:cNvSpPr>
          <p:nvPr>
            <p:ph type="dt" sz="half" idx="10"/>
          </p:nvPr>
        </p:nvSpPr>
        <p:spPr/>
        <p:txBody>
          <a:bodyPr/>
          <a:lstStyle/>
          <a:p>
            <a:fld id="{660E41A5-7A08-4F6F-B881-CB0090A94A5E}" type="datetime1">
              <a:rPr lang="en-GB" smtClean="0"/>
              <a:t>18/09/2025</a:t>
            </a:fld>
            <a:endParaRPr lang="en-GB"/>
          </a:p>
        </p:txBody>
      </p:sp>
      <p:sp>
        <p:nvSpPr>
          <p:cNvPr id="5" name="Footer Placeholder 4">
            <a:extLst>
              <a:ext uri="{FF2B5EF4-FFF2-40B4-BE49-F238E27FC236}">
                <a16:creationId xmlns:a16="http://schemas.microsoft.com/office/drawing/2014/main" id="{CB479B2B-8923-80D0-E856-B4E72E984B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2EA6C2-A35F-494E-F6AD-C9EE10C62CD6}"/>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10463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0ED3-1A5F-7BCD-C032-CF83564D2A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D11F95-6BA0-EC1D-9CDB-9EAE48AB4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EA5E27-EEB3-DBF5-23EC-CB3E075802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B2CE55-B083-408A-56D0-27938A69835F}"/>
              </a:ext>
            </a:extLst>
          </p:cNvPr>
          <p:cNvSpPr>
            <a:spLocks noGrp="1"/>
          </p:cNvSpPr>
          <p:nvPr>
            <p:ph type="dt" sz="half" idx="10"/>
          </p:nvPr>
        </p:nvSpPr>
        <p:spPr/>
        <p:txBody>
          <a:bodyPr/>
          <a:lstStyle/>
          <a:p>
            <a:fld id="{48D24A59-4F42-4458-A40D-A062F862FBBE}" type="datetime1">
              <a:rPr lang="en-GB" smtClean="0"/>
              <a:t>18/09/2025</a:t>
            </a:fld>
            <a:endParaRPr lang="en-GB"/>
          </a:p>
        </p:txBody>
      </p:sp>
      <p:sp>
        <p:nvSpPr>
          <p:cNvPr id="6" name="Footer Placeholder 5">
            <a:extLst>
              <a:ext uri="{FF2B5EF4-FFF2-40B4-BE49-F238E27FC236}">
                <a16:creationId xmlns:a16="http://schemas.microsoft.com/office/drawing/2014/main" id="{B4E8E539-2869-589B-A93D-D4FF690033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1BA704-5D8D-74AE-3290-BD58AF338F47}"/>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3043690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1F23F-5D9C-2C46-A575-2E2724C6A8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F0D12E-54F2-F779-18E4-946BE93A9E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657F0B-F30B-0018-752A-42D2E70B69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0A7E15-9E48-9083-9453-FF037DB05B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E3DA4-79C7-A2B4-C9AF-87A73CB416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A18F4ED-9739-8EDF-7F0D-474CC632D067}"/>
              </a:ext>
            </a:extLst>
          </p:cNvPr>
          <p:cNvSpPr>
            <a:spLocks noGrp="1"/>
          </p:cNvSpPr>
          <p:nvPr>
            <p:ph type="dt" sz="half" idx="10"/>
          </p:nvPr>
        </p:nvSpPr>
        <p:spPr/>
        <p:txBody>
          <a:bodyPr/>
          <a:lstStyle/>
          <a:p>
            <a:fld id="{1B248C38-9DB9-4BCF-92A7-7EF3DF46C085}" type="datetime1">
              <a:rPr lang="en-GB" smtClean="0"/>
              <a:t>18/09/2025</a:t>
            </a:fld>
            <a:endParaRPr lang="en-GB"/>
          </a:p>
        </p:txBody>
      </p:sp>
      <p:sp>
        <p:nvSpPr>
          <p:cNvPr id="8" name="Footer Placeholder 7">
            <a:extLst>
              <a:ext uri="{FF2B5EF4-FFF2-40B4-BE49-F238E27FC236}">
                <a16:creationId xmlns:a16="http://schemas.microsoft.com/office/drawing/2014/main" id="{7FA50A65-B930-8D20-8145-87485D513E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1E73D2-BBDC-6E2E-3D8C-0407D30A13F9}"/>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368890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10CB-2A91-FF1C-5737-001A111C9D6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984000-ED27-A10D-BEB6-C27E23FA2944}"/>
              </a:ext>
            </a:extLst>
          </p:cNvPr>
          <p:cNvSpPr>
            <a:spLocks noGrp="1"/>
          </p:cNvSpPr>
          <p:nvPr>
            <p:ph type="dt" sz="half" idx="10"/>
          </p:nvPr>
        </p:nvSpPr>
        <p:spPr/>
        <p:txBody>
          <a:bodyPr/>
          <a:lstStyle/>
          <a:p>
            <a:fld id="{9BFE406D-5C1C-4A0F-8CF2-52C8E26A94CA}" type="datetime1">
              <a:rPr lang="en-GB" smtClean="0"/>
              <a:t>18/09/2025</a:t>
            </a:fld>
            <a:endParaRPr lang="en-GB"/>
          </a:p>
        </p:txBody>
      </p:sp>
      <p:sp>
        <p:nvSpPr>
          <p:cNvPr id="4" name="Footer Placeholder 3">
            <a:extLst>
              <a:ext uri="{FF2B5EF4-FFF2-40B4-BE49-F238E27FC236}">
                <a16:creationId xmlns:a16="http://schemas.microsoft.com/office/drawing/2014/main" id="{1515F35C-FB16-79EE-869A-D12BFB6B50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DCED77-F234-5DBE-839F-5EFCCC69DE36}"/>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334967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A4D1DD-FB74-4592-B3BA-530F31AE7292}"/>
              </a:ext>
            </a:extLst>
          </p:cNvPr>
          <p:cNvSpPr>
            <a:spLocks noGrp="1"/>
          </p:cNvSpPr>
          <p:nvPr>
            <p:ph type="dt" sz="half" idx="10"/>
          </p:nvPr>
        </p:nvSpPr>
        <p:spPr/>
        <p:txBody>
          <a:bodyPr/>
          <a:lstStyle/>
          <a:p>
            <a:fld id="{2182570F-D0A8-4158-8773-60528F7574F0}" type="datetime1">
              <a:rPr lang="en-GB" smtClean="0"/>
              <a:t>18/09/2025</a:t>
            </a:fld>
            <a:endParaRPr lang="en-GB"/>
          </a:p>
        </p:txBody>
      </p:sp>
      <p:sp>
        <p:nvSpPr>
          <p:cNvPr id="3" name="Footer Placeholder 2">
            <a:extLst>
              <a:ext uri="{FF2B5EF4-FFF2-40B4-BE49-F238E27FC236}">
                <a16:creationId xmlns:a16="http://schemas.microsoft.com/office/drawing/2014/main" id="{E1EDA750-38CD-EB19-CA2A-4B3D8FB09E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A464079-1331-2AE8-B8CF-0B89A339ED50}"/>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1784086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D9BF5-E3A2-9934-8A15-9EE003A5B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151B1E2-00A0-C7D5-CB73-8EF930DA76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C8EFA6-A000-86AD-5BFC-CE074B1BC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59D011-21F6-80B0-46C3-CC0F03370478}"/>
              </a:ext>
            </a:extLst>
          </p:cNvPr>
          <p:cNvSpPr>
            <a:spLocks noGrp="1"/>
          </p:cNvSpPr>
          <p:nvPr>
            <p:ph type="dt" sz="half" idx="10"/>
          </p:nvPr>
        </p:nvSpPr>
        <p:spPr/>
        <p:txBody>
          <a:bodyPr/>
          <a:lstStyle/>
          <a:p>
            <a:fld id="{4A97EEF8-8C54-44E5-B4D8-B72C2F2E9786}" type="datetime1">
              <a:rPr lang="en-GB" smtClean="0"/>
              <a:t>18/09/2025</a:t>
            </a:fld>
            <a:endParaRPr lang="en-GB"/>
          </a:p>
        </p:txBody>
      </p:sp>
      <p:sp>
        <p:nvSpPr>
          <p:cNvPr id="6" name="Footer Placeholder 5">
            <a:extLst>
              <a:ext uri="{FF2B5EF4-FFF2-40B4-BE49-F238E27FC236}">
                <a16:creationId xmlns:a16="http://schemas.microsoft.com/office/drawing/2014/main" id="{BD689276-FE5B-573B-7ED3-E15AF5C029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90323D-9435-66E3-89AF-40A6198120F9}"/>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3997883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2DBA6-17F5-9934-8608-2F369612D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A5F271F-D1E6-0E03-B396-E3D7A3EC3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A6A568-56C4-3F32-108B-1979EC82F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D0594-08B0-2E80-F1A3-616700CFAE99}"/>
              </a:ext>
            </a:extLst>
          </p:cNvPr>
          <p:cNvSpPr>
            <a:spLocks noGrp="1"/>
          </p:cNvSpPr>
          <p:nvPr>
            <p:ph type="dt" sz="half" idx="10"/>
          </p:nvPr>
        </p:nvSpPr>
        <p:spPr/>
        <p:txBody>
          <a:bodyPr/>
          <a:lstStyle/>
          <a:p>
            <a:fld id="{CF7C22F4-877F-418B-A92C-52D3A223E00D}" type="datetime1">
              <a:rPr lang="en-GB" smtClean="0"/>
              <a:t>18/09/2025</a:t>
            </a:fld>
            <a:endParaRPr lang="en-GB"/>
          </a:p>
        </p:txBody>
      </p:sp>
      <p:sp>
        <p:nvSpPr>
          <p:cNvPr id="6" name="Footer Placeholder 5">
            <a:extLst>
              <a:ext uri="{FF2B5EF4-FFF2-40B4-BE49-F238E27FC236}">
                <a16:creationId xmlns:a16="http://schemas.microsoft.com/office/drawing/2014/main" id="{1A04CD4A-EF8A-DEBA-A515-B2127280D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1434B-8CAB-5B58-E8DC-3FDBEC7ABEDE}"/>
              </a:ext>
            </a:extLst>
          </p:cNvPr>
          <p:cNvSpPr>
            <a:spLocks noGrp="1"/>
          </p:cNvSpPr>
          <p:nvPr>
            <p:ph type="sldNum" sz="quarter" idx="12"/>
          </p:nvPr>
        </p:nvSpPr>
        <p:spPr/>
        <p:txBody>
          <a:bodyPr/>
          <a:lstStyle/>
          <a:p>
            <a:fld id="{77380EB5-E4C9-454B-A667-1F3D5BD190E2}" type="slidenum">
              <a:rPr lang="en-GB" smtClean="0"/>
              <a:t>‹#›</a:t>
            </a:fld>
            <a:endParaRPr lang="en-GB"/>
          </a:p>
        </p:txBody>
      </p:sp>
    </p:spTree>
    <p:extLst>
      <p:ext uri="{BB962C8B-B14F-4D97-AF65-F5344CB8AC3E}">
        <p14:creationId xmlns:p14="http://schemas.microsoft.com/office/powerpoint/2010/main" val="539694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36702-7AF5-8A2A-DA73-D22E50D31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E3002B-CFA6-EFB4-ED5E-8E909AEE18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F41919-28A8-28EF-AAD7-0B67FA0E19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D7194F-1EA6-4EAC-8D15-1936A81F7AA9}" type="datetime1">
              <a:rPr lang="en-GB" smtClean="0"/>
              <a:t>18/09/2025</a:t>
            </a:fld>
            <a:endParaRPr lang="en-GB"/>
          </a:p>
        </p:txBody>
      </p:sp>
      <p:sp>
        <p:nvSpPr>
          <p:cNvPr id="5" name="Footer Placeholder 4">
            <a:extLst>
              <a:ext uri="{FF2B5EF4-FFF2-40B4-BE49-F238E27FC236}">
                <a16:creationId xmlns:a16="http://schemas.microsoft.com/office/drawing/2014/main" id="{46906E1C-9712-C58E-2C76-58A3560B22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8718811-7798-BC27-D5A2-B5B0F8C2BC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380EB5-E4C9-454B-A667-1F3D5BD190E2}" type="slidenum">
              <a:rPr lang="en-GB" smtClean="0"/>
              <a:t>‹#›</a:t>
            </a:fld>
            <a:endParaRPr lang="en-GB"/>
          </a:p>
        </p:txBody>
      </p:sp>
    </p:spTree>
    <p:extLst>
      <p:ext uri="{BB962C8B-B14F-4D97-AF65-F5344CB8AC3E}">
        <p14:creationId xmlns:p14="http://schemas.microsoft.com/office/powerpoint/2010/main" val="406523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hyperlink" Target="mailto:mail@notinourcommunity.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5Pc0GW7jsDo&amp;t=3s"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ideo" Target="https://www.youtube.com/embed/5Pc0GW7jsDo?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youtube.com/watch?v=rod4d4yFea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rod4d4yFeaE?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56.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sv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crimestoppers-uk.org/fearless" TargetMode="Externa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F8CFCA9-613A-0245-3EEF-4B1DD5588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468" y="0"/>
            <a:ext cx="5824628" cy="6858000"/>
          </a:xfrm>
          <a:prstGeom prst="rect">
            <a:avLst/>
          </a:prstGeom>
        </p:spPr>
      </p:pic>
      <p:sp>
        <p:nvSpPr>
          <p:cNvPr id="5" name="TextBox 4">
            <a:extLst>
              <a:ext uri="{FF2B5EF4-FFF2-40B4-BE49-F238E27FC236}">
                <a16:creationId xmlns:a16="http://schemas.microsoft.com/office/drawing/2014/main" id="{A3E474E8-A9AE-478D-3650-1DF4BF25D6FA}"/>
              </a:ext>
            </a:extLst>
          </p:cNvPr>
          <p:cNvSpPr txBox="1"/>
          <p:nvPr/>
        </p:nvSpPr>
        <p:spPr>
          <a:xfrm>
            <a:off x="1362959" y="1412401"/>
            <a:ext cx="4305645" cy="2123658"/>
          </a:xfrm>
          <a:prstGeom prst="rect">
            <a:avLst/>
          </a:prstGeom>
          <a:noFill/>
        </p:spPr>
        <p:txBody>
          <a:bodyPr wrap="square">
            <a:spAutoFit/>
          </a:bodyPr>
          <a:lstStyle/>
          <a:p>
            <a:r>
              <a:rPr lang="en-GB" sz="4400" b="1" dirty="0">
                <a:latin typeface="Bahnschrift Condensed" panose="020B0502040204020203" pitchFamily="34" charset="0"/>
                <a:ea typeface="Aptos" panose="020B0004020202020204" pitchFamily="34" charset="0"/>
                <a:cs typeface="Aptos" panose="020B0004020202020204" pitchFamily="34" charset="0"/>
              </a:rPr>
              <a:t>This is a </a:t>
            </a:r>
            <a:r>
              <a:rPr lang="en-GB" sz="4400" b="1" dirty="0">
                <a:solidFill>
                  <a:srgbClr val="E6830F"/>
                </a:solidFill>
                <a:latin typeface="Bahnschrift Condensed" panose="020B0502040204020203" pitchFamily="34" charset="0"/>
                <a:ea typeface="Aptos" panose="020B0004020202020204" pitchFamily="34" charset="0"/>
                <a:cs typeface="Aptos" panose="020B0004020202020204" pitchFamily="34" charset="0"/>
              </a:rPr>
              <a:t>NEW</a:t>
            </a:r>
            <a:r>
              <a:rPr lang="en-GB" sz="4400" b="1" dirty="0">
                <a:latin typeface="Bahnschrift Condensed" panose="020B0502040204020203" pitchFamily="34" charset="0"/>
                <a:ea typeface="Aptos" panose="020B0004020202020204" pitchFamily="34" charset="0"/>
                <a:cs typeface="Aptos" panose="020B0004020202020204" pitchFamily="34" charset="0"/>
              </a:rPr>
              <a:t> </a:t>
            </a:r>
          </a:p>
          <a:p>
            <a:r>
              <a:rPr lang="en-GB" sz="4400" b="1" dirty="0">
                <a:latin typeface="Bahnschrift Condensed" panose="020B0502040204020203" pitchFamily="34" charset="0"/>
                <a:ea typeface="Aptos" panose="020B0004020202020204" pitchFamily="34" charset="0"/>
                <a:cs typeface="Aptos" panose="020B0004020202020204" pitchFamily="34" charset="0"/>
              </a:rPr>
              <a:t>Not In Our Community resource being tested</a:t>
            </a:r>
            <a:endParaRPr lang="en-GB" sz="4400" b="1" dirty="0"/>
          </a:p>
        </p:txBody>
      </p:sp>
      <p:sp>
        <p:nvSpPr>
          <p:cNvPr id="6" name="Rounded Rectangle 7">
            <a:extLst>
              <a:ext uri="{FF2B5EF4-FFF2-40B4-BE49-F238E27FC236}">
                <a16:creationId xmlns:a16="http://schemas.microsoft.com/office/drawing/2014/main" id="{A4D2EAC1-2999-0372-2E10-743042FFAF97}"/>
              </a:ext>
            </a:extLst>
          </p:cNvPr>
          <p:cNvSpPr/>
          <p:nvPr/>
        </p:nvSpPr>
        <p:spPr>
          <a:xfrm>
            <a:off x="965924" y="4553712"/>
            <a:ext cx="5099713" cy="1620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80000"/>
              </a:lnSpc>
            </a:pPr>
            <a:endParaRPr lang="en-GB" sz="1400" dirty="0">
              <a:solidFill>
                <a:schemeClr val="tx1"/>
              </a:solidFill>
              <a:latin typeface="Quicksand" panose="00000500000000000000" pitchFamily="2" charset="0"/>
              <a:ea typeface="Aptos" panose="020B0004020202020204" pitchFamily="34" charset="0"/>
              <a:cs typeface="Aptos" panose="020B0004020202020204" pitchFamily="34" charset="0"/>
            </a:endParaRPr>
          </a:p>
          <a:p>
            <a:pPr algn="l">
              <a:lnSpc>
                <a:spcPct val="80000"/>
              </a:lnSpc>
            </a:pPr>
            <a:r>
              <a:rPr lang="en-GB" sz="1400" dirty="0">
                <a:solidFill>
                  <a:schemeClr val="tx1"/>
                </a:solidFill>
                <a:latin typeface="Quicksand" panose="00000500000000000000" pitchFamily="2" charset="0"/>
                <a:ea typeface="Aptos" panose="020B0004020202020204" pitchFamily="34" charset="0"/>
                <a:cs typeface="Aptos" panose="020B0004020202020204" pitchFamily="34" charset="0"/>
              </a:rPr>
              <a:t>Feedback on what we can change or improve is very welcome. </a:t>
            </a:r>
          </a:p>
          <a:p>
            <a:pPr algn="l">
              <a:lnSpc>
                <a:spcPct val="80000"/>
              </a:lnSpc>
            </a:pPr>
            <a:br>
              <a:rPr lang="en-GB" sz="1400" dirty="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400" dirty="0">
                <a:solidFill>
                  <a:schemeClr val="tx1"/>
                </a:solidFill>
                <a:latin typeface="Quicksand" panose="00000500000000000000" pitchFamily="2" charset="0"/>
                <a:ea typeface="Aptos" panose="020B0004020202020204" pitchFamily="34" charset="0"/>
                <a:cs typeface="Aptos" panose="020B0004020202020204" pitchFamily="34" charset="0"/>
              </a:rPr>
              <a:t>Please email </a:t>
            </a:r>
            <a:r>
              <a:rPr lang="en-GB" sz="1400" u="sng" dirty="0">
                <a:solidFill>
                  <a:srgbClr val="18B7EA"/>
                </a:solidFill>
                <a:latin typeface="Quicksand" panose="00000500000000000000" pitchFamily="2"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mail@notinourcommunity.org</a:t>
            </a:r>
            <a:r>
              <a:rPr lang="en-GB" sz="1400" dirty="0">
                <a:solidFill>
                  <a:srgbClr val="18B7EA"/>
                </a:solidFill>
                <a:latin typeface="Quicksand" panose="00000500000000000000" pitchFamily="2" charset="0"/>
                <a:ea typeface="Aptos" panose="020B0004020202020204" pitchFamily="34" charset="0"/>
                <a:cs typeface="Aptos" panose="020B0004020202020204" pitchFamily="34" charset="0"/>
              </a:rPr>
              <a:t> </a:t>
            </a:r>
            <a:r>
              <a:rPr lang="en-GB" sz="1400" dirty="0">
                <a:solidFill>
                  <a:schemeClr val="tx1"/>
                </a:solidFill>
                <a:latin typeface="Quicksand" panose="00000500000000000000" pitchFamily="2" charset="0"/>
                <a:ea typeface="Aptos" panose="020B0004020202020204" pitchFamily="34" charset="0"/>
                <a:cs typeface="Aptos" panose="020B0004020202020204" pitchFamily="34" charset="0"/>
              </a:rPr>
              <a:t>with comments or to a request a call.</a:t>
            </a:r>
            <a:br>
              <a:rPr lang="en-GB" sz="1400" b="1" dirty="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400" b="1" dirty="0">
                <a:solidFill>
                  <a:schemeClr val="tx1"/>
                </a:solidFill>
                <a:latin typeface="Quicksand" panose="00000500000000000000" pitchFamily="2" charset="0"/>
                <a:ea typeface="Aptos" panose="020B0004020202020204" pitchFamily="34" charset="0"/>
                <a:cs typeface="Aptos" panose="020B0004020202020204" pitchFamily="34" charset="0"/>
              </a:rPr>
              <a:t> </a:t>
            </a:r>
            <a:br>
              <a:rPr lang="en-GB" sz="1400" b="1" dirty="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400" b="1" dirty="0">
                <a:solidFill>
                  <a:schemeClr val="tx1"/>
                </a:solidFill>
                <a:latin typeface="Quicksand" panose="00000500000000000000" pitchFamily="2" charset="0"/>
                <a:ea typeface="Aptos" panose="020B0004020202020204" pitchFamily="34" charset="0"/>
                <a:cs typeface="Aptos" panose="020B0004020202020204" pitchFamily="34" charset="0"/>
              </a:rPr>
              <a:t>Thank you for your support.</a:t>
            </a:r>
            <a:endParaRPr lang="en-US" sz="1400" b="1" dirty="0">
              <a:solidFill>
                <a:schemeClr val="tx1"/>
              </a:solidFill>
              <a:latin typeface="Quicksand" panose="00000500000000000000" pitchFamily="2" charset="0"/>
              <a:ea typeface="Hiragino Maru Gothic Pro W4" panose="020F0400000000000000" pitchFamily="34" charset="-128"/>
              <a:cs typeface="Poppins" pitchFamily="2" charset="77"/>
            </a:endParaRPr>
          </a:p>
          <a:p>
            <a:endParaRPr lang="en-US" sz="1400" dirty="0"/>
          </a:p>
        </p:txBody>
      </p:sp>
      <p:pic>
        <p:nvPicPr>
          <p:cNvPr id="10" name="Picture 9" descr="A circle with text on it&#10;&#10;Description automatically generated">
            <a:extLst>
              <a:ext uri="{FF2B5EF4-FFF2-40B4-BE49-F238E27FC236}">
                <a16:creationId xmlns:a16="http://schemas.microsoft.com/office/drawing/2014/main" id="{2C374CC0-70CC-6B9E-09BE-7BDF03E98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731" y="705414"/>
            <a:ext cx="4312920" cy="4312920"/>
          </a:xfrm>
          <a:prstGeom prst="rect">
            <a:avLst/>
          </a:prstGeom>
        </p:spPr>
      </p:pic>
      <p:pic>
        <p:nvPicPr>
          <p:cNvPr id="11" name="Picture 10" descr="A logo for a police and crime commission&#10;&#10;Description automatically generated">
            <a:extLst>
              <a:ext uri="{FF2B5EF4-FFF2-40B4-BE49-F238E27FC236}">
                <a16:creationId xmlns:a16="http://schemas.microsoft.com/office/drawing/2014/main" id="{E6034FB1-1006-6346-82B1-FC86BD1449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970" y="5548961"/>
            <a:ext cx="1209291" cy="855563"/>
          </a:xfrm>
          <a:prstGeom prst="rect">
            <a:avLst/>
          </a:prstGeom>
        </p:spPr>
      </p:pic>
      <p:pic>
        <p:nvPicPr>
          <p:cNvPr id="12" name="Picture 11" descr="A white badge with a blue and white circle with a crown and a red and white circle with a blue and white circle with a red crown on it&#10;&#10;Description automatically generated">
            <a:extLst>
              <a:ext uri="{FF2B5EF4-FFF2-40B4-BE49-F238E27FC236}">
                <a16:creationId xmlns:a16="http://schemas.microsoft.com/office/drawing/2014/main" id="{01A04768-CFF9-0224-47D0-5AE398435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7085" y="5669429"/>
            <a:ext cx="469406" cy="614629"/>
          </a:xfrm>
          <a:prstGeom prst="rect">
            <a:avLst/>
          </a:prstGeom>
        </p:spPr>
      </p:pic>
      <p:pic>
        <p:nvPicPr>
          <p:cNvPr id="13" name="Picture 12" descr="Black arrows and text on a white background&#10;&#10;Description automatically generated">
            <a:extLst>
              <a:ext uri="{FF2B5EF4-FFF2-40B4-BE49-F238E27FC236}">
                <a16:creationId xmlns:a16="http://schemas.microsoft.com/office/drawing/2014/main" id="{780DB110-8286-EC86-039B-0E47F13A05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7315" y="5669429"/>
            <a:ext cx="1228023" cy="568884"/>
          </a:xfrm>
          <a:prstGeom prst="rect">
            <a:avLst/>
          </a:prstGeom>
        </p:spPr>
      </p:pic>
    </p:spTree>
    <p:extLst>
      <p:ext uri="{BB962C8B-B14F-4D97-AF65-F5344CB8AC3E}">
        <p14:creationId xmlns:p14="http://schemas.microsoft.com/office/powerpoint/2010/main" val="365233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AA361DF-D008-41DD-BE06-924B3C3AC8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994967" y="-5025330"/>
            <a:ext cx="2202065" cy="12192002"/>
          </a:xfrm>
          <a:prstGeom prst="rect">
            <a:avLst/>
          </a:prstGeom>
        </p:spPr>
      </p:pic>
      <p:sp>
        <p:nvSpPr>
          <p:cNvPr id="3" name="Content Placeholder 2">
            <a:extLst>
              <a:ext uri="{FF2B5EF4-FFF2-40B4-BE49-F238E27FC236}">
                <a16:creationId xmlns:a16="http://schemas.microsoft.com/office/drawing/2014/main" id="{5D61AD72-0DD9-9786-5C75-1D0288CB0E39}"/>
              </a:ext>
            </a:extLst>
          </p:cNvPr>
          <p:cNvSpPr>
            <a:spLocks noGrp="1"/>
          </p:cNvSpPr>
          <p:nvPr>
            <p:ph idx="1"/>
          </p:nvPr>
        </p:nvSpPr>
        <p:spPr>
          <a:xfrm>
            <a:off x="887238" y="2621790"/>
            <a:ext cx="7113762" cy="3284473"/>
          </a:xfrm>
        </p:spPr>
        <p:txBody>
          <a:bodyPr>
            <a:normAutofit/>
          </a:bodyPr>
          <a:lstStyle/>
          <a:p>
            <a:pPr marL="0" indent="0" algn="l">
              <a:lnSpc>
                <a:spcPct val="100000"/>
              </a:lnSpc>
              <a:buNone/>
            </a:pPr>
            <a:r>
              <a:rPr lang="en-US" sz="2100" dirty="0">
                <a:latin typeface="Quicksand" panose="00000500000000000000"/>
              </a:rPr>
              <a:t>Drug dealers use social media to sell drugs.</a:t>
            </a:r>
          </a:p>
          <a:p>
            <a:pPr marL="0" indent="0" algn="l">
              <a:lnSpc>
                <a:spcPct val="100000"/>
              </a:lnSpc>
              <a:buNone/>
            </a:pPr>
            <a:endParaRPr lang="en-US" sz="2100" dirty="0">
              <a:latin typeface="Quicksand" panose="00000500000000000000"/>
            </a:endParaRPr>
          </a:p>
          <a:p>
            <a:pPr marL="0" indent="0" algn="l">
              <a:lnSpc>
                <a:spcPct val="100000"/>
              </a:lnSpc>
              <a:buNone/>
            </a:pPr>
            <a:r>
              <a:rPr lang="en-US" sz="2100" b="0" i="0" dirty="0">
                <a:effectLst/>
                <a:latin typeface="Quicksand"/>
              </a:rPr>
              <a:t>One substance of increasing concern, particularly among students, is </a:t>
            </a:r>
            <a:r>
              <a:rPr lang="en-US" sz="2100" b="1" i="0" dirty="0">
                <a:solidFill>
                  <a:srgbClr val="E6830F"/>
                </a:solidFill>
                <a:effectLst/>
                <a:latin typeface="Quicksand"/>
              </a:rPr>
              <a:t>ketamine</a:t>
            </a:r>
            <a:r>
              <a:rPr lang="en-US" sz="2100" b="0" i="0" dirty="0">
                <a:effectLst/>
                <a:latin typeface="Quicksand"/>
              </a:rPr>
              <a:t>.</a:t>
            </a:r>
          </a:p>
          <a:p>
            <a:pPr marL="0" indent="0" algn="l">
              <a:lnSpc>
                <a:spcPct val="100000"/>
              </a:lnSpc>
              <a:buNone/>
            </a:pPr>
            <a:endParaRPr lang="en-US" sz="2100" b="0" i="0" dirty="0">
              <a:effectLst/>
              <a:latin typeface="Quicksand"/>
            </a:endParaRPr>
          </a:p>
          <a:p>
            <a:pPr marL="0" indent="0" algn="l">
              <a:lnSpc>
                <a:spcPct val="100000"/>
              </a:lnSpc>
              <a:buNone/>
            </a:pPr>
            <a:r>
              <a:rPr lang="en-US" sz="2100" b="1" i="0" dirty="0">
                <a:effectLst/>
                <a:latin typeface="Quicksand"/>
              </a:rPr>
              <a:t>Why </a:t>
            </a:r>
            <a:r>
              <a:rPr lang="en-US" sz="2100" b="1" dirty="0">
                <a:latin typeface="Quicksand"/>
              </a:rPr>
              <a:t>do you think this is the case?</a:t>
            </a:r>
          </a:p>
          <a:p>
            <a:pPr marL="0" indent="0" algn="l">
              <a:lnSpc>
                <a:spcPct val="100000"/>
              </a:lnSpc>
              <a:buNone/>
            </a:pPr>
            <a:endParaRPr lang="en-US" b="0" i="0" dirty="0">
              <a:effectLst/>
              <a:latin typeface="Quicksand"/>
            </a:endParaRPr>
          </a:p>
          <a:p>
            <a:pPr marL="0" indent="0" algn="l">
              <a:lnSpc>
                <a:spcPct val="100000"/>
              </a:lnSpc>
              <a:buNone/>
            </a:pPr>
            <a:endParaRPr lang="en-GB" b="0" i="0" dirty="0">
              <a:effectLst/>
              <a:latin typeface="fkGroteskNeue"/>
            </a:endParaRPr>
          </a:p>
          <a:p>
            <a:pPr marL="0" indent="0">
              <a:lnSpc>
                <a:spcPct val="100000"/>
              </a:lnSpc>
              <a:buNone/>
            </a:pPr>
            <a:endParaRPr lang="en-GB" dirty="0"/>
          </a:p>
        </p:txBody>
      </p:sp>
      <p:sp>
        <p:nvSpPr>
          <p:cNvPr id="4" name="Slide Number Placeholder 3">
            <a:extLst>
              <a:ext uri="{FF2B5EF4-FFF2-40B4-BE49-F238E27FC236}">
                <a16:creationId xmlns:a16="http://schemas.microsoft.com/office/drawing/2014/main" id="{E9E20A86-C8D2-7B0D-A100-E3C213092C0A}"/>
              </a:ext>
            </a:extLst>
          </p:cNvPr>
          <p:cNvSpPr>
            <a:spLocks noGrp="1"/>
          </p:cNvSpPr>
          <p:nvPr>
            <p:ph type="sldNum" sz="quarter" idx="12"/>
          </p:nvPr>
        </p:nvSpPr>
        <p:spPr>
          <a:xfrm>
            <a:off x="9292309"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10</a:t>
            </a:fld>
            <a:endParaRPr lang="en-GB" sz="1300" b="1" dirty="0">
              <a:solidFill>
                <a:srgbClr val="E6830F"/>
              </a:solidFill>
              <a:latin typeface="Quicksand" panose="00000500000000000000" pitchFamily="2" charset="0"/>
            </a:endParaRPr>
          </a:p>
        </p:txBody>
      </p:sp>
      <p:sp>
        <p:nvSpPr>
          <p:cNvPr id="5" name="Title 1">
            <a:extLst>
              <a:ext uri="{FF2B5EF4-FFF2-40B4-BE49-F238E27FC236}">
                <a16:creationId xmlns:a16="http://schemas.microsoft.com/office/drawing/2014/main" id="{60B0BE61-DB21-FC44-B72E-DB3ED34DDE22}"/>
              </a:ext>
            </a:extLst>
          </p:cNvPr>
          <p:cNvSpPr>
            <a:spLocks noGrp="1"/>
          </p:cNvSpPr>
          <p:nvPr>
            <p:ph type="title"/>
          </p:nvPr>
        </p:nvSpPr>
        <p:spPr>
          <a:xfrm>
            <a:off x="887238" y="521449"/>
            <a:ext cx="7547313" cy="1325563"/>
          </a:xfrm>
        </p:spPr>
        <p:txBody>
          <a:bodyPr/>
          <a:lstStyle/>
          <a:p>
            <a:r>
              <a:rPr lang="en-US" b="1" dirty="0">
                <a:latin typeface="Bahnschrift Condensed" panose="020B0502040204020203" pitchFamily="34" charset="0"/>
              </a:rPr>
              <a:t>Ketamine – </a:t>
            </a:r>
            <a:r>
              <a:rPr lang="en-US" b="1" dirty="0">
                <a:solidFill>
                  <a:srgbClr val="E6830F"/>
                </a:solidFill>
                <a:latin typeface="Bahnschrift Condensed" panose="020B0502040204020203" pitchFamily="34" charset="0"/>
              </a:rPr>
              <a:t>have you heard of it?</a:t>
            </a:r>
            <a:endParaRPr lang="en-GB" b="1" dirty="0">
              <a:solidFill>
                <a:srgbClr val="E6830F"/>
              </a:solidFill>
              <a:latin typeface="Bahnschrift Condensed" panose="020B0502040204020203" pitchFamily="34" charset="0"/>
            </a:endParaRPr>
          </a:p>
        </p:txBody>
      </p:sp>
      <p:sp>
        <p:nvSpPr>
          <p:cNvPr id="8" name="Rounded Rectangle 10">
            <a:extLst>
              <a:ext uri="{FF2B5EF4-FFF2-40B4-BE49-F238E27FC236}">
                <a16:creationId xmlns:a16="http://schemas.microsoft.com/office/drawing/2014/main" id="{8F1EBB30-6730-B2F4-EF25-4CC4759506D6}"/>
              </a:ext>
            </a:extLst>
          </p:cNvPr>
          <p:cNvSpPr/>
          <p:nvPr/>
        </p:nvSpPr>
        <p:spPr>
          <a:xfrm>
            <a:off x="887239" y="5435261"/>
            <a:ext cx="3596887" cy="747782"/>
          </a:xfrm>
          <a:prstGeom prst="roundRect">
            <a:avLst>
              <a:gd name="adj" fmla="val 43416"/>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Click for answers next slide </a:t>
            </a:r>
            <a:r>
              <a:rPr lang="en-US">
                <a:sym typeface="Wingdings" panose="05000000000000000000" pitchFamily="2" charset="2"/>
              </a:rPr>
              <a:t></a:t>
            </a:r>
            <a:endParaRPr lang="en-US"/>
          </a:p>
        </p:txBody>
      </p:sp>
      <p:pic>
        <p:nvPicPr>
          <p:cNvPr id="10" name="Graphic 9">
            <a:extLst>
              <a:ext uri="{FF2B5EF4-FFF2-40B4-BE49-F238E27FC236}">
                <a16:creationId xmlns:a16="http://schemas.microsoft.com/office/drawing/2014/main" id="{0CFBE289-F56D-9901-D5B5-D5E9EE5352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95745" y="596366"/>
            <a:ext cx="2966601" cy="6261634"/>
          </a:xfrm>
          <a:prstGeom prst="rect">
            <a:avLst/>
          </a:prstGeom>
        </p:spPr>
      </p:pic>
      <p:sp>
        <p:nvSpPr>
          <p:cNvPr id="12" name="TextBox 11">
            <a:extLst>
              <a:ext uri="{FF2B5EF4-FFF2-40B4-BE49-F238E27FC236}">
                <a16:creationId xmlns:a16="http://schemas.microsoft.com/office/drawing/2014/main" id="{4065DC21-C9B1-55D5-20C8-505954E107CF}"/>
              </a:ext>
            </a:extLst>
          </p:cNvPr>
          <p:cNvSpPr txBox="1"/>
          <p:nvPr/>
        </p:nvSpPr>
        <p:spPr>
          <a:xfrm>
            <a:off x="9334098" y="3224066"/>
            <a:ext cx="1739061" cy="646331"/>
          </a:xfrm>
          <a:prstGeom prst="rect">
            <a:avLst/>
          </a:prstGeom>
          <a:noFill/>
        </p:spPr>
        <p:txBody>
          <a:bodyPr wrap="square" rtlCol="0">
            <a:spAutoFit/>
          </a:bodyPr>
          <a:lstStyle/>
          <a:p>
            <a:pPr algn="ctr"/>
            <a:r>
              <a:rPr lang="en-US" sz="3600" dirty="0">
                <a:latin typeface="Bahnschrift Condensed" panose="020B0502040204020203" pitchFamily="34" charset="0"/>
              </a:rPr>
              <a:t>HANDS UP!</a:t>
            </a:r>
            <a:endParaRPr lang="en-GB" sz="3600" dirty="0">
              <a:latin typeface="Bahnschrift Condensed" panose="020B0502040204020203" pitchFamily="34" charset="0"/>
            </a:endParaRPr>
          </a:p>
        </p:txBody>
      </p:sp>
    </p:spTree>
    <p:extLst>
      <p:ext uri="{BB962C8B-B14F-4D97-AF65-F5344CB8AC3E}">
        <p14:creationId xmlns:p14="http://schemas.microsoft.com/office/powerpoint/2010/main" val="237659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8AFD983-5B30-4BFC-D6C5-8BF08EEC55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825924" y="-4831142"/>
            <a:ext cx="2540155" cy="12192002"/>
          </a:xfrm>
          <a:prstGeom prst="rect">
            <a:avLst/>
          </a:prstGeom>
        </p:spPr>
      </p:pic>
      <p:sp>
        <p:nvSpPr>
          <p:cNvPr id="8" name="Rounded Rectangle 11">
            <a:extLst>
              <a:ext uri="{FF2B5EF4-FFF2-40B4-BE49-F238E27FC236}">
                <a16:creationId xmlns:a16="http://schemas.microsoft.com/office/drawing/2014/main" id="{821E473D-3868-5910-3472-A7F7BF98843A}"/>
              </a:ext>
            </a:extLst>
          </p:cNvPr>
          <p:cNvSpPr/>
          <p:nvPr/>
        </p:nvSpPr>
        <p:spPr>
          <a:xfrm>
            <a:off x="838198" y="5274556"/>
            <a:ext cx="10720390" cy="1081794"/>
          </a:xfrm>
          <a:prstGeom prst="roundRect">
            <a:avLst/>
          </a:prstGeom>
          <a:solidFill>
            <a:srgbClr val="E6830F">
              <a:alpha val="10158"/>
            </a:srgbClr>
          </a:solidFill>
          <a:ln>
            <a:solidFill>
              <a:srgbClr val="E6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solidFill>
                <a:srgbClr val="E6830F"/>
              </a:solidFill>
              <a:latin typeface="Quicksand" panose="00000500000000000000" pitchFamily="2" charset="0"/>
            </a:endParaRPr>
          </a:p>
        </p:txBody>
      </p:sp>
      <p:sp>
        <p:nvSpPr>
          <p:cNvPr id="3" name="Content Placeholder 2">
            <a:extLst>
              <a:ext uri="{FF2B5EF4-FFF2-40B4-BE49-F238E27FC236}">
                <a16:creationId xmlns:a16="http://schemas.microsoft.com/office/drawing/2014/main" id="{9060AAFC-D19E-80E7-DD8C-D0F9DE02991E}"/>
              </a:ext>
            </a:extLst>
          </p:cNvPr>
          <p:cNvSpPr>
            <a:spLocks noGrp="1"/>
          </p:cNvSpPr>
          <p:nvPr>
            <p:ph idx="1"/>
          </p:nvPr>
        </p:nvSpPr>
        <p:spPr>
          <a:xfrm>
            <a:off x="838197" y="2944413"/>
            <a:ext cx="10720391" cy="2540156"/>
          </a:xfrm>
        </p:spPr>
        <p:txBody>
          <a:bodyPr>
            <a:noAutofit/>
          </a:bodyPr>
          <a:lstStyle/>
          <a:p>
            <a:pPr marL="0" indent="0">
              <a:lnSpc>
                <a:spcPct val="100000"/>
              </a:lnSpc>
              <a:buNone/>
            </a:pPr>
            <a:r>
              <a:rPr lang="en-US" sz="1800" b="1" dirty="0">
                <a:solidFill>
                  <a:srgbClr val="E6830F"/>
                </a:solidFill>
                <a:latin typeface="Quicksand"/>
              </a:rPr>
              <a:t>Why? </a:t>
            </a:r>
          </a:p>
          <a:p>
            <a:pPr>
              <a:lnSpc>
                <a:spcPct val="100000"/>
              </a:lnSpc>
              <a:buFont typeface="Arial" panose="020B0604020202020204" pitchFamily="34" charset="0"/>
              <a:buChar char="•"/>
            </a:pPr>
            <a:r>
              <a:rPr lang="en-US" sz="1800" dirty="0">
                <a:latin typeface="Quicksand"/>
              </a:rPr>
              <a:t>Ketamine is cheaper than Cocaine, but the risks are </a:t>
            </a:r>
            <a:r>
              <a:rPr lang="en-US" sz="1800" b="1" dirty="0">
                <a:latin typeface="Quicksand"/>
              </a:rPr>
              <a:t>huge</a:t>
            </a:r>
            <a:r>
              <a:rPr lang="en-US" sz="1800" dirty="0">
                <a:latin typeface="Quicksand"/>
              </a:rPr>
              <a:t>. Long-term use can lead to serious health problems like ‘bladder rot’ (yes, it is as bad as it sounds), kidney damage, and liver issues.</a:t>
            </a:r>
          </a:p>
          <a:p>
            <a:pPr>
              <a:lnSpc>
                <a:spcPct val="100000"/>
              </a:lnSpc>
              <a:buFont typeface="Arial" panose="020B0604020202020204" pitchFamily="34" charset="0"/>
              <a:buChar char="•"/>
            </a:pPr>
            <a:r>
              <a:rPr lang="en-US" sz="1800" dirty="0">
                <a:latin typeface="Quicksand"/>
              </a:rPr>
              <a:t>It’s often seen as a party drug; it makes you feel out of touch with reality and causes  hallucinations in some cases, but the long-term effects can be life-changing — and not in a good way.</a:t>
            </a:r>
          </a:p>
        </p:txBody>
      </p:sp>
      <p:sp>
        <p:nvSpPr>
          <p:cNvPr id="4" name="Slide Number Placeholder 3">
            <a:extLst>
              <a:ext uri="{FF2B5EF4-FFF2-40B4-BE49-F238E27FC236}">
                <a16:creationId xmlns:a16="http://schemas.microsoft.com/office/drawing/2014/main" id="{A01F41DF-AE12-5465-FD39-28A7D281D644}"/>
              </a:ext>
            </a:extLst>
          </p:cNvPr>
          <p:cNvSpPr>
            <a:spLocks noGrp="1"/>
          </p:cNvSpPr>
          <p:nvPr>
            <p:ph type="sldNum" sz="quarter" idx="12"/>
          </p:nvPr>
        </p:nvSpPr>
        <p:spPr>
          <a:xfrm>
            <a:off x="9282114" y="6360741"/>
            <a:ext cx="2743200" cy="365125"/>
          </a:xfrm>
        </p:spPr>
        <p:txBody>
          <a:bodyPr/>
          <a:lstStyle/>
          <a:p>
            <a:fld id="{77380EB5-E4C9-454B-A667-1F3D5BD190E2}" type="slidenum">
              <a:rPr lang="en-GB" sz="1300" b="1" smtClean="0">
                <a:solidFill>
                  <a:srgbClr val="E6830F"/>
                </a:solidFill>
                <a:latin typeface="Quicksand" panose="00000500000000000000" pitchFamily="2" charset="0"/>
              </a:rPr>
              <a:t>11</a:t>
            </a:fld>
            <a:endParaRPr lang="en-GB" sz="1300" b="1" dirty="0">
              <a:solidFill>
                <a:srgbClr val="E6830F"/>
              </a:solidFill>
              <a:latin typeface="Quicksand" panose="00000500000000000000" pitchFamily="2" charset="0"/>
            </a:endParaRPr>
          </a:p>
        </p:txBody>
      </p:sp>
      <p:sp>
        <p:nvSpPr>
          <p:cNvPr id="7" name="Title 1">
            <a:extLst>
              <a:ext uri="{FF2B5EF4-FFF2-40B4-BE49-F238E27FC236}">
                <a16:creationId xmlns:a16="http://schemas.microsoft.com/office/drawing/2014/main" id="{C12BF217-31F5-DC17-E34A-022B14DC4ED2}"/>
              </a:ext>
            </a:extLst>
          </p:cNvPr>
          <p:cNvSpPr txBox="1">
            <a:spLocks/>
          </p:cNvSpPr>
          <p:nvPr/>
        </p:nvSpPr>
        <p:spPr>
          <a:xfrm>
            <a:off x="838199" y="4042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Bahnschrift Condensed" panose="020B0502040204020203" pitchFamily="34" charset="0"/>
              </a:rPr>
              <a:t>Ketamine – a growing concern</a:t>
            </a:r>
            <a:endParaRPr lang="en-GB" b="1">
              <a:latin typeface="Bahnschrift Condensed" panose="020B0502040204020203" pitchFamily="34" charset="0"/>
            </a:endParaRPr>
          </a:p>
        </p:txBody>
      </p:sp>
      <p:sp>
        <p:nvSpPr>
          <p:cNvPr id="6" name="TextBox 5">
            <a:extLst>
              <a:ext uri="{FF2B5EF4-FFF2-40B4-BE49-F238E27FC236}">
                <a16:creationId xmlns:a16="http://schemas.microsoft.com/office/drawing/2014/main" id="{5C8EE708-711E-FFD5-459B-61628ECAA56D}"/>
              </a:ext>
            </a:extLst>
          </p:cNvPr>
          <p:cNvSpPr txBox="1"/>
          <p:nvPr/>
        </p:nvSpPr>
        <p:spPr>
          <a:xfrm>
            <a:off x="1128714" y="5461510"/>
            <a:ext cx="10225086" cy="707886"/>
          </a:xfrm>
          <a:prstGeom prst="rect">
            <a:avLst/>
          </a:prstGeom>
          <a:noFill/>
        </p:spPr>
        <p:txBody>
          <a:bodyPr wrap="square">
            <a:spAutoFit/>
          </a:bodyPr>
          <a:lstStyle/>
          <a:p>
            <a:pPr marL="0" indent="0">
              <a:lnSpc>
                <a:spcPct val="100000"/>
              </a:lnSpc>
              <a:buNone/>
            </a:pPr>
            <a:r>
              <a:rPr lang="en-US" sz="2000" b="0" i="0" dirty="0">
                <a:effectLst/>
                <a:latin typeface="Quicksand"/>
              </a:rPr>
              <a:t>Given these dangers, </a:t>
            </a:r>
            <a:r>
              <a:rPr lang="en-US" sz="2000" b="1" i="0" dirty="0">
                <a:solidFill>
                  <a:srgbClr val="E6830F"/>
                </a:solidFill>
                <a:effectLst/>
                <a:latin typeface="Quicksand"/>
              </a:rPr>
              <a:t>why do people choose to use substances like ketamine</a:t>
            </a:r>
            <a:r>
              <a:rPr lang="en-US" sz="2000" b="1" dirty="0">
                <a:solidFill>
                  <a:srgbClr val="E6830F"/>
                </a:solidFill>
                <a:latin typeface="Quicksand"/>
              </a:rPr>
              <a:t> </a:t>
            </a:r>
            <a:r>
              <a:rPr lang="en-US" sz="2000" b="1" i="0" dirty="0">
                <a:solidFill>
                  <a:srgbClr val="E6830F"/>
                </a:solidFill>
                <a:effectLst/>
                <a:latin typeface="Quicksand"/>
              </a:rPr>
              <a:t>or any other drug? </a:t>
            </a:r>
            <a:r>
              <a:rPr lang="en-US" sz="2000" dirty="0">
                <a:latin typeface="Quicksand"/>
                <a:sym typeface="Wingdings" panose="05000000000000000000" pitchFamily="2" charset="2"/>
              </a:rPr>
              <a:t></a:t>
            </a:r>
            <a:endParaRPr lang="en-GB" sz="2000" dirty="0">
              <a:latin typeface="Quicksand"/>
            </a:endParaRPr>
          </a:p>
        </p:txBody>
      </p:sp>
      <p:sp>
        <p:nvSpPr>
          <p:cNvPr id="10" name="TextBox 9">
            <a:extLst>
              <a:ext uri="{FF2B5EF4-FFF2-40B4-BE49-F238E27FC236}">
                <a16:creationId xmlns:a16="http://schemas.microsoft.com/office/drawing/2014/main" id="{7608FF59-8B78-F2D4-9740-D56FEA01DE6D}"/>
              </a:ext>
            </a:extLst>
          </p:cNvPr>
          <p:cNvSpPr txBox="1"/>
          <p:nvPr/>
        </p:nvSpPr>
        <p:spPr>
          <a:xfrm>
            <a:off x="838198" y="1445687"/>
            <a:ext cx="10041295" cy="707886"/>
          </a:xfrm>
          <a:prstGeom prst="rect">
            <a:avLst/>
          </a:prstGeom>
          <a:noFill/>
        </p:spPr>
        <p:txBody>
          <a:bodyPr wrap="square">
            <a:spAutoFit/>
          </a:bodyPr>
          <a:lstStyle/>
          <a:p>
            <a:pPr>
              <a:lnSpc>
                <a:spcPct val="100000"/>
              </a:lnSpc>
            </a:pPr>
            <a:r>
              <a:rPr lang="en-US" sz="2000" dirty="0">
                <a:latin typeface="Quicksand"/>
              </a:rPr>
              <a:t>A recent study found that more young people are now getting treatment for Ketamine use than for Cocaine.</a:t>
            </a:r>
          </a:p>
        </p:txBody>
      </p:sp>
    </p:spTree>
    <p:extLst>
      <p:ext uri="{BB962C8B-B14F-4D97-AF65-F5344CB8AC3E}">
        <p14:creationId xmlns:p14="http://schemas.microsoft.com/office/powerpoint/2010/main" val="74569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42" presetClass="entr" presetSubtype="0" fill="hold" grpId="0" nodeType="withEffect">
                                  <p:stCondLst>
                                    <p:cond delay="1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A2B917C-0BC0-538F-495A-D1D524F9BD70}"/>
              </a:ext>
            </a:extLst>
          </p:cNvPr>
          <p:cNvSpPr>
            <a:spLocks noGrp="1"/>
          </p:cNvSpPr>
          <p:nvPr>
            <p:ph type="title"/>
          </p:nvPr>
        </p:nvSpPr>
        <p:spPr>
          <a:xfrm>
            <a:off x="910713" y="925282"/>
            <a:ext cx="10515600" cy="1325563"/>
          </a:xfrm>
        </p:spPr>
        <p:txBody>
          <a:bodyPr>
            <a:normAutofit fontScale="90000"/>
          </a:bodyPr>
          <a:lstStyle/>
          <a:p>
            <a:r>
              <a:rPr lang="en-GB" sz="4900" b="1" dirty="0">
                <a:latin typeface="Bahnschrift Condensed" panose="020B0502040204020203" pitchFamily="34" charset="0"/>
              </a:rPr>
              <a:t>Why do people use substances?</a:t>
            </a:r>
            <a:br>
              <a:rPr lang="en-GB" b="1" dirty="0">
                <a:latin typeface="Bahnschrift Condensed" panose="020B0502040204020203" pitchFamily="34" charset="0"/>
              </a:rPr>
            </a:br>
            <a:br>
              <a:rPr lang="en-GB" sz="4400" i="1" dirty="0">
                <a:solidFill>
                  <a:srgbClr val="E6830F"/>
                </a:solidFill>
                <a:latin typeface="Quicksand" panose="00000500000000000000" pitchFamily="2" charset="0"/>
              </a:rPr>
            </a:br>
            <a:endParaRPr lang="en-GB" b="1" dirty="0">
              <a:latin typeface="Bahnschrift Condensed" panose="020B0502040204020203" pitchFamily="34" charset="0"/>
            </a:endParaRPr>
          </a:p>
        </p:txBody>
      </p:sp>
      <p:sp>
        <p:nvSpPr>
          <p:cNvPr id="13" name="Content Placeholder 12">
            <a:extLst>
              <a:ext uri="{FF2B5EF4-FFF2-40B4-BE49-F238E27FC236}">
                <a16:creationId xmlns:a16="http://schemas.microsoft.com/office/drawing/2014/main" id="{97F02614-2E66-AD1B-2E66-1F9958528321}"/>
              </a:ext>
            </a:extLst>
          </p:cNvPr>
          <p:cNvSpPr>
            <a:spLocks noGrp="1"/>
          </p:cNvSpPr>
          <p:nvPr>
            <p:ph idx="1"/>
          </p:nvPr>
        </p:nvSpPr>
        <p:spPr>
          <a:xfrm>
            <a:off x="910713" y="1442231"/>
            <a:ext cx="8461887" cy="508426"/>
          </a:xfrm>
        </p:spPr>
        <p:txBody>
          <a:bodyPr>
            <a:normAutofit/>
          </a:bodyPr>
          <a:lstStyle/>
          <a:p>
            <a:pPr marL="0" indent="0">
              <a:buNone/>
            </a:pPr>
            <a:r>
              <a:rPr lang="en-GB" sz="2400" dirty="0">
                <a:latin typeface="Quicksand" panose="00000500000000000000" pitchFamily="2" charset="0"/>
              </a:rPr>
              <a:t>Why do you think people your age might try substances?</a:t>
            </a:r>
          </a:p>
          <a:p>
            <a:pPr marL="0" indent="0">
              <a:buNone/>
            </a:pPr>
            <a:endParaRPr lang="en-GB" dirty="0">
              <a:latin typeface="Quicksand" panose="00000500000000000000" pitchFamily="2" charset="0"/>
            </a:endParaRPr>
          </a:p>
          <a:p>
            <a:pPr marL="0" indent="0">
              <a:buNone/>
            </a:pPr>
            <a:endParaRPr lang="en-GB" sz="2400" dirty="0">
              <a:latin typeface="Quicksand" panose="00000500000000000000" pitchFamily="2" charset="0"/>
            </a:endParaRPr>
          </a:p>
          <a:p>
            <a:pPr marL="0" indent="0">
              <a:buNone/>
            </a:pPr>
            <a:endParaRPr lang="en-GB" sz="2400" dirty="0">
              <a:latin typeface="Quicksand" panose="00000500000000000000" pitchFamily="2" charset="0"/>
            </a:endParaRPr>
          </a:p>
          <a:p>
            <a:pPr marL="0" indent="0">
              <a:buNone/>
            </a:pPr>
            <a:endParaRPr lang="en-GB" sz="2400" dirty="0">
              <a:latin typeface="Quicksand" panose="00000500000000000000" pitchFamily="2" charset="0"/>
            </a:endParaRPr>
          </a:p>
        </p:txBody>
      </p:sp>
      <p:sp>
        <p:nvSpPr>
          <p:cNvPr id="3" name="TextBox 2">
            <a:extLst>
              <a:ext uri="{FF2B5EF4-FFF2-40B4-BE49-F238E27FC236}">
                <a16:creationId xmlns:a16="http://schemas.microsoft.com/office/drawing/2014/main" id="{77C46363-8EB6-E9EB-299A-0551E2CAAED8}"/>
              </a:ext>
            </a:extLst>
          </p:cNvPr>
          <p:cNvSpPr txBox="1"/>
          <p:nvPr/>
        </p:nvSpPr>
        <p:spPr>
          <a:xfrm>
            <a:off x="1644384" y="2467606"/>
            <a:ext cx="3705496" cy="1323439"/>
          </a:xfrm>
          <a:prstGeom prst="rect">
            <a:avLst/>
          </a:prstGeom>
          <a:noFill/>
        </p:spPr>
        <p:txBody>
          <a:bodyPr wrap="square">
            <a:spAutoFit/>
          </a:bodyPr>
          <a:lstStyle/>
          <a:p>
            <a:pPr marL="0" indent="0">
              <a:buNone/>
            </a:pPr>
            <a:r>
              <a:rPr lang="en-GB" sz="8000" b="1" dirty="0">
                <a:latin typeface="Bahnschrift Condensed" panose="020B0502040204020203" pitchFamily="34" charset="0"/>
              </a:rPr>
              <a:t>Curiosity</a:t>
            </a:r>
          </a:p>
        </p:txBody>
      </p:sp>
      <p:sp>
        <p:nvSpPr>
          <p:cNvPr id="6" name="TextBox 5">
            <a:extLst>
              <a:ext uri="{FF2B5EF4-FFF2-40B4-BE49-F238E27FC236}">
                <a16:creationId xmlns:a16="http://schemas.microsoft.com/office/drawing/2014/main" id="{BB6E19E0-AB28-A2C5-B65F-862760EB468A}"/>
              </a:ext>
            </a:extLst>
          </p:cNvPr>
          <p:cNvSpPr txBox="1"/>
          <p:nvPr/>
        </p:nvSpPr>
        <p:spPr>
          <a:xfrm>
            <a:off x="2229810" y="5318079"/>
            <a:ext cx="6035336" cy="923330"/>
          </a:xfrm>
          <a:prstGeom prst="rect">
            <a:avLst/>
          </a:prstGeom>
          <a:noFill/>
        </p:spPr>
        <p:txBody>
          <a:bodyPr wrap="square">
            <a:spAutoFit/>
          </a:bodyPr>
          <a:lstStyle/>
          <a:p>
            <a:pPr marL="0" indent="0">
              <a:buNone/>
            </a:pPr>
            <a:r>
              <a:rPr lang="en-GB" sz="5400" b="1" dirty="0">
                <a:solidFill>
                  <a:srgbClr val="17B7EA"/>
                </a:solidFill>
                <a:latin typeface="Bahnschrift Condensed" panose="020B0502040204020203" pitchFamily="34" charset="0"/>
              </a:rPr>
              <a:t>To fit in or feel ‘grown up’</a:t>
            </a:r>
          </a:p>
        </p:txBody>
      </p:sp>
      <p:sp>
        <p:nvSpPr>
          <p:cNvPr id="8" name="TextBox 7">
            <a:extLst>
              <a:ext uri="{FF2B5EF4-FFF2-40B4-BE49-F238E27FC236}">
                <a16:creationId xmlns:a16="http://schemas.microsoft.com/office/drawing/2014/main" id="{9191EEE3-E9EF-B529-990B-0BF269156C27}"/>
              </a:ext>
            </a:extLst>
          </p:cNvPr>
          <p:cNvSpPr txBox="1"/>
          <p:nvPr/>
        </p:nvSpPr>
        <p:spPr>
          <a:xfrm>
            <a:off x="5479113" y="3168881"/>
            <a:ext cx="4230610" cy="584775"/>
          </a:xfrm>
          <a:prstGeom prst="rect">
            <a:avLst/>
          </a:prstGeom>
          <a:noFill/>
        </p:spPr>
        <p:txBody>
          <a:bodyPr wrap="square">
            <a:spAutoFit/>
          </a:bodyPr>
          <a:lstStyle/>
          <a:p>
            <a:pPr marL="0" indent="0">
              <a:buNone/>
            </a:pPr>
            <a:r>
              <a:rPr lang="en-GB" sz="3200" b="1" dirty="0">
                <a:solidFill>
                  <a:srgbClr val="17B7EA"/>
                </a:solidFill>
                <a:latin typeface="Bahnschrift Condensed" panose="020B0502040204020203" pitchFamily="34" charset="0"/>
              </a:rPr>
              <a:t>To feel good or escape stress</a:t>
            </a:r>
          </a:p>
        </p:txBody>
      </p:sp>
      <p:sp>
        <p:nvSpPr>
          <p:cNvPr id="10" name="TextBox 9">
            <a:extLst>
              <a:ext uri="{FF2B5EF4-FFF2-40B4-BE49-F238E27FC236}">
                <a16:creationId xmlns:a16="http://schemas.microsoft.com/office/drawing/2014/main" id="{997B5C5A-B60D-768A-250B-AD095A8EB5D1}"/>
              </a:ext>
            </a:extLst>
          </p:cNvPr>
          <p:cNvSpPr txBox="1"/>
          <p:nvPr/>
        </p:nvSpPr>
        <p:spPr>
          <a:xfrm>
            <a:off x="8328480" y="1981010"/>
            <a:ext cx="4153067" cy="1246495"/>
          </a:xfrm>
          <a:prstGeom prst="rect">
            <a:avLst/>
          </a:prstGeom>
          <a:noFill/>
        </p:spPr>
        <p:txBody>
          <a:bodyPr wrap="square">
            <a:spAutoFit/>
          </a:bodyPr>
          <a:lstStyle/>
          <a:p>
            <a:pPr marL="0" indent="0">
              <a:buNone/>
            </a:pPr>
            <a:r>
              <a:rPr lang="en-GB" sz="7500" b="1" dirty="0">
                <a:solidFill>
                  <a:srgbClr val="E6830F"/>
                </a:solidFill>
                <a:latin typeface="Bahnschrift Condensed" panose="020B0502040204020203" pitchFamily="34" charset="0"/>
              </a:rPr>
              <a:t>Boredom</a:t>
            </a:r>
          </a:p>
        </p:txBody>
      </p:sp>
      <p:sp>
        <p:nvSpPr>
          <p:cNvPr id="14" name="TextBox 13">
            <a:extLst>
              <a:ext uri="{FF2B5EF4-FFF2-40B4-BE49-F238E27FC236}">
                <a16:creationId xmlns:a16="http://schemas.microsoft.com/office/drawing/2014/main" id="{58B30EF0-F0E4-A720-117A-C9B4F759A8F8}"/>
              </a:ext>
            </a:extLst>
          </p:cNvPr>
          <p:cNvSpPr txBox="1"/>
          <p:nvPr/>
        </p:nvSpPr>
        <p:spPr>
          <a:xfrm>
            <a:off x="1521488" y="3773198"/>
            <a:ext cx="9832311" cy="784830"/>
          </a:xfrm>
          <a:prstGeom prst="rect">
            <a:avLst/>
          </a:prstGeom>
          <a:noFill/>
        </p:spPr>
        <p:txBody>
          <a:bodyPr wrap="square">
            <a:spAutoFit/>
          </a:bodyPr>
          <a:lstStyle/>
          <a:p>
            <a:pPr marL="0" indent="0">
              <a:buNone/>
            </a:pPr>
            <a:r>
              <a:rPr lang="en-GB" sz="4500" b="1" dirty="0">
                <a:solidFill>
                  <a:srgbClr val="E6830F"/>
                </a:solidFill>
                <a:latin typeface="Bahnschrift Condensed" panose="020B0502040204020203" pitchFamily="34" charset="0"/>
              </a:rPr>
              <a:t>Influence from social media or family members </a:t>
            </a:r>
          </a:p>
        </p:txBody>
      </p:sp>
      <p:sp>
        <p:nvSpPr>
          <p:cNvPr id="15" name="TextBox 14">
            <a:extLst>
              <a:ext uri="{FF2B5EF4-FFF2-40B4-BE49-F238E27FC236}">
                <a16:creationId xmlns:a16="http://schemas.microsoft.com/office/drawing/2014/main" id="{88040225-5412-919C-FADE-87D833939EDF}"/>
              </a:ext>
            </a:extLst>
          </p:cNvPr>
          <p:cNvSpPr txBox="1"/>
          <p:nvPr/>
        </p:nvSpPr>
        <p:spPr>
          <a:xfrm>
            <a:off x="7411872" y="4395381"/>
            <a:ext cx="5140656" cy="1169551"/>
          </a:xfrm>
          <a:prstGeom prst="rect">
            <a:avLst/>
          </a:prstGeom>
          <a:noFill/>
        </p:spPr>
        <p:txBody>
          <a:bodyPr wrap="square" rtlCol="0">
            <a:spAutoFit/>
          </a:bodyPr>
          <a:lstStyle/>
          <a:p>
            <a:r>
              <a:rPr lang="en-GB" sz="7000" b="1" dirty="0">
                <a:latin typeface="Bahnschrift Condensed" panose="020B0502040204020203" pitchFamily="34" charset="0"/>
              </a:rPr>
              <a:t>Easy access</a:t>
            </a:r>
          </a:p>
        </p:txBody>
      </p:sp>
      <p:sp>
        <p:nvSpPr>
          <p:cNvPr id="2" name="Slide Number Placeholder 1">
            <a:extLst>
              <a:ext uri="{FF2B5EF4-FFF2-40B4-BE49-F238E27FC236}">
                <a16:creationId xmlns:a16="http://schemas.microsoft.com/office/drawing/2014/main" id="{96CB8104-66CB-AA00-F5D9-98DB46E8C129}"/>
              </a:ext>
            </a:extLst>
          </p:cNvPr>
          <p:cNvSpPr>
            <a:spLocks noGrp="1"/>
          </p:cNvSpPr>
          <p:nvPr>
            <p:ph type="sldNum" sz="quarter" idx="12"/>
          </p:nvPr>
        </p:nvSpPr>
        <p:spPr/>
        <p:txBody>
          <a:bodyPr/>
          <a:lstStyle/>
          <a:p>
            <a:fld id="{77380EB5-E4C9-454B-A667-1F3D5BD190E2}" type="slidenum">
              <a:rPr lang="en-GB" sz="1300" b="1" smtClean="0">
                <a:solidFill>
                  <a:srgbClr val="E6830F"/>
                </a:solidFill>
                <a:latin typeface="Quicksand" panose="00000500000000000000" pitchFamily="2" charset="0"/>
              </a:rPr>
              <a:t>12</a:t>
            </a:fld>
            <a:endParaRPr lang="en-GB" sz="1300" b="1" dirty="0">
              <a:solidFill>
                <a:srgbClr val="E6830F"/>
              </a:solidFill>
              <a:latin typeface="Quicksand" panose="00000500000000000000" pitchFamily="2" charset="0"/>
            </a:endParaRPr>
          </a:p>
        </p:txBody>
      </p:sp>
      <p:sp>
        <p:nvSpPr>
          <p:cNvPr id="5" name="Rounded Rectangle 4">
            <a:extLst>
              <a:ext uri="{FF2B5EF4-FFF2-40B4-BE49-F238E27FC236}">
                <a16:creationId xmlns:a16="http://schemas.microsoft.com/office/drawing/2014/main" id="{58223FBE-992E-377A-7F24-865D92180603}"/>
              </a:ext>
            </a:extLst>
          </p:cNvPr>
          <p:cNvSpPr/>
          <p:nvPr/>
        </p:nvSpPr>
        <p:spPr>
          <a:xfrm>
            <a:off x="9372600" y="354249"/>
            <a:ext cx="2328863" cy="650101"/>
          </a:xfrm>
          <a:prstGeom prst="roundRect">
            <a:avLst>
              <a:gd name="adj" fmla="val 50000"/>
            </a:avLst>
          </a:prstGeom>
          <a:solidFill>
            <a:srgbClr val="E68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3BCB28-D018-EDAF-2D2B-979A3B56A757}"/>
              </a:ext>
            </a:extLst>
          </p:cNvPr>
          <p:cNvSpPr txBox="1"/>
          <p:nvPr/>
        </p:nvSpPr>
        <p:spPr>
          <a:xfrm>
            <a:off x="9572627" y="537036"/>
            <a:ext cx="3638711" cy="313163"/>
          </a:xfrm>
          <a:prstGeom prst="rect">
            <a:avLst/>
          </a:prstGeom>
          <a:noFill/>
        </p:spPr>
        <p:txBody>
          <a:bodyPr wrap="square">
            <a:spAutoFit/>
          </a:bodyPr>
          <a:lstStyle/>
          <a:p>
            <a:pPr marL="0" indent="0">
              <a:lnSpc>
                <a:spcPct val="110000"/>
              </a:lnSpc>
              <a:buNone/>
            </a:pPr>
            <a:r>
              <a:rPr lang="en-GB" sz="1400" b="1" dirty="0">
                <a:solidFill>
                  <a:schemeClr val="bg1"/>
                </a:solidFill>
                <a:latin typeface="Quicksand" panose="00000500000000000000" pitchFamily="2" charset="0"/>
              </a:rPr>
              <a:t>Click for suggestions</a:t>
            </a:r>
          </a:p>
        </p:txBody>
      </p:sp>
    </p:spTree>
    <p:extLst>
      <p:ext uri="{BB962C8B-B14F-4D97-AF65-F5344CB8AC3E}">
        <p14:creationId xmlns:p14="http://schemas.microsoft.com/office/powerpoint/2010/main" val="305368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on the ground&#10;&#10;Description automatically generated">
            <a:extLst>
              <a:ext uri="{FF2B5EF4-FFF2-40B4-BE49-F238E27FC236}">
                <a16:creationId xmlns:a16="http://schemas.microsoft.com/office/drawing/2014/main" id="{83A38EDB-C628-C6E8-273E-E295A7156FC6}"/>
              </a:ext>
            </a:extLst>
          </p:cNvPr>
          <p:cNvPicPr>
            <a:picLocks noChangeAspect="1"/>
          </p:cNvPicPr>
          <p:nvPr/>
        </p:nvPicPr>
        <p:blipFill rotWithShape="1">
          <a:blip r:embed="rId2">
            <a:alphaModFix amt="55000"/>
            <a:extLst>
              <a:ext uri="{28A0092B-C50C-407E-A947-70E740481C1C}">
                <a14:useLocalDpi xmlns:a14="http://schemas.microsoft.com/office/drawing/2010/main" val="0"/>
              </a:ext>
            </a:extLst>
          </a:blip>
          <a:srcRect l="1" t="24973" r="1" b="49713"/>
          <a:stretch/>
        </p:blipFill>
        <p:spPr>
          <a:xfrm>
            <a:off x="1" y="0"/>
            <a:ext cx="12192000" cy="2309018"/>
          </a:xfrm>
          <a:prstGeom prst="rect">
            <a:avLst/>
          </a:prstGeom>
        </p:spPr>
      </p:pic>
      <p:sp>
        <p:nvSpPr>
          <p:cNvPr id="5" name="Title 4">
            <a:extLst>
              <a:ext uri="{FF2B5EF4-FFF2-40B4-BE49-F238E27FC236}">
                <a16:creationId xmlns:a16="http://schemas.microsoft.com/office/drawing/2014/main" id="{3B9B1476-1F79-DAE3-0E05-2D40B988FAEC}"/>
              </a:ext>
            </a:extLst>
          </p:cNvPr>
          <p:cNvSpPr>
            <a:spLocks noGrp="1"/>
          </p:cNvSpPr>
          <p:nvPr>
            <p:ph type="title"/>
          </p:nvPr>
        </p:nvSpPr>
        <p:spPr>
          <a:xfrm>
            <a:off x="490537" y="365125"/>
            <a:ext cx="10515600" cy="1325563"/>
          </a:xfrm>
        </p:spPr>
        <p:txBody>
          <a:bodyPr/>
          <a:lstStyle/>
          <a:p>
            <a:r>
              <a:rPr lang="en-GB" b="1">
                <a:solidFill>
                  <a:schemeClr val="bg1"/>
                </a:solidFill>
                <a:latin typeface="Bahnschrift Condensed" panose="020B0502040204020203" pitchFamily="34" charset="0"/>
              </a:rPr>
              <a:t>Why do people use substances?</a:t>
            </a:r>
            <a:endParaRPr lang="en-GB">
              <a:solidFill>
                <a:schemeClr val="bg1"/>
              </a:solidFill>
            </a:endParaRPr>
          </a:p>
        </p:txBody>
      </p:sp>
      <p:pic>
        <p:nvPicPr>
          <p:cNvPr id="11" name="Graphic 10" descr="Home outline">
            <a:extLst>
              <a:ext uri="{FF2B5EF4-FFF2-40B4-BE49-F238E27FC236}">
                <a16:creationId xmlns:a16="http://schemas.microsoft.com/office/drawing/2014/main" id="{67EA82C4-B1CE-F5E1-5CF8-048F6EB443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2506" y="2655213"/>
            <a:ext cx="914400" cy="914400"/>
          </a:xfrm>
          <a:prstGeom prst="rect">
            <a:avLst/>
          </a:prstGeom>
        </p:spPr>
      </p:pic>
      <p:pic>
        <p:nvPicPr>
          <p:cNvPr id="13" name="Graphic 12" descr="Group outline">
            <a:extLst>
              <a:ext uri="{FF2B5EF4-FFF2-40B4-BE49-F238E27FC236}">
                <a16:creationId xmlns:a16="http://schemas.microsoft.com/office/drawing/2014/main" id="{F9A292A2-EF11-A6E0-9523-F5546CC54A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6124" y="3032975"/>
            <a:ext cx="914400" cy="914400"/>
          </a:xfrm>
          <a:prstGeom prst="rect">
            <a:avLst/>
          </a:prstGeom>
        </p:spPr>
      </p:pic>
      <p:pic>
        <p:nvPicPr>
          <p:cNvPr id="15" name="Graphic 14" descr="Confetti ball outline">
            <a:extLst>
              <a:ext uri="{FF2B5EF4-FFF2-40B4-BE49-F238E27FC236}">
                <a16:creationId xmlns:a16="http://schemas.microsoft.com/office/drawing/2014/main" id="{27A114B3-F49C-9DC3-9D23-0C5B1E39A2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0122" y="4181077"/>
            <a:ext cx="914400" cy="914400"/>
          </a:xfrm>
          <a:prstGeom prst="rect">
            <a:avLst/>
          </a:prstGeom>
        </p:spPr>
      </p:pic>
      <p:pic>
        <p:nvPicPr>
          <p:cNvPr id="17" name="Graphic 16" descr="Record outline">
            <a:extLst>
              <a:ext uri="{FF2B5EF4-FFF2-40B4-BE49-F238E27FC236}">
                <a16:creationId xmlns:a16="http://schemas.microsoft.com/office/drawing/2014/main" id="{FA9ED796-C131-A2C6-6F38-EFAB4C006B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0950" y="3739986"/>
            <a:ext cx="914400" cy="914400"/>
          </a:xfrm>
          <a:prstGeom prst="rect">
            <a:avLst/>
          </a:prstGeom>
        </p:spPr>
      </p:pic>
      <p:pic>
        <p:nvPicPr>
          <p:cNvPr id="19" name="Graphic 18" descr="Online Network outline">
            <a:extLst>
              <a:ext uri="{FF2B5EF4-FFF2-40B4-BE49-F238E27FC236}">
                <a16:creationId xmlns:a16="http://schemas.microsoft.com/office/drawing/2014/main" id="{60F40DDB-9AA8-C62D-7F8D-82CE054BBA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6120" y="4439500"/>
            <a:ext cx="914400" cy="914400"/>
          </a:xfrm>
          <a:prstGeom prst="rect">
            <a:avLst/>
          </a:prstGeom>
        </p:spPr>
      </p:pic>
      <p:sp>
        <p:nvSpPr>
          <p:cNvPr id="21" name="TextBox 20">
            <a:extLst>
              <a:ext uri="{FF2B5EF4-FFF2-40B4-BE49-F238E27FC236}">
                <a16:creationId xmlns:a16="http://schemas.microsoft.com/office/drawing/2014/main" id="{3FADE8E1-0CDB-62FE-6EB9-07E01C86DA41}"/>
              </a:ext>
            </a:extLst>
          </p:cNvPr>
          <p:cNvSpPr txBox="1"/>
          <p:nvPr/>
        </p:nvSpPr>
        <p:spPr>
          <a:xfrm>
            <a:off x="2129215" y="3133372"/>
            <a:ext cx="2028212" cy="461665"/>
          </a:xfrm>
          <a:prstGeom prst="rect">
            <a:avLst/>
          </a:prstGeom>
          <a:noFill/>
        </p:spPr>
        <p:txBody>
          <a:bodyPr wrap="square">
            <a:spAutoFit/>
          </a:bodyPr>
          <a:lstStyle/>
          <a:p>
            <a:pPr marL="0" indent="0">
              <a:buNone/>
            </a:pPr>
            <a:r>
              <a:rPr lang="en-GB" sz="2400" dirty="0">
                <a:solidFill>
                  <a:srgbClr val="E6830F"/>
                </a:solidFill>
                <a:latin typeface="Bahnschrift Condensed" panose="020B0502040204020203" pitchFamily="34" charset="0"/>
              </a:rPr>
              <a:t>In family homes </a:t>
            </a:r>
          </a:p>
        </p:txBody>
      </p:sp>
      <p:sp>
        <p:nvSpPr>
          <p:cNvPr id="23" name="TextBox 22">
            <a:extLst>
              <a:ext uri="{FF2B5EF4-FFF2-40B4-BE49-F238E27FC236}">
                <a16:creationId xmlns:a16="http://schemas.microsoft.com/office/drawing/2014/main" id="{D34B737B-CA5D-3ADB-1B24-D13D25DC43D2}"/>
              </a:ext>
            </a:extLst>
          </p:cNvPr>
          <p:cNvSpPr txBox="1"/>
          <p:nvPr/>
        </p:nvSpPr>
        <p:spPr>
          <a:xfrm>
            <a:off x="2924239" y="3604282"/>
            <a:ext cx="4362994" cy="707886"/>
          </a:xfrm>
          <a:prstGeom prst="rect">
            <a:avLst/>
          </a:prstGeom>
          <a:noFill/>
        </p:spPr>
        <p:txBody>
          <a:bodyPr wrap="square">
            <a:spAutoFit/>
          </a:bodyPr>
          <a:lstStyle/>
          <a:p>
            <a:pPr marL="0" indent="0">
              <a:buNone/>
            </a:pPr>
            <a:r>
              <a:rPr lang="en-GB" sz="4000">
                <a:latin typeface="Bahnschrift Condensed" panose="020B0502040204020203" pitchFamily="34" charset="0"/>
              </a:rPr>
              <a:t>In friendship groups</a:t>
            </a:r>
          </a:p>
        </p:txBody>
      </p:sp>
      <p:sp>
        <p:nvSpPr>
          <p:cNvPr id="27" name="TextBox 26">
            <a:extLst>
              <a:ext uri="{FF2B5EF4-FFF2-40B4-BE49-F238E27FC236}">
                <a16:creationId xmlns:a16="http://schemas.microsoft.com/office/drawing/2014/main" id="{69E3037D-6981-8410-6109-AFC22640753E}"/>
              </a:ext>
            </a:extLst>
          </p:cNvPr>
          <p:cNvSpPr txBox="1"/>
          <p:nvPr/>
        </p:nvSpPr>
        <p:spPr>
          <a:xfrm>
            <a:off x="2186906" y="4368749"/>
            <a:ext cx="1985554" cy="861774"/>
          </a:xfrm>
          <a:prstGeom prst="rect">
            <a:avLst/>
          </a:prstGeom>
          <a:noFill/>
        </p:spPr>
        <p:txBody>
          <a:bodyPr wrap="square">
            <a:spAutoFit/>
          </a:bodyPr>
          <a:lstStyle/>
          <a:p>
            <a:pPr marL="0" indent="0">
              <a:buNone/>
            </a:pPr>
            <a:r>
              <a:rPr lang="en-GB" sz="5000" dirty="0">
                <a:solidFill>
                  <a:srgbClr val="17B7EA"/>
                </a:solidFill>
                <a:latin typeface="Bahnschrift Condensed" panose="020B0502040204020203" pitchFamily="34" charset="0"/>
              </a:rPr>
              <a:t>Parties</a:t>
            </a:r>
          </a:p>
        </p:txBody>
      </p:sp>
      <p:sp>
        <p:nvSpPr>
          <p:cNvPr id="29" name="TextBox 28">
            <a:extLst>
              <a:ext uri="{FF2B5EF4-FFF2-40B4-BE49-F238E27FC236}">
                <a16:creationId xmlns:a16="http://schemas.microsoft.com/office/drawing/2014/main" id="{9CFDD381-B8B1-7587-D742-07DA2A9BECDF}"/>
              </a:ext>
            </a:extLst>
          </p:cNvPr>
          <p:cNvSpPr txBox="1"/>
          <p:nvPr/>
        </p:nvSpPr>
        <p:spPr>
          <a:xfrm>
            <a:off x="6686705" y="3266078"/>
            <a:ext cx="6146074" cy="461665"/>
          </a:xfrm>
          <a:prstGeom prst="rect">
            <a:avLst/>
          </a:prstGeom>
          <a:noFill/>
        </p:spPr>
        <p:txBody>
          <a:bodyPr wrap="square">
            <a:spAutoFit/>
          </a:bodyPr>
          <a:lstStyle/>
          <a:p>
            <a:pPr marL="0" indent="0">
              <a:buNone/>
            </a:pPr>
            <a:r>
              <a:rPr lang="en-GB" sz="2400" dirty="0">
                <a:solidFill>
                  <a:srgbClr val="17B7EA"/>
                </a:solidFill>
                <a:latin typeface="Bahnschrift Condensed" panose="020B0502040204020203" pitchFamily="34" charset="0"/>
              </a:rPr>
              <a:t>Media and pop culture (in songs you listen to)</a:t>
            </a:r>
          </a:p>
        </p:txBody>
      </p:sp>
      <p:sp>
        <p:nvSpPr>
          <p:cNvPr id="31" name="TextBox 30">
            <a:extLst>
              <a:ext uri="{FF2B5EF4-FFF2-40B4-BE49-F238E27FC236}">
                <a16:creationId xmlns:a16="http://schemas.microsoft.com/office/drawing/2014/main" id="{CEC97428-1F7B-38AA-59FF-D13D1BE51238}"/>
              </a:ext>
            </a:extLst>
          </p:cNvPr>
          <p:cNvSpPr txBox="1"/>
          <p:nvPr/>
        </p:nvSpPr>
        <p:spPr>
          <a:xfrm>
            <a:off x="5880499" y="4726104"/>
            <a:ext cx="6263640" cy="615553"/>
          </a:xfrm>
          <a:prstGeom prst="rect">
            <a:avLst/>
          </a:prstGeom>
          <a:noFill/>
        </p:spPr>
        <p:txBody>
          <a:bodyPr wrap="square">
            <a:spAutoFit/>
          </a:bodyPr>
          <a:lstStyle/>
          <a:p>
            <a:pPr marL="0" indent="0">
              <a:buNone/>
            </a:pPr>
            <a:r>
              <a:rPr lang="en-GB" sz="3400" dirty="0">
                <a:solidFill>
                  <a:srgbClr val="E6830F"/>
                </a:solidFill>
                <a:latin typeface="Bahnschrift Condensed" panose="020B0502040204020203" pitchFamily="34" charset="0"/>
              </a:rPr>
              <a:t>Social media and influence culture </a:t>
            </a:r>
          </a:p>
        </p:txBody>
      </p:sp>
      <p:sp>
        <p:nvSpPr>
          <p:cNvPr id="3" name="Content Placeholder 2">
            <a:extLst>
              <a:ext uri="{FF2B5EF4-FFF2-40B4-BE49-F238E27FC236}">
                <a16:creationId xmlns:a16="http://schemas.microsoft.com/office/drawing/2014/main" id="{4354F46D-3DE2-4CDE-12C3-7BCB813020DD}"/>
              </a:ext>
            </a:extLst>
          </p:cNvPr>
          <p:cNvSpPr>
            <a:spLocks noGrp="1"/>
          </p:cNvSpPr>
          <p:nvPr>
            <p:ph idx="1"/>
          </p:nvPr>
        </p:nvSpPr>
        <p:spPr>
          <a:xfrm>
            <a:off x="490537" y="1404877"/>
            <a:ext cx="11163300" cy="768479"/>
          </a:xfrm>
        </p:spPr>
        <p:txBody>
          <a:bodyPr>
            <a:normAutofit/>
          </a:bodyPr>
          <a:lstStyle/>
          <a:p>
            <a:pPr marL="0" indent="0">
              <a:buNone/>
            </a:pPr>
            <a:r>
              <a:rPr lang="en-GB" sz="2000" b="1" dirty="0">
                <a:solidFill>
                  <a:schemeClr val="bg1"/>
                </a:solidFill>
                <a:latin typeface="Quicksand" panose="00000500000000000000" pitchFamily="2" charset="0"/>
              </a:rPr>
              <a:t>In which type of situations / environments could substances be seen as “normal” to take?</a:t>
            </a:r>
          </a:p>
        </p:txBody>
      </p:sp>
      <p:sp>
        <p:nvSpPr>
          <p:cNvPr id="32" name="TextBox 31">
            <a:extLst>
              <a:ext uri="{FF2B5EF4-FFF2-40B4-BE49-F238E27FC236}">
                <a16:creationId xmlns:a16="http://schemas.microsoft.com/office/drawing/2014/main" id="{B90C7833-9AA4-6BFC-788F-2867CB07653F}"/>
              </a:ext>
            </a:extLst>
          </p:cNvPr>
          <p:cNvSpPr txBox="1"/>
          <p:nvPr/>
        </p:nvSpPr>
        <p:spPr>
          <a:xfrm>
            <a:off x="3911798" y="5472405"/>
            <a:ext cx="6913552" cy="707886"/>
          </a:xfrm>
          <a:prstGeom prst="rect">
            <a:avLst/>
          </a:prstGeom>
          <a:noFill/>
        </p:spPr>
        <p:txBody>
          <a:bodyPr wrap="square" rtlCol="0">
            <a:spAutoFit/>
          </a:bodyPr>
          <a:lstStyle/>
          <a:p>
            <a:r>
              <a:rPr lang="en-GB" sz="4000">
                <a:latin typeface="Bahnschrift Condensed" panose="020B0502040204020203" pitchFamily="34" charset="0"/>
              </a:rPr>
              <a:t>Stressful or High-Pressure Situations</a:t>
            </a:r>
          </a:p>
        </p:txBody>
      </p:sp>
      <p:pic>
        <p:nvPicPr>
          <p:cNvPr id="34" name="Graphic 33" descr="Battery charging outline">
            <a:extLst>
              <a:ext uri="{FF2B5EF4-FFF2-40B4-BE49-F238E27FC236}">
                <a16:creationId xmlns:a16="http://schemas.microsoft.com/office/drawing/2014/main" id="{7DFF8FA7-9653-09AC-35D5-D1646C3677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75509" y="5395174"/>
            <a:ext cx="914400" cy="914400"/>
          </a:xfrm>
          <a:prstGeom prst="rect">
            <a:avLst/>
          </a:prstGeom>
        </p:spPr>
      </p:pic>
      <p:sp>
        <p:nvSpPr>
          <p:cNvPr id="2" name="Slide Number Placeholder 1">
            <a:extLst>
              <a:ext uri="{FF2B5EF4-FFF2-40B4-BE49-F238E27FC236}">
                <a16:creationId xmlns:a16="http://schemas.microsoft.com/office/drawing/2014/main" id="{CA4D3302-0A9F-8AC1-049D-049F65D09EEE}"/>
              </a:ext>
            </a:extLst>
          </p:cNvPr>
          <p:cNvSpPr>
            <a:spLocks noGrp="1"/>
          </p:cNvSpPr>
          <p:nvPr>
            <p:ph type="sldNum" sz="quarter" idx="12"/>
          </p:nvPr>
        </p:nvSpPr>
        <p:spPr/>
        <p:txBody>
          <a:bodyPr/>
          <a:lstStyle/>
          <a:p>
            <a:fld id="{77380EB5-E4C9-454B-A667-1F3D5BD190E2}" type="slidenum">
              <a:rPr lang="en-GB" sz="1300" b="1" smtClean="0">
                <a:solidFill>
                  <a:srgbClr val="E6830F"/>
                </a:solidFill>
                <a:latin typeface="Quicksand" panose="00000500000000000000" pitchFamily="2" charset="0"/>
              </a:rPr>
              <a:t>13</a:t>
            </a:fld>
            <a:endParaRPr lang="en-GB" sz="1300" b="1" dirty="0">
              <a:solidFill>
                <a:srgbClr val="E6830F"/>
              </a:solidFill>
              <a:latin typeface="Quicksand" panose="00000500000000000000" pitchFamily="2" charset="0"/>
            </a:endParaRPr>
          </a:p>
        </p:txBody>
      </p:sp>
      <p:sp>
        <p:nvSpPr>
          <p:cNvPr id="4" name="Rounded Rectangle 3">
            <a:extLst>
              <a:ext uri="{FF2B5EF4-FFF2-40B4-BE49-F238E27FC236}">
                <a16:creationId xmlns:a16="http://schemas.microsoft.com/office/drawing/2014/main" id="{9CEADF4C-88CC-4E45-AE9B-EB9B1A116B19}"/>
              </a:ext>
            </a:extLst>
          </p:cNvPr>
          <p:cNvSpPr/>
          <p:nvPr/>
        </p:nvSpPr>
        <p:spPr>
          <a:xfrm>
            <a:off x="9372600" y="354249"/>
            <a:ext cx="2328863" cy="650101"/>
          </a:xfrm>
          <a:prstGeom prst="roundRect">
            <a:avLst>
              <a:gd name="adj" fmla="val 50000"/>
            </a:avLst>
          </a:prstGeom>
          <a:solidFill>
            <a:srgbClr val="E683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1F1C1B-D2FB-83D9-CE10-02BFF0276349}"/>
              </a:ext>
            </a:extLst>
          </p:cNvPr>
          <p:cNvSpPr txBox="1"/>
          <p:nvPr/>
        </p:nvSpPr>
        <p:spPr>
          <a:xfrm>
            <a:off x="9572627" y="537036"/>
            <a:ext cx="3638711" cy="313163"/>
          </a:xfrm>
          <a:prstGeom prst="rect">
            <a:avLst/>
          </a:prstGeom>
          <a:noFill/>
        </p:spPr>
        <p:txBody>
          <a:bodyPr wrap="square">
            <a:spAutoFit/>
          </a:bodyPr>
          <a:lstStyle/>
          <a:p>
            <a:pPr marL="0" indent="0">
              <a:lnSpc>
                <a:spcPct val="110000"/>
              </a:lnSpc>
              <a:buNone/>
            </a:pPr>
            <a:r>
              <a:rPr lang="en-GB" sz="1400" b="1" dirty="0">
                <a:solidFill>
                  <a:schemeClr val="bg1"/>
                </a:solidFill>
                <a:latin typeface="Quicksand" panose="00000500000000000000" pitchFamily="2" charset="0"/>
              </a:rPr>
              <a:t>Click for suggestions</a:t>
            </a:r>
          </a:p>
        </p:txBody>
      </p:sp>
    </p:spTree>
    <p:extLst>
      <p:ext uri="{BB962C8B-B14F-4D97-AF65-F5344CB8AC3E}">
        <p14:creationId xmlns:p14="http://schemas.microsoft.com/office/powerpoint/2010/main" val="9754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7" grpId="0"/>
      <p:bldP spid="29"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hone and a can of beer on a table&#10;&#10;AI-generated content may be incorrect.">
            <a:extLst>
              <a:ext uri="{FF2B5EF4-FFF2-40B4-BE49-F238E27FC236}">
                <a16:creationId xmlns:a16="http://schemas.microsoft.com/office/drawing/2014/main" id="{18E92F41-E537-FF7A-919B-08506E0D92F0}"/>
              </a:ext>
            </a:extLst>
          </p:cNvPr>
          <p:cNvPicPr>
            <a:picLocks noChangeAspect="1"/>
          </p:cNvPicPr>
          <p:nvPr/>
        </p:nvPicPr>
        <p:blipFill rotWithShape="1">
          <a:blip r:embed="rId3">
            <a:alphaModFix amt="14000"/>
            <a:extLst>
              <a:ext uri="{28A0092B-C50C-407E-A947-70E740481C1C}">
                <a14:useLocalDpi xmlns:a14="http://schemas.microsoft.com/office/drawing/2010/main" val="0"/>
              </a:ext>
            </a:extLst>
          </a:blip>
          <a:srcRect t="21945" b="21945"/>
          <a:stretch/>
        </p:blipFill>
        <p:spPr>
          <a:xfrm>
            <a:off x="0" y="0"/>
            <a:ext cx="12206288" cy="6858000"/>
          </a:xfrm>
          <a:prstGeom prst="rect">
            <a:avLst/>
          </a:prstGeom>
        </p:spPr>
      </p:pic>
      <p:sp>
        <p:nvSpPr>
          <p:cNvPr id="3" name="TextBox 2">
            <a:extLst>
              <a:ext uri="{FF2B5EF4-FFF2-40B4-BE49-F238E27FC236}">
                <a16:creationId xmlns:a16="http://schemas.microsoft.com/office/drawing/2014/main" id="{DDE89E56-2FA9-5054-0506-B4A402A5121D}"/>
              </a:ext>
            </a:extLst>
          </p:cNvPr>
          <p:cNvSpPr txBox="1"/>
          <p:nvPr/>
        </p:nvSpPr>
        <p:spPr>
          <a:xfrm>
            <a:off x="4669304" y="3160924"/>
            <a:ext cx="2659106" cy="1323439"/>
          </a:xfrm>
          <a:prstGeom prst="rect">
            <a:avLst/>
          </a:prstGeom>
          <a:noFill/>
        </p:spPr>
        <p:txBody>
          <a:bodyPr wrap="square" rtlCol="0">
            <a:spAutoFit/>
          </a:bodyPr>
          <a:lstStyle/>
          <a:p>
            <a:pPr algn="ctr"/>
            <a:r>
              <a:rPr lang="en-GB" sz="1600" b="1" dirty="0">
                <a:latin typeface="Quicksand" panose="00000500000000000000" pitchFamily="2" charset="0"/>
              </a:rPr>
              <a:t>“I used drugs and alcohol to block out my feelings. It was like a quick escape from sadness and anger.”</a:t>
            </a:r>
          </a:p>
        </p:txBody>
      </p:sp>
      <p:sp>
        <p:nvSpPr>
          <p:cNvPr id="6" name="TextBox 5">
            <a:extLst>
              <a:ext uri="{FF2B5EF4-FFF2-40B4-BE49-F238E27FC236}">
                <a16:creationId xmlns:a16="http://schemas.microsoft.com/office/drawing/2014/main" id="{DFC21992-3EA1-D7B1-1690-0261E456C33E}"/>
              </a:ext>
            </a:extLst>
          </p:cNvPr>
          <p:cNvSpPr txBox="1"/>
          <p:nvPr/>
        </p:nvSpPr>
        <p:spPr>
          <a:xfrm>
            <a:off x="8204243" y="2963860"/>
            <a:ext cx="2842636" cy="1923604"/>
          </a:xfrm>
          <a:prstGeom prst="rect">
            <a:avLst/>
          </a:prstGeom>
          <a:noFill/>
        </p:spPr>
        <p:txBody>
          <a:bodyPr wrap="square" rtlCol="0">
            <a:spAutoFit/>
          </a:bodyPr>
          <a:lstStyle/>
          <a:p>
            <a:pPr algn="ctr"/>
            <a:endParaRPr lang="en-GB" sz="1100" b="1" dirty="0">
              <a:latin typeface="Quicksand" panose="00000500000000000000" pitchFamily="2" charset="0"/>
            </a:endParaRPr>
          </a:p>
          <a:p>
            <a:pPr algn="ctr"/>
            <a:r>
              <a:rPr lang="en-GB" sz="1600" b="1" dirty="0">
                <a:latin typeface="Quicksand" panose="00000500000000000000" pitchFamily="2" charset="0"/>
              </a:rPr>
              <a:t>"I didn’t know how else to cope with everything I was feeling. Without healthy ways to deal with it, I ended up turning to alcohol."</a:t>
            </a:r>
          </a:p>
          <a:p>
            <a:pPr algn="ctr"/>
            <a:endParaRPr lang="en-GB" sz="1200" dirty="0">
              <a:latin typeface="Quicksand" panose="00000500000000000000" pitchFamily="2" charset="0"/>
            </a:endParaRPr>
          </a:p>
        </p:txBody>
      </p:sp>
      <p:sp>
        <p:nvSpPr>
          <p:cNvPr id="14" name="TextBox 13">
            <a:extLst>
              <a:ext uri="{FF2B5EF4-FFF2-40B4-BE49-F238E27FC236}">
                <a16:creationId xmlns:a16="http://schemas.microsoft.com/office/drawing/2014/main" id="{7FB64B14-55B5-674D-5E83-AC24F988E20E}"/>
              </a:ext>
            </a:extLst>
          </p:cNvPr>
          <p:cNvSpPr txBox="1"/>
          <p:nvPr/>
        </p:nvSpPr>
        <p:spPr>
          <a:xfrm rot="10800000" flipV="1">
            <a:off x="1204022" y="3187860"/>
            <a:ext cx="2539257" cy="1323439"/>
          </a:xfrm>
          <a:prstGeom prst="rect">
            <a:avLst/>
          </a:prstGeom>
          <a:noFill/>
        </p:spPr>
        <p:txBody>
          <a:bodyPr wrap="square">
            <a:spAutoFit/>
          </a:bodyPr>
          <a:lstStyle/>
          <a:p>
            <a:pPr algn="ctr"/>
            <a:r>
              <a:rPr lang="en-GB" sz="1600" b="1" dirty="0">
                <a:latin typeface="Quicksand" panose="00000500000000000000" pitchFamily="2" charset="0"/>
              </a:rPr>
              <a:t>“I started using because things at home were so stressful, and school felt like too much.”</a:t>
            </a:r>
          </a:p>
        </p:txBody>
      </p:sp>
      <p:pic>
        <p:nvPicPr>
          <p:cNvPr id="15" name="Graphic 14" descr="Speech outline">
            <a:extLst>
              <a:ext uri="{FF2B5EF4-FFF2-40B4-BE49-F238E27FC236}">
                <a16:creationId xmlns:a16="http://schemas.microsoft.com/office/drawing/2014/main" id="{EBB2C9F5-61BF-27D3-BFE6-ED3F59A401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793" y="2026959"/>
            <a:ext cx="4712327" cy="4320224"/>
          </a:xfrm>
          <a:prstGeom prst="rect">
            <a:avLst/>
          </a:prstGeom>
        </p:spPr>
      </p:pic>
      <p:sp>
        <p:nvSpPr>
          <p:cNvPr id="17" name="TextBox 16">
            <a:extLst>
              <a:ext uri="{FF2B5EF4-FFF2-40B4-BE49-F238E27FC236}">
                <a16:creationId xmlns:a16="http://schemas.microsoft.com/office/drawing/2014/main" id="{F537954D-84B2-3726-2FDA-A0AFB47C50F6}"/>
              </a:ext>
            </a:extLst>
          </p:cNvPr>
          <p:cNvSpPr txBox="1"/>
          <p:nvPr/>
        </p:nvSpPr>
        <p:spPr>
          <a:xfrm>
            <a:off x="1352353" y="2078697"/>
            <a:ext cx="2263556" cy="856543"/>
          </a:xfrm>
          <a:prstGeom prst="rect">
            <a:avLst/>
          </a:prstGeom>
          <a:noFill/>
        </p:spPr>
        <p:txBody>
          <a:bodyPr wrap="square">
            <a:spAutoFit/>
          </a:bodyPr>
          <a:lstStyle/>
          <a:p>
            <a:pPr algn="ctr"/>
            <a:r>
              <a:rPr lang="en-GB" sz="2000" b="1" dirty="0">
                <a:solidFill>
                  <a:srgbClr val="E6830F"/>
                </a:solidFill>
                <a:latin typeface="Quicksand" panose="00000500000000000000" pitchFamily="2" charset="0"/>
              </a:rPr>
              <a:t>Escaping stress </a:t>
            </a:r>
          </a:p>
        </p:txBody>
      </p:sp>
      <p:pic>
        <p:nvPicPr>
          <p:cNvPr id="18" name="Graphic 17" descr="Speech outline">
            <a:extLst>
              <a:ext uri="{FF2B5EF4-FFF2-40B4-BE49-F238E27FC236}">
                <a16:creationId xmlns:a16="http://schemas.microsoft.com/office/drawing/2014/main" id="{A491EBF1-CB21-BCB2-6766-DE8BD997C5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99924" y="2011969"/>
            <a:ext cx="4851275" cy="4358669"/>
          </a:xfrm>
          <a:prstGeom prst="rect">
            <a:avLst/>
          </a:prstGeom>
        </p:spPr>
      </p:pic>
      <p:sp>
        <p:nvSpPr>
          <p:cNvPr id="20" name="TextBox 19">
            <a:extLst>
              <a:ext uri="{FF2B5EF4-FFF2-40B4-BE49-F238E27FC236}">
                <a16:creationId xmlns:a16="http://schemas.microsoft.com/office/drawing/2014/main" id="{A196414B-FF56-16B3-A12A-4F342386EC4D}"/>
              </a:ext>
            </a:extLst>
          </p:cNvPr>
          <p:cNvSpPr txBox="1"/>
          <p:nvPr/>
        </p:nvSpPr>
        <p:spPr>
          <a:xfrm>
            <a:off x="4608191" y="2067418"/>
            <a:ext cx="2943524" cy="856543"/>
          </a:xfrm>
          <a:prstGeom prst="rect">
            <a:avLst/>
          </a:prstGeom>
          <a:noFill/>
        </p:spPr>
        <p:txBody>
          <a:bodyPr wrap="square">
            <a:spAutoFit/>
          </a:bodyPr>
          <a:lstStyle/>
          <a:p>
            <a:pPr algn="ctr"/>
            <a:r>
              <a:rPr lang="en-GB" sz="2000" b="1" dirty="0">
                <a:solidFill>
                  <a:srgbClr val="E6830F"/>
                </a:solidFill>
                <a:latin typeface="Quicksand" panose="00000500000000000000" pitchFamily="2" charset="0"/>
              </a:rPr>
              <a:t>Hiding emotional pain</a:t>
            </a:r>
          </a:p>
        </p:txBody>
      </p:sp>
      <p:pic>
        <p:nvPicPr>
          <p:cNvPr id="21" name="Graphic 20" descr="Speech outline">
            <a:extLst>
              <a:ext uri="{FF2B5EF4-FFF2-40B4-BE49-F238E27FC236}">
                <a16:creationId xmlns:a16="http://schemas.microsoft.com/office/drawing/2014/main" id="{B44DF8F7-E7C0-BA99-9AEE-CA7472607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67212" y="2033644"/>
            <a:ext cx="4533406" cy="4281584"/>
          </a:xfrm>
          <a:prstGeom prst="rect">
            <a:avLst/>
          </a:prstGeom>
        </p:spPr>
      </p:pic>
      <p:sp>
        <p:nvSpPr>
          <p:cNvPr id="23" name="TextBox 22">
            <a:extLst>
              <a:ext uri="{FF2B5EF4-FFF2-40B4-BE49-F238E27FC236}">
                <a16:creationId xmlns:a16="http://schemas.microsoft.com/office/drawing/2014/main" id="{39A62180-51A6-315C-4A3A-CB95B2A3EAB3}"/>
              </a:ext>
            </a:extLst>
          </p:cNvPr>
          <p:cNvSpPr txBox="1"/>
          <p:nvPr/>
        </p:nvSpPr>
        <p:spPr>
          <a:xfrm>
            <a:off x="8358477" y="2110450"/>
            <a:ext cx="2735245" cy="484133"/>
          </a:xfrm>
          <a:prstGeom prst="rect">
            <a:avLst/>
          </a:prstGeom>
          <a:noFill/>
        </p:spPr>
        <p:txBody>
          <a:bodyPr wrap="square">
            <a:spAutoFit/>
          </a:bodyPr>
          <a:lstStyle/>
          <a:p>
            <a:pPr algn="ctr"/>
            <a:r>
              <a:rPr lang="en-GB" sz="2000" b="1" dirty="0">
                <a:solidFill>
                  <a:srgbClr val="E6830F"/>
                </a:solidFill>
                <a:latin typeface="Quicksand" panose="00000500000000000000" pitchFamily="2" charset="0"/>
              </a:rPr>
              <a:t>No better options</a:t>
            </a:r>
          </a:p>
        </p:txBody>
      </p:sp>
      <p:sp>
        <p:nvSpPr>
          <p:cNvPr id="8" name="Title 1">
            <a:extLst>
              <a:ext uri="{FF2B5EF4-FFF2-40B4-BE49-F238E27FC236}">
                <a16:creationId xmlns:a16="http://schemas.microsoft.com/office/drawing/2014/main" id="{DCD204F8-17CA-844D-AEAC-0B4CA69F88B8}"/>
              </a:ext>
            </a:extLst>
          </p:cNvPr>
          <p:cNvSpPr>
            <a:spLocks noGrp="1"/>
          </p:cNvSpPr>
          <p:nvPr>
            <p:ph type="title"/>
          </p:nvPr>
        </p:nvSpPr>
        <p:spPr>
          <a:xfrm>
            <a:off x="838200" y="365125"/>
            <a:ext cx="10515600" cy="1325563"/>
          </a:xfrm>
        </p:spPr>
        <p:txBody>
          <a:bodyPr>
            <a:normAutofit/>
          </a:bodyPr>
          <a:lstStyle/>
          <a:p>
            <a:pPr algn="ctr"/>
            <a:r>
              <a:rPr lang="en-GB" sz="4800" b="1" dirty="0">
                <a:latin typeface="Bahnschrift Condensed" panose="020B0502040204020203" pitchFamily="34" charset="0"/>
              </a:rPr>
              <a:t>Understanding the root causes</a:t>
            </a:r>
            <a:endParaRPr lang="en-GB" sz="4800" dirty="0"/>
          </a:p>
        </p:txBody>
      </p:sp>
      <p:sp>
        <p:nvSpPr>
          <p:cNvPr id="2" name="Slide Number Placeholder 1">
            <a:extLst>
              <a:ext uri="{FF2B5EF4-FFF2-40B4-BE49-F238E27FC236}">
                <a16:creationId xmlns:a16="http://schemas.microsoft.com/office/drawing/2014/main" id="{56E52E2A-EFBF-39A6-B0DC-A09BE1AB3184}"/>
              </a:ext>
            </a:extLst>
          </p:cNvPr>
          <p:cNvSpPr>
            <a:spLocks noGrp="1"/>
          </p:cNvSpPr>
          <p:nvPr>
            <p:ph type="sldNum" sz="quarter" idx="12"/>
          </p:nvPr>
        </p:nvSpPr>
        <p:spPr>
          <a:xfrm>
            <a:off x="9307999"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14</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58816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sitting in front of a syringe&#10;&#10;AI-generated content may be incorrect.">
            <a:extLst>
              <a:ext uri="{FF2B5EF4-FFF2-40B4-BE49-F238E27FC236}">
                <a16:creationId xmlns:a16="http://schemas.microsoft.com/office/drawing/2014/main" id="{AF043CC7-BC7C-A93E-AEDE-1DF6F78A80A9}"/>
              </a:ext>
            </a:extLst>
          </p:cNvPr>
          <p:cNvPicPr>
            <a:picLocks noChangeAspect="1"/>
          </p:cNvPicPr>
          <p:nvPr/>
        </p:nvPicPr>
        <p:blipFill rotWithShape="1">
          <a:blip r:embed="rId2">
            <a:alphaModFix amt="14000"/>
          </a:blip>
          <a:srcRect t="7818" b="7818"/>
          <a:stretch/>
        </p:blipFill>
        <p:spPr>
          <a:xfrm>
            <a:off x="0" y="0"/>
            <a:ext cx="12192000" cy="6858000"/>
          </a:xfrm>
          <a:prstGeom prst="rect">
            <a:avLst/>
          </a:prstGeom>
        </p:spPr>
      </p:pic>
      <p:sp>
        <p:nvSpPr>
          <p:cNvPr id="4" name="TextBox 3">
            <a:extLst>
              <a:ext uri="{FF2B5EF4-FFF2-40B4-BE49-F238E27FC236}">
                <a16:creationId xmlns:a16="http://schemas.microsoft.com/office/drawing/2014/main" id="{57906DAD-ECCE-1BE8-B3A8-E269635749D9}"/>
              </a:ext>
            </a:extLst>
          </p:cNvPr>
          <p:cNvSpPr txBox="1"/>
          <p:nvPr/>
        </p:nvSpPr>
        <p:spPr>
          <a:xfrm>
            <a:off x="7189378" y="2824781"/>
            <a:ext cx="3565883" cy="1569660"/>
          </a:xfrm>
          <a:prstGeom prst="rect">
            <a:avLst/>
          </a:prstGeom>
          <a:noFill/>
        </p:spPr>
        <p:txBody>
          <a:bodyPr wrap="square" rtlCol="0">
            <a:spAutoFit/>
          </a:bodyPr>
          <a:lstStyle/>
          <a:p>
            <a:pPr algn="ctr"/>
            <a:r>
              <a:rPr lang="en-GB" sz="1600" b="1" dirty="0">
                <a:latin typeface="Quicksand" panose="00000500000000000000" pitchFamily="2" charset="0"/>
              </a:rPr>
              <a:t>“With ADHD, everything just felt way too much, and using stuff helped me feel better fast. I didn’t get how much it could mess me up and make me more likely to get addicted.”</a:t>
            </a:r>
          </a:p>
        </p:txBody>
      </p:sp>
      <p:sp>
        <p:nvSpPr>
          <p:cNvPr id="5" name="TextBox 4">
            <a:extLst>
              <a:ext uri="{FF2B5EF4-FFF2-40B4-BE49-F238E27FC236}">
                <a16:creationId xmlns:a16="http://schemas.microsoft.com/office/drawing/2014/main" id="{8103B6CF-5CA3-C49F-F394-0486E62E81B1}"/>
              </a:ext>
            </a:extLst>
          </p:cNvPr>
          <p:cNvSpPr txBox="1"/>
          <p:nvPr/>
        </p:nvSpPr>
        <p:spPr>
          <a:xfrm>
            <a:off x="1785934" y="2748272"/>
            <a:ext cx="3665744" cy="1698927"/>
          </a:xfrm>
          <a:prstGeom prst="rect">
            <a:avLst/>
          </a:prstGeom>
          <a:noFill/>
        </p:spPr>
        <p:txBody>
          <a:bodyPr wrap="square">
            <a:spAutoFit/>
          </a:bodyPr>
          <a:lstStyle/>
          <a:p>
            <a:pPr marL="0" indent="0" algn="ctr">
              <a:lnSpc>
                <a:spcPct val="110000"/>
              </a:lnSpc>
              <a:buFont typeface="Arial" panose="020B0604020202020204" pitchFamily="34" charset="0"/>
              <a:buNone/>
            </a:pPr>
            <a:r>
              <a:rPr lang="en-GB" sz="1600" b="1" dirty="0">
                <a:latin typeface="Quicksand" panose="00000500000000000000" pitchFamily="2" charset="0"/>
              </a:rPr>
              <a:t>“At first, it was just fun and made me feel good. But after a while, I started needing more to feel the same way. It’s like you’re chasing that first feeling, but it gets harder to reach”</a:t>
            </a:r>
          </a:p>
        </p:txBody>
      </p:sp>
      <p:sp>
        <p:nvSpPr>
          <p:cNvPr id="9" name="TextBox 8">
            <a:extLst>
              <a:ext uri="{FF2B5EF4-FFF2-40B4-BE49-F238E27FC236}">
                <a16:creationId xmlns:a16="http://schemas.microsoft.com/office/drawing/2014/main" id="{3552A711-785E-3853-335C-6ABFD76C9822}"/>
              </a:ext>
            </a:extLst>
          </p:cNvPr>
          <p:cNvSpPr txBox="1"/>
          <p:nvPr/>
        </p:nvSpPr>
        <p:spPr>
          <a:xfrm>
            <a:off x="1957577" y="2183711"/>
            <a:ext cx="3383214" cy="381771"/>
          </a:xfrm>
          <a:prstGeom prst="rect">
            <a:avLst/>
          </a:prstGeom>
          <a:noFill/>
        </p:spPr>
        <p:txBody>
          <a:bodyPr wrap="square">
            <a:spAutoFit/>
          </a:bodyPr>
          <a:lstStyle/>
          <a:p>
            <a:pPr marL="0" indent="0" algn="ctr">
              <a:lnSpc>
                <a:spcPct val="110000"/>
              </a:lnSpc>
              <a:buFont typeface="Arial" panose="020B0604020202020204" pitchFamily="34" charset="0"/>
              <a:buNone/>
            </a:pPr>
            <a:r>
              <a:rPr lang="en-GB" b="1" dirty="0">
                <a:solidFill>
                  <a:srgbClr val="E6830F"/>
                </a:solidFill>
                <a:latin typeface="Quicksand" panose="00000500000000000000" pitchFamily="2" charset="0"/>
              </a:rPr>
              <a:t>What if it just feels good?</a:t>
            </a:r>
          </a:p>
        </p:txBody>
      </p:sp>
      <p:sp>
        <p:nvSpPr>
          <p:cNvPr id="11" name="TextBox 10">
            <a:extLst>
              <a:ext uri="{FF2B5EF4-FFF2-40B4-BE49-F238E27FC236}">
                <a16:creationId xmlns:a16="http://schemas.microsoft.com/office/drawing/2014/main" id="{781E6FEA-426A-5F17-CC80-0CE9D069D666}"/>
              </a:ext>
            </a:extLst>
          </p:cNvPr>
          <p:cNvSpPr txBox="1"/>
          <p:nvPr/>
        </p:nvSpPr>
        <p:spPr>
          <a:xfrm>
            <a:off x="8074487" y="2236726"/>
            <a:ext cx="1917290" cy="369332"/>
          </a:xfrm>
          <a:prstGeom prst="rect">
            <a:avLst/>
          </a:prstGeom>
          <a:noFill/>
        </p:spPr>
        <p:txBody>
          <a:bodyPr wrap="square">
            <a:spAutoFit/>
          </a:bodyPr>
          <a:lstStyle/>
          <a:p>
            <a:pPr algn="ctr"/>
            <a:r>
              <a:rPr lang="en-GB" b="1" dirty="0">
                <a:solidFill>
                  <a:srgbClr val="E6830F"/>
                </a:solidFill>
                <a:latin typeface="Quicksand" panose="00000500000000000000" pitchFamily="2" charset="0"/>
              </a:rPr>
              <a:t>Brain chemistry</a:t>
            </a:r>
          </a:p>
        </p:txBody>
      </p:sp>
      <p:pic>
        <p:nvPicPr>
          <p:cNvPr id="12" name="Graphic 11" descr="Speech outline">
            <a:extLst>
              <a:ext uri="{FF2B5EF4-FFF2-40B4-BE49-F238E27FC236}">
                <a16:creationId xmlns:a16="http://schemas.microsoft.com/office/drawing/2014/main" id="{6F9AB227-A389-8D43-F291-B5CAEC282D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647" y="730705"/>
            <a:ext cx="6059792" cy="5947910"/>
          </a:xfrm>
          <a:prstGeom prst="rect">
            <a:avLst/>
          </a:prstGeom>
        </p:spPr>
      </p:pic>
      <p:pic>
        <p:nvPicPr>
          <p:cNvPr id="14" name="Graphic 13" descr="Speech outline">
            <a:extLst>
              <a:ext uri="{FF2B5EF4-FFF2-40B4-BE49-F238E27FC236}">
                <a16:creationId xmlns:a16="http://schemas.microsoft.com/office/drawing/2014/main" id="{B3589A02-4EA2-49CC-AC4B-1DF68D3739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928852" y="730704"/>
            <a:ext cx="6086936" cy="5947910"/>
          </a:xfrm>
          <a:prstGeom prst="rect">
            <a:avLst/>
          </a:prstGeom>
        </p:spPr>
      </p:pic>
      <p:sp>
        <p:nvSpPr>
          <p:cNvPr id="15" name="Rounded Rectangle 9">
            <a:extLst>
              <a:ext uri="{FF2B5EF4-FFF2-40B4-BE49-F238E27FC236}">
                <a16:creationId xmlns:a16="http://schemas.microsoft.com/office/drawing/2014/main" id="{F5FA459C-E593-1A03-E2A3-E071545BC65B}"/>
              </a:ext>
            </a:extLst>
          </p:cNvPr>
          <p:cNvSpPr/>
          <p:nvPr/>
        </p:nvSpPr>
        <p:spPr>
          <a:xfrm>
            <a:off x="8523255" y="5749196"/>
            <a:ext cx="3123821" cy="607945"/>
          </a:xfrm>
          <a:prstGeom prst="roundRect">
            <a:avLst>
              <a:gd name="adj" fmla="val 50000"/>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latin typeface="Quicksand" panose="00000500000000000000" pitchFamily="2" charset="0"/>
            </a:endParaRPr>
          </a:p>
          <a:p>
            <a:pPr algn="ctr"/>
            <a:r>
              <a:rPr lang="en-GB" sz="1200" b="1" dirty="0">
                <a:latin typeface="Quicksand" panose="00000500000000000000" pitchFamily="2" charset="0"/>
              </a:rPr>
              <a:t>Let’s have a look at an example </a:t>
            </a:r>
            <a:r>
              <a:rPr lang="en-GB" sz="1200" b="1" dirty="0">
                <a:latin typeface="Quicksand" panose="00000500000000000000" pitchFamily="2" charset="0"/>
                <a:sym typeface="Wingdings" panose="05000000000000000000" pitchFamily="2" charset="2"/>
              </a:rPr>
              <a:t></a:t>
            </a:r>
            <a:endParaRPr lang="en-GB" sz="1200" b="1" dirty="0">
              <a:latin typeface="Quicksand" panose="00000500000000000000" pitchFamily="2" charset="0"/>
            </a:endParaRPr>
          </a:p>
          <a:p>
            <a:pPr algn="ctr"/>
            <a:endParaRPr lang="en-US" sz="1400" dirty="0"/>
          </a:p>
        </p:txBody>
      </p:sp>
      <p:sp>
        <p:nvSpPr>
          <p:cNvPr id="17" name="Title 1">
            <a:extLst>
              <a:ext uri="{FF2B5EF4-FFF2-40B4-BE49-F238E27FC236}">
                <a16:creationId xmlns:a16="http://schemas.microsoft.com/office/drawing/2014/main" id="{1D521696-1A35-26CD-2257-10EDEB7D7002}"/>
              </a:ext>
            </a:extLst>
          </p:cNvPr>
          <p:cNvSpPr>
            <a:spLocks noGrp="1"/>
          </p:cNvSpPr>
          <p:nvPr>
            <p:ph type="title"/>
          </p:nvPr>
        </p:nvSpPr>
        <p:spPr>
          <a:xfrm>
            <a:off x="838200" y="365125"/>
            <a:ext cx="10515600" cy="1325563"/>
          </a:xfrm>
        </p:spPr>
        <p:txBody>
          <a:bodyPr>
            <a:normAutofit/>
          </a:bodyPr>
          <a:lstStyle/>
          <a:p>
            <a:pPr algn="ctr"/>
            <a:r>
              <a:rPr lang="en-GB" sz="4800" b="1" dirty="0">
                <a:latin typeface="Bahnschrift Condensed" panose="020B0502040204020203" pitchFamily="34" charset="0"/>
              </a:rPr>
              <a:t>Understanding the root causes</a:t>
            </a:r>
            <a:endParaRPr lang="en-GB" sz="4800" dirty="0"/>
          </a:p>
        </p:txBody>
      </p:sp>
      <p:sp>
        <p:nvSpPr>
          <p:cNvPr id="2" name="Slide Number Placeholder 1">
            <a:extLst>
              <a:ext uri="{FF2B5EF4-FFF2-40B4-BE49-F238E27FC236}">
                <a16:creationId xmlns:a16="http://schemas.microsoft.com/office/drawing/2014/main" id="{78AE21DF-EA9B-67DB-A327-14274B5B6B37}"/>
              </a:ext>
            </a:extLst>
          </p:cNvPr>
          <p:cNvSpPr>
            <a:spLocks noGrp="1"/>
          </p:cNvSpPr>
          <p:nvPr>
            <p:ph type="sldNum" sz="quarter" idx="12"/>
          </p:nvPr>
        </p:nvSpPr>
        <p:spPr>
          <a:xfrm>
            <a:off x="-2217993" y="6357141"/>
            <a:ext cx="2743200" cy="365125"/>
          </a:xfrm>
        </p:spPr>
        <p:txBody>
          <a:bodyPr/>
          <a:lstStyle/>
          <a:p>
            <a:fld id="{77380EB5-E4C9-454B-A667-1F3D5BD190E2}" type="slidenum">
              <a:rPr lang="en-GB" sz="1300" b="1" smtClean="0">
                <a:solidFill>
                  <a:srgbClr val="E6830F"/>
                </a:solidFill>
                <a:latin typeface="Quicksand" panose="00000500000000000000" pitchFamily="2" charset="0"/>
              </a:rPr>
              <a:t>15</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201863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2BACC-4820-2B64-7030-2B3EB02FC3ED}"/>
              </a:ext>
            </a:extLst>
          </p:cNvPr>
          <p:cNvSpPr txBox="1"/>
          <p:nvPr/>
        </p:nvSpPr>
        <p:spPr>
          <a:xfrm>
            <a:off x="838200" y="3950957"/>
            <a:ext cx="4282440" cy="969496"/>
          </a:xfrm>
          <a:prstGeom prst="rect">
            <a:avLst/>
          </a:prstGeom>
          <a:noFill/>
        </p:spPr>
        <p:txBody>
          <a:bodyPr wrap="square" rtlCol="0">
            <a:spAutoFit/>
          </a:bodyPr>
          <a:lstStyle/>
          <a:p>
            <a:r>
              <a:rPr lang="en-GB" sz="1900" dirty="0">
                <a:latin typeface="Quicksand" panose="00000500000000000000" pitchFamily="2" charset="0"/>
              </a:rPr>
              <a:t>Before we watch the video on the next slide, </a:t>
            </a:r>
            <a:r>
              <a:rPr lang="en-GB" sz="1900" b="1" dirty="0">
                <a:solidFill>
                  <a:srgbClr val="E6830F"/>
                </a:solidFill>
                <a:latin typeface="Quicksand" panose="00000500000000000000" pitchFamily="2" charset="0"/>
              </a:rPr>
              <a:t>what do you already know about cannabis?</a:t>
            </a:r>
          </a:p>
        </p:txBody>
      </p:sp>
      <p:sp>
        <p:nvSpPr>
          <p:cNvPr id="5" name="TextBox 4">
            <a:extLst>
              <a:ext uri="{FF2B5EF4-FFF2-40B4-BE49-F238E27FC236}">
                <a16:creationId xmlns:a16="http://schemas.microsoft.com/office/drawing/2014/main" id="{6C8767FE-C01B-11C8-6D6D-8D851DFE635A}"/>
              </a:ext>
            </a:extLst>
          </p:cNvPr>
          <p:cNvSpPr txBox="1"/>
          <p:nvPr/>
        </p:nvSpPr>
        <p:spPr>
          <a:xfrm>
            <a:off x="864289" y="2538673"/>
            <a:ext cx="4825471" cy="1261884"/>
          </a:xfrm>
          <a:prstGeom prst="rect">
            <a:avLst/>
          </a:prstGeom>
          <a:noFill/>
        </p:spPr>
        <p:txBody>
          <a:bodyPr wrap="square" rtlCol="0">
            <a:spAutoFit/>
          </a:bodyPr>
          <a:lstStyle/>
          <a:p>
            <a:r>
              <a:rPr lang="en-GB" sz="1900" dirty="0">
                <a:latin typeface="Quicksand" panose="00000500000000000000" pitchFamily="2" charset="0"/>
              </a:rPr>
              <a:t>Many people say smoking cannabis makes them </a:t>
            </a:r>
            <a:r>
              <a:rPr lang="en-GB" sz="1900" b="1" dirty="0">
                <a:solidFill>
                  <a:srgbClr val="E6830F"/>
                </a:solidFill>
                <a:latin typeface="Quicksand" panose="00000500000000000000" pitchFamily="2" charset="0"/>
              </a:rPr>
              <a:t>feel good</a:t>
            </a:r>
            <a:r>
              <a:rPr lang="en-GB" sz="1900" dirty="0">
                <a:latin typeface="Quicksand" panose="00000500000000000000" pitchFamily="2" charset="0"/>
              </a:rPr>
              <a:t>, but have you thought about how it can </a:t>
            </a:r>
            <a:r>
              <a:rPr lang="en-GB" sz="1900" b="1" dirty="0">
                <a:solidFill>
                  <a:srgbClr val="E6830F"/>
                </a:solidFill>
                <a:latin typeface="Quicksand" panose="00000500000000000000" pitchFamily="2" charset="0"/>
              </a:rPr>
              <a:t>affect your body and mind?</a:t>
            </a:r>
          </a:p>
        </p:txBody>
      </p:sp>
      <p:sp>
        <p:nvSpPr>
          <p:cNvPr id="7" name="Rectangle 6">
            <a:extLst>
              <a:ext uri="{FF2B5EF4-FFF2-40B4-BE49-F238E27FC236}">
                <a16:creationId xmlns:a16="http://schemas.microsoft.com/office/drawing/2014/main" id="{9F22057A-BD36-DB8C-E3E1-58E2956DF684}"/>
              </a:ext>
            </a:extLst>
          </p:cNvPr>
          <p:cNvSpPr/>
          <p:nvPr/>
        </p:nvSpPr>
        <p:spPr>
          <a:xfrm>
            <a:off x="8293649" y="-24856"/>
            <a:ext cx="3921071"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hooded vest holding a cigarette&#10;&#10;AI-generated content may be incorrect.">
            <a:extLst>
              <a:ext uri="{FF2B5EF4-FFF2-40B4-BE49-F238E27FC236}">
                <a16:creationId xmlns:a16="http://schemas.microsoft.com/office/drawing/2014/main" id="{1D6F1BDF-F803-3B40-914A-89F1F4CA19AE}"/>
              </a:ext>
            </a:extLst>
          </p:cNvPr>
          <p:cNvPicPr>
            <a:picLocks noChangeAspect="1"/>
          </p:cNvPicPr>
          <p:nvPr/>
        </p:nvPicPr>
        <p:blipFill>
          <a:blip r:embed="rId2">
            <a:extLst>
              <a:ext uri="{28A0092B-C50C-407E-A947-70E740481C1C}">
                <a14:useLocalDpi xmlns:a14="http://schemas.microsoft.com/office/drawing/2010/main" val="0"/>
              </a:ext>
            </a:extLst>
          </a:blip>
          <a:srcRect l="17497" t="1231"/>
          <a:stretch/>
        </p:blipFill>
        <p:spPr>
          <a:xfrm>
            <a:off x="5815013" y="700451"/>
            <a:ext cx="6399707" cy="4318635"/>
          </a:xfrm>
          <a:prstGeom prst="rect">
            <a:avLst/>
          </a:prstGeom>
        </p:spPr>
      </p:pic>
      <p:sp>
        <p:nvSpPr>
          <p:cNvPr id="8" name="Title 1">
            <a:extLst>
              <a:ext uri="{FF2B5EF4-FFF2-40B4-BE49-F238E27FC236}">
                <a16:creationId xmlns:a16="http://schemas.microsoft.com/office/drawing/2014/main" id="{2169E8EA-FED4-00D3-95F4-EBC5E0EB5D6A}"/>
              </a:ext>
            </a:extLst>
          </p:cNvPr>
          <p:cNvSpPr>
            <a:spLocks noGrp="1"/>
          </p:cNvSpPr>
          <p:nvPr>
            <p:ph type="title"/>
          </p:nvPr>
        </p:nvSpPr>
        <p:spPr>
          <a:xfrm>
            <a:off x="864289" y="773357"/>
            <a:ext cx="10515600" cy="1735627"/>
          </a:xfrm>
        </p:spPr>
        <p:txBody>
          <a:bodyPr>
            <a:normAutofit fontScale="90000"/>
          </a:bodyPr>
          <a:lstStyle/>
          <a:p>
            <a:r>
              <a:rPr lang="en-GB" sz="6000" b="1" dirty="0">
                <a:latin typeface="Bahnschrift Condensed" panose="020B0502040204020203" pitchFamily="34" charset="0"/>
              </a:rPr>
              <a:t>The effects </a:t>
            </a:r>
            <a:br>
              <a:rPr lang="en-GB" sz="6000" b="1" dirty="0">
                <a:latin typeface="Bahnschrift Condensed" panose="020B0502040204020203" pitchFamily="34" charset="0"/>
              </a:rPr>
            </a:br>
            <a:r>
              <a:rPr lang="en-GB" sz="6000" b="1" dirty="0">
                <a:latin typeface="Bahnschrift Condensed" panose="020B0502040204020203" pitchFamily="34" charset="0"/>
              </a:rPr>
              <a:t>of cannabis</a:t>
            </a:r>
          </a:p>
        </p:txBody>
      </p:sp>
      <p:sp>
        <p:nvSpPr>
          <p:cNvPr id="3" name="Slide Number Placeholder 2">
            <a:extLst>
              <a:ext uri="{FF2B5EF4-FFF2-40B4-BE49-F238E27FC236}">
                <a16:creationId xmlns:a16="http://schemas.microsoft.com/office/drawing/2014/main" id="{CEC4B9C1-4DF2-9118-14E6-F8FA425A31CD}"/>
              </a:ext>
            </a:extLst>
          </p:cNvPr>
          <p:cNvSpPr>
            <a:spLocks noGrp="1"/>
          </p:cNvSpPr>
          <p:nvPr>
            <p:ph type="sldNum" sz="quarter" idx="12"/>
          </p:nvPr>
        </p:nvSpPr>
        <p:spPr>
          <a:xfrm>
            <a:off x="-2047567" y="6267860"/>
            <a:ext cx="2743200" cy="365125"/>
          </a:xfrm>
        </p:spPr>
        <p:txBody>
          <a:bodyPr/>
          <a:lstStyle/>
          <a:p>
            <a:fld id="{77380EB5-E4C9-454B-A667-1F3D5BD190E2}" type="slidenum">
              <a:rPr lang="en-GB" sz="1300" b="1" smtClean="0">
                <a:solidFill>
                  <a:srgbClr val="E6830F"/>
                </a:solidFill>
                <a:latin typeface="Quicksand" panose="00000500000000000000" pitchFamily="2" charset="0"/>
              </a:rPr>
              <a:t>16</a:t>
            </a:fld>
            <a:endParaRPr lang="en-GB" sz="1300" b="1" dirty="0">
              <a:solidFill>
                <a:srgbClr val="E6830F"/>
              </a:solidFill>
              <a:latin typeface="Quicksand" panose="00000500000000000000" pitchFamily="2" charset="0"/>
            </a:endParaRPr>
          </a:p>
        </p:txBody>
      </p:sp>
      <p:sp>
        <p:nvSpPr>
          <p:cNvPr id="15" name="TextBox 14">
            <a:extLst>
              <a:ext uri="{FF2B5EF4-FFF2-40B4-BE49-F238E27FC236}">
                <a16:creationId xmlns:a16="http://schemas.microsoft.com/office/drawing/2014/main" id="{59D71DE2-5F88-26A6-9478-72F0DCF02DEF}"/>
              </a:ext>
            </a:extLst>
          </p:cNvPr>
          <p:cNvSpPr txBox="1"/>
          <p:nvPr/>
        </p:nvSpPr>
        <p:spPr>
          <a:xfrm>
            <a:off x="838200" y="5772439"/>
            <a:ext cx="3921071" cy="323165"/>
          </a:xfrm>
          <a:prstGeom prst="rect">
            <a:avLst/>
          </a:prstGeom>
          <a:noFill/>
        </p:spPr>
        <p:txBody>
          <a:bodyPr wrap="square">
            <a:spAutoFit/>
          </a:bodyPr>
          <a:lstStyle/>
          <a:p>
            <a:r>
              <a:rPr lang="en-GB" sz="1500" dirty="0">
                <a:solidFill>
                  <a:srgbClr val="E6830F"/>
                </a:solidFill>
                <a:latin typeface="Quicksand" panose="00000500000000000000" pitchFamily="2" charset="0"/>
                <a:hlinkClick r:id="rId3">
                  <a:extLst>
                    <a:ext uri="{A12FA001-AC4F-418D-AE19-62706E023703}">
                      <ahyp:hlinkClr xmlns:ahyp="http://schemas.microsoft.com/office/drawing/2018/hyperlinkcolor" val="tx"/>
                    </a:ext>
                  </a:extLst>
                </a:hlinkClick>
              </a:rPr>
              <a:t>The Effects of Weed on Teenage Brains</a:t>
            </a:r>
            <a:endParaRPr lang="en-GB" sz="1500" dirty="0">
              <a:solidFill>
                <a:srgbClr val="E6830F"/>
              </a:solidFill>
              <a:latin typeface="Quicksand" panose="00000500000000000000" pitchFamily="2" charset="0"/>
            </a:endParaRPr>
          </a:p>
        </p:txBody>
      </p:sp>
      <p:sp>
        <p:nvSpPr>
          <p:cNvPr id="17" name="TextBox 16">
            <a:extLst>
              <a:ext uri="{FF2B5EF4-FFF2-40B4-BE49-F238E27FC236}">
                <a16:creationId xmlns:a16="http://schemas.microsoft.com/office/drawing/2014/main" id="{2A14835F-37DB-8CA9-8C02-420DE90276CC}"/>
              </a:ext>
            </a:extLst>
          </p:cNvPr>
          <p:cNvSpPr txBox="1"/>
          <p:nvPr/>
        </p:nvSpPr>
        <p:spPr>
          <a:xfrm>
            <a:off x="864289" y="5389896"/>
            <a:ext cx="5955841" cy="323165"/>
          </a:xfrm>
          <a:prstGeom prst="rect">
            <a:avLst/>
          </a:prstGeom>
          <a:noFill/>
        </p:spPr>
        <p:txBody>
          <a:bodyPr wrap="square">
            <a:spAutoFit/>
          </a:bodyPr>
          <a:lstStyle/>
          <a:p>
            <a:r>
              <a:rPr lang="en-GB" sz="1500" b="0" i="0" dirty="0">
                <a:solidFill>
                  <a:srgbClr val="1D1C1D"/>
                </a:solidFill>
                <a:effectLst/>
                <a:latin typeface="Quicksand" panose="00000500000000000000" pitchFamily="2" charset="0"/>
              </a:rPr>
              <a:t>If you're having trouble accessing the video, here's a direct link:</a:t>
            </a:r>
            <a:endParaRPr lang="en-GB" sz="1500" dirty="0">
              <a:latin typeface="Quicksand" panose="00000500000000000000" pitchFamily="2" charset="0"/>
            </a:endParaRPr>
          </a:p>
        </p:txBody>
      </p:sp>
      <p:sp>
        <p:nvSpPr>
          <p:cNvPr id="4" name="Rounded Rectangle 9">
            <a:extLst>
              <a:ext uri="{FF2B5EF4-FFF2-40B4-BE49-F238E27FC236}">
                <a16:creationId xmlns:a16="http://schemas.microsoft.com/office/drawing/2014/main" id="{FAF0AC08-7A0E-56B8-C184-9CF2E7F09FBE}"/>
              </a:ext>
            </a:extLst>
          </p:cNvPr>
          <p:cNvSpPr/>
          <p:nvPr/>
        </p:nvSpPr>
        <p:spPr>
          <a:xfrm>
            <a:off x="8858250" y="5749196"/>
            <a:ext cx="2788826" cy="6079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E6830F"/>
                </a:solidFill>
                <a:latin typeface="Quicksand" panose="00000500000000000000" pitchFamily="2" charset="0"/>
              </a:rPr>
              <a:t>Click for Video</a:t>
            </a:r>
            <a:endParaRPr lang="en-US" sz="1400" dirty="0">
              <a:solidFill>
                <a:srgbClr val="E6830F"/>
              </a:solidFill>
            </a:endParaRPr>
          </a:p>
        </p:txBody>
      </p:sp>
    </p:spTree>
    <p:extLst>
      <p:ext uri="{BB962C8B-B14F-4D97-AF65-F5344CB8AC3E}">
        <p14:creationId xmlns:p14="http://schemas.microsoft.com/office/powerpoint/2010/main" val="300495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1B89-DB7B-54E0-1F6B-A091BC08D98C}"/>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7BE8933-12CF-0106-02AE-F76BB276DB2F}"/>
              </a:ext>
            </a:extLst>
          </p:cNvPr>
          <p:cNvSpPr>
            <a:spLocks noGrp="1"/>
          </p:cNvSpPr>
          <p:nvPr>
            <p:ph type="subTitle" idx="1"/>
          </p:nvPr>
        </p:nvSpPr>
        <p:spPr/>
        <p:txBody>
          <a:bodyPr/>
          <a:lstStyle/>
          <a:p>
            <a:endParaRPr lang="en-GB"/>
          </a:p>
        </p:txBody>
      </p:sp>
      <p:pic>
        <p:nvPicPr>
          <p:cNvPr id="4" name="Online Media 11" title="The Effects of Weed on Teenage Brains">
            <a:hlinkClick r:id="" action="ppaction://media"/>
            <a:extLst>
              <a:ext uri="{FF2B5EF4-FFF2-40B4-BE49-F238E27FC236}">
                <a16:creationId xmlns:a16="http://schemas.microsoft.com/office/drawing/2014/main" id="{B6D9464B-B884-DFA9-9E5B-6AAEA345CCEB}"/>
              </a:ext>
            </a:extLst>
          </p:cNvPr>
          <p:cNvPicPr>
            <a:picLocks noRot="1" noChangeAspect="1"/>
          </p:cNvPicPr>
          <p:nvPr>
            <a:videoFile r:link="rId1"/>
          </p:nvPr>
        </p:nvPicPr>
        <p:blipFill>
          <a:blip r:embed="rId3"/>
          <a:stretch>
            <a:fillRect/>
          </a:stretch>
        </p:blipFill>
        <p:spPr>
          <a:xfrm>
            <a:off x="0" y="6793"/>
            <a:ext cx="12267423" cy="6925852"/>
          </a:xfrm>
          <a:prstGeom prst="rect">
            <a:avLst/>
          </a:prstGeom>
        </p:spPr>
      </p:pic>
    </p:spTree>
    <p:extLst>
      <p:ext uri="{BB962C8B-B14F-4D97-AF65-F5344CB8AC3E}">
        <p14:creationId xmlns:p14="http://schemas.microsoft.com/office/powerpoint/2010/main" val="36704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B037DE-EA23-98F3-F9DF-A3AF0B71B405}"/>
              </a:ext>
            </a:extLst>
          </p:cNvPr>
          <p:cNvSpPr/>
          <p:nvPr/>
        </p:nvSpPr>
        <p:spPr>
          <a:xfrm>
            <a:off x="6303503" y="-24856"/>
            <a:ext cx="4626435"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8DADFEE-6193-265E-DA51-2BC0C5EA0CA2}"/>
              </a:ext>
            </a:extLst>
          </p:cNvPr>
          <p:cNvSpPr>
            <a:spLocks noGrp="1"/>
          </p:cNvSpPr>
          <p:nvPr>
            <p:ph type="sldNum" sz="quarter" idx="12"/>
          </p:nvPr>
        </p:nvSpPr>
        <p:spPr>
          <a:xfrm>
            <a:off x="9239250" y="6356350"/>
            <a:ext cx="2743200" cy="365125"/>
          </a:xfrm>
        </p:spPr>
        <p:txBody>
          <a:bodyPr/>
          <a:lstStyle/>
          <a:p>
            <a:fld id="{77380EB5-E4C9-454B-A667-1F3D5BD190E2}" type="slidenum">
              <a:rPr lang="en-GB" smtClean="0"/>
              <a:t>18</a:t>
            </a:fld>
            <a:endParaRPr lang="en-GB" dirty="0"/>
          </a:p>
        </p:txBody>
      </p:sp>
      <p:sp>
        <p:nvSpPr>
          <p:cNvPr id="5" name="Title 1">
            <a:extLst>
              <a:ext uri="{FF2B5EF4-FFF2-40B4-BE49-F238E27FC236}">
                <a16:creationId xmlns:a16="http://schemas.microsoft.com/office/drawing/2014/main" id="{BC8DC2E4-AA18-A40A-6869-BB8A5C68222B}"/>
              </a:ext>
            </a:extLst>
          </p:cNvPr>
          <p:cNvSpPr>
            <a:spLocks noGrp="1"/>
          </p:cNvSpPr>
          <p:nvPr>
            <p:ph type="title"/>
          </p:nvPr>
        </p:nvSpPr>
        <p:spPr>
          <a:xfrm>
            <a:off x="776838" y="412085"/>
            <a:ext cx="4443154" cy="2593005"/>
          </a:xfrm>
        </p:spPr>
        <p:txBody>
          <a:bodyPr anchor="b">
            <a:normAutofit/>
          </a:bodyPr>
          <a:lstStyle/>
          <a:p>
            <a:r>
              <a:rPr lang="en-GB" sz="5400" b="1" dirty="0">
                <a:latin typeface="Bahnschrift Condensed" panose="020B0502040204020203" pitchFamily="34" charset="0"/>
              </a:rPr>
              <a:t>Group </a:t>
            </a:r>
            <a:br>
              <a:rPr lang="en-GB" sz="5400" b="1" dirty="0">
                <a:latin typeface="Bahnschrift Condensed" panose="020B0502040204020203" pitchFamily="34" charset="0"/>
              </a:rPr>
            </a:br>
            <a:r>
              <a:rPr lang="en-GB" sz="5400" b="1" dirty="0">
                <a:latin typeface="Bahnschrift Condensed" panose="020B0502040204020203" pitchFamily="34" charset="0"/>
              </a:rPr>
              <a:t>discussion</a:t>
            </a:r>
          </a:p>
        </p:txBody>
      </p:sp>
      <p:sp>
        <p:nvSpPr>
          <p:cNvPr id="6" name="Content Placeholder 2">
            <a:extLst>
              <a:ext uri="{FF2B5EF4-FFF2-40B4-BE49-F238E27FC236}">
                <a16:creationId xmlns:a16="http://schemas.microsoft.com/office/drawing/2014/main" id="{85C8CFA7-638E-81DA-51ED-B9F2BFED4E9F}"/>
              </a:ext>
            </a:extLst>
          </p:cNvPr>
          <p:cNvSpPr>
            <a:spLocks noGrp="1"/>
          </p:cNvSpPr>
          <p:nvPr>
            <p:ph idx="1"/>
          </p:nvPr>
        </p:nvSpPr>
        <p:spPr>
          <a:xfrm>
            <a:off x="776837" y="3225688"/>
            <a:ext cx="3894515" cy="2747963"/>
          </a:xfrm>
        </p:spPr>
        <p:txBody>
          <a:bodyPr>
            <a:normAutofit/>
          </a:bodyPr>
          <a:lstStyle/>
          <a:p>
            <a:pPr marL="0" indent="0">
              <a:buNone/>
            </a:pPr>
            <a:r>
              <a:rPr lang="en-GB" dirty="0">
                <a:latin typeface="Quicksand" panose="00000500000000000000" pitchFamily="2" charset="0"/>
              </a:rPr>
              <a:t>Has this video changed your view on cannabis use?</a:t>
            </a:r>
          </a:p>
          <a:p>
            <a:pPr marL="0" indent="0">
              <a:buNone/>
            </a:pPr>
            <a:endParaRPr lang="en-GB" dirty="0">
              <a:latin typeface="Quicksand" panose="00000500000000000000" pitchFamily="2" charset="0"/>
            </a:endParaRPr>
          </a:p>
          <a:p>
            <a:pPr marL="0" indent="0">
              <a:buNone/>
            </a:pPr>
            <a:r>
              <a:rPr lang="en-GB" dirty="0">
                <a:latin typeface="Quicksand" panose="00000500000000000000" pitchFamily="2" charset="0"/>
              </a:rPr>
              <a:t>If so, </a:t>
            </a:r>
            <a:r>
              <a:rPr lang="en-GB" b="1" dirty="0">
                <a:solidFill>
                  <a:srgbClr val="E6830F"/>
                </a:solidFill>
                <a:latin typeface="Quicksand" panose="00000500000000000000" pitchFamily="2" charset="0"/>
              </a:rPr>
              <a:t>how?</a:t>
            </a:r>
          </a:p>
        </p:txBody>
      </p:sp>
      <p:pic>
        <p:nvPicPr>
          <p:cNvPr id="7" name="Picture 6" descr="A person smoking a cigarette&#10;&#10;AI-generated content may be incorrect.">
            <a:extLst>
              <a:ext uri="{FF2B5EF4-FFF2-40B4-BE49-F238E27FC236}">
                <a16:creationId xmlns:a16="http://schemas.microsoft.com/office/drawing/2014/main" id="{732D55E3-4F3F-48C2-9736-983AFE719328}"/>
              </a:ext>
            </a:extLst>
          </p:cNvPr>
          <p:cNvPicPr>
            <a:picLocks noChangeAspect="1"/>
          </p:cNvPicPr>
          <p:nvPr/>
        </p:nvPicPr>
        <p:blipFill rotWithShape="1">
          <a:blip r:embed="rId2"/>
          <a:srcRect l="-455" r="-547"/>
          <a:stretch/>
        </p:blipFill>
        <p:spPr>
          <a:xfrm>
            <a:off x="4972052" y="884349"/>
            <a:ext cx="7264320" cy="4795217"/>
          </a:xfrm>
          <a:prstGeom prst="rect">
            <a:avLst/>
          </a:prstGeom>
        </p:spPr>
      </p:pic>
    </p:spTree>
    <p:extLst>
      <p:ext uri="{BB962C8B-B14F-4D97-AF65-F5344CB8AC3E}">
        <p14:creationId xmlns:p14="http://schemas.microsoft.com/office/powerpoint/2010/main" val="130550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44F995-F256-C7AC-E497-6987525C75B5}"/>
              </a:ext>
            </a:extLst>
          </p:cNvPr>
          <p:cNvSpPr/>
          <p:nvPr/>
        </p:nvSpPr>
        <p:spPr>
          <a:xfrm>
            <a:off x="6923314" y="1345"/>
            <a:ext cx="5317574"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AA7279-14FC-BFA7-94CA-918543B9ABC8}"/>
              </a:ext>
            </a:extLst>
          </p:cNvPr>
          <p:cNvSpPr>
            <a:spLocks noGrp="1"/>
          </p:cNvSpPr>
          <p:nvPr>
            <p:ph type="title"/>
          </p:nvPr>
        </p:nvSpPr>
        <p:spPr>
          <a:xfrm>
            <a:off x="859246" y="1111371"/>
            <a:ext cx="3825240" cy="1325563"/>
          </a:xfrm>
        </p:spPr>
        <p:txBody>
          <a:bodyPr/>
          <a:lstStyle/>
          <a:p>
            <a:r>
              <a:rPr lang="en-GB" b="1" dirty="0">
                <a:latin typeface="Bahnschrift Condensed" panose="020B0502040204020203" pitchFamily="34" charset="0"/>
              </a:rPr>
              <a:t>Brain development </a:t>
            </a:r>
          </a:p>
        </p:txBody>
      </p:sp>
      <p:sp>
        <p:nvSpPr>
          <p:cNvPr id="4" name="Rectangle 1">
            <a:extLst>
              <a:ext uri="{FF2B5EF4-FFF2-40B4-BE49-F238E27FC236}">
                <a16:creationId xmlns:a16="http://schemas.microsoft.com/office/drawing/2014/main" id="{55655867-445C-211C-48CF-D6AFFF859823}"/>
              </a:ext>
            </a:extLst>
          </p:cNvPr>
          <p:cNvSpPr>
            <a:spLocks noGrp="1" noChangeArrowheads="1"/>
          </p:cNvSpPr>
          <p:nvPr>
            <p:ph idx="1"/>
          </p:nvPr>
        </p:nvSpPr>
        <p:spPr bwMode="auto">
          <a:xfrm>
            <a:off x="802260" y="4517290"/>
            <a:ext cx="4151365"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endParaRPr kumimoji="0" lang="en-US" altLang="en-US" sz="2000" b="0" i="0" u="none" strike="noStrike" cap="none" normalizeH="0" baseline="0" dirty="0">
              <a:ln>
                <a:noFill/>
              </a:ln>
              <a:solidFill>
                <a:schemeClr val="tx1"/>
              </a:solidFill>
              <a:effectLst/>
              <a:latin typeface="Quicksand" panose="00000500000000000000" pitchFamily="2" charset="0"/>
            </a:endParaRPr>
          </a:p>
          <a:p>
            <a:pPr marL="0" indent="0" eaLnBrk="0" fontAlgn="base" hangingPunct="0">
              <a:lnSpc>
                <a:spcPct val="100000"/>
              </a:lnSpc>
              <a:spcBef>
                <a:spcPct val="0"/>
              </a:spcBef>
              <a:spcAft>
                <a:spcPct val="0"/>
              </a:spcAft>
              <a:buNone/>
            </a:pPr>
            <a:r>
              <a:rPr lang="en-US" altLang="en-US" sz="2400" dirty="0">
                <a:latin typeface="Quicksand" panose="00000500000000000000" pitchFamily="2" charset="0"/>
              </a:rPr>
              <a:t>Can you guess how it would have</a:t>
            </a:r>
            <a:r>
              <a:rPr lang="en-US" altLang="en-US" sz="2400" b="1" dirty="0">
                <a:solidFill>
                  <a:srgbClr val="E6830F"/>
                </a:solidFill>
                <a:latin typeface="Quicksand" panose="00000500000000000000" pitchFamily="2" charset="0"/>
              </a:rPr>
              <a:t> an effect?</a:t>
            </a:r>
            <a:endParaRPr kumimoji="0" lang="en-US" altLang="en-US" sz="2400" b="1" i="0" u="none" strike="noStrike" cap="none" normalizeH="0" baseline="0" dirty="0">
              <a:ln>
                <a:noFill/>
              </a:ln>
              <a:solidFill>
                <a:srgbClr val="E6830F"/>
              </a:solidFill>
              <a:effectLst/>
              <a:latin typeface="Quicksand" panose="00000500000000000000" pitchFamily="2" charset="0"/>
            </a:endParaRPr>
          </a:p>
          <a:p>
            <a:pPr marL="0" indent="0" eaLnBrk="0" fontAlgn="base" hangingPunct="0">
              <a:lnSpc>
                <a:spcPct val="100000"/>
              </a:lnSpc>
              <a:spcBef>
                <a:spcPct val="0"/>
              </a:spcBef>
              <a:spcAft>
                <a:spcPct val="0"/>
              </a:spcAft>
              <a:buNone/>
            </a:pPr>
            <a:endParaRPr kumimoji="0" lang="en-US" altLang="en-US" sz="1800" b="0" i="0" u="none" strike="noStrike" cap="none" normalizeH="0" baseline="0" dirty="0">
              <a:ln>
                <a:noFill/>
              </a:ln>
              <a:solidFill>
                <a:schemeClr val="tx1"/>
              </a:solidFill>
              <a:effectLst/>
              <a:latin typeface="Quicksand" panose="00000500000000000000" pitchFamily="2" charset="0"/>
            </a:endParaRPr>
          </a:p>
        </p:txBody>
      </p:sp>
      <p:sp>
        <p:nvSpPr>
          <p:cNvPr id="7" name="TextBox 6">
            <a:extLst>
              <a:ext uri="{FF2B5EF4-FFF2-40B4-BE49-F238E27FC236}">
                <a16:creationId xmlns:a16="http://schemas.microsoft.com/office/drawing/2014/main" id="{E2C804F5-9BD6-B38B-6D42-68603FA7CD9D}"/>
              </a:ext>
            </a:extLst>
          </p:cNvPr>
          <p:cNvSpPr txBox="1"/>
          <p:nvPr/>
        </p:nvSpPr>
        <p:spPr>
          <a:xfrm>
            <a:off x="7625562" y="1801530"/>
            <a:ext cx="3928525" cy="1015663"/>
          </a:xfrm>
          <a:prstGeom prst="rect">
            <a:avLst/>
          </a:prstGeom>
          <a:noFill/>
        </p:spPr>
        <p:txBody>
          <a:bodyPr wrap="square" rtlCol="0">
            <a:spAutoFit/>
          </a:bodyPr>
          <a:lstStyle/>
          <a:p>
            <a:r>
              <a:rPr lang="en-GB" sz="2000" dirty="0">
                <a:solidFill>
                  <a:schemeClr val="bg1"/>
                </a:solidFill>
                <a:latin typeface="Quicksand" panose="00000500000000000000" pitchFamily="2" charset="0"/>
              </a:rPr>
              <a:t>Decision making</a:t>
            </a:r>
          </a:p>
          <a:p>
            <a:r>
              <a:rPr lang="en-GB" sz="2000" dirty="0">
                <a:solidFill>
                  <a:schemeClr val="bg1"/>
                </a:solidFill>
                <a:latin typeface="Quicksand" panose="00000500000000000000" pitchFamily="2" charset="0"/>
              </a:rPr>
              <a:t>Managing emotions</a:t>
            </a:r>
          </a:p>
          <a:p>
            <a:r>
              <a:rPr lang="en-GB" sz="2000" dirty="0">
                <a:solidFill>
                  <a:schemeClr val="bg1"/>
                </a:solidFill>
                <a:latin typeface="Quicksand" panose="00000500000000000000" pitchFamily="2" charset="0"/>
              </a:rPr>
              <a:t>Handling stress</a:t>
            </a:r>
          </a:p>
        </p:txBody>
      </p:sp>
      <p:sp>
        <p:nvSpPr>
          <p:cNvPr id="9" name="TextBox 8">
            <a:extLst>
              <a:ext uri="{FF2B5EF4-FFF2-40B4-BE49-F238E27FC236}">
                <a16:creationId xmlns:a16="http://schemas.microsoft.com/office/drawing/2014/main" id="{B5353194-4E4A-954D-92B3-C67A74649240}"/>
              </a:ext>
            </a:extLst>
          </p:cNvPr>
          <p:cNvSpPr txBox="1"/>
          <p:nvPr/>
        </p:nvSpPr>
        <p:spPr>
          <a:xfrm>
            <a:off x="7625562" y="3187480"/>
            <a:ext cx="2681372" cy="400110"/>
          </a:xfrm>
          <a:prstGeom prst="rect">
            <a:avLst/>
          </a:prstGeom>
          <a:noFill/>
        </p:spPr>
        <p:txBody>
          <a:bodyPr wrap="square">
            <a:spAutoFit/>
          </a:bodyPr>
          <a:lstStyle/>
          <a:p>
            <a:r>
              <a:rPr lang="en-GB" sz="2000" b="1" dirty="0">
                <a:solidFill>
                  <a:schemeClr val="bg1"/>
                </a:solidFill>
                <a:latin typeface="Quicksand" panose="00000500000000000000" pitchFamily="2" charset="0"/>
              </a:rPr>
              <a:t>Long-Term Risks:</a:t>
            </a:r>
          </a:p>
        </p:txBody>
      </p:sp>
      <p:sp>
        <p:nvSpPr>
          <p:cNvPr id="16" name="TextBox 15">
            <a:extLst>
              <a:ext uri="{FF2B5EF4-FFF2-40B4-BE49-F238E27FC236}">
                <a16:creationId xmlns:a16="http://schemas.microsoft.com/office/drawing/2014/main" id="{66CA0630-DD22-6BD0-C198-57EBAA82CC19}"/>
              </a:ext>
            </a:extLst>
          </p:cNvPr>
          <p:cNvSpPr txBox="1"/>
          <p:nvPr/>
        </p:nvSpPr>
        <p:spPr>
          <a:xfrm>
            <a:off x="7625563" y="3646324"/>
            <a:ext cx="4085147" cy="1015663"/>
          </a:xfrm>
          <a:prstGeom prst="rect">
            <a:avLst/>
          </a:prstGeom>
          <a:noFill/>
        </p:spPr>
        <p:txBody>
          <a:bodyPr wrap="square">
            <a:spAutoFit/>
          </a:bodyPr>
          <a:lstStyle/>
          <a:p>
            <a:r>
              <a:rPr lang="en-GB" sz="2000" dirty="0">
                <a:solidFill>
                  <a:schemeClr val="bg1"/>
                </a:solidFill>
                <a:latin typeface="Quicksand" panose="00000500000000000000" pitchFamily="2" charset="0"/>
              </a:rPr>
              <a:t>Lower self-control</a:t>
            </a:r>
          </a:p>
          <a:p>
            <a:r>
              <a:rPr lang="en-GB" sz="2000" dirty="0">
                <a:solidFill>
                  <a:schemeClr val="bg1"/>
                </a:solidFill>
                <a:latin typeface="Quicksand" panose="00000500000000000000" pitchFamily="2" charset="0"/>
              </a:rPr>
              <a:t>Difficulty thinking clearly</a:t>
            </a:r>
          </a:p>
          <a:p>
            <a:r>
              <a:rPr lang="en-GB" sz="2000" dirty="0">
                <a:solidFill>
                  <a:schemeClr val="bg1"/>
                </a:solidFill>
                <a:latin typeface="Quicksand" panose="00000500000000000000" pitchFamily="2" charset="0"/>
              </a:rPr>
              <a:t>Emotional problems </a:t>
            </a:r>
            <a:endParaRPr lang="en-GB" sz="2000" dirty="0">
              <a:solidFill>
                <a:schemeClr val="bg1"/>
              </a:solidFill>
            </a:endParaRPr>
          </a:p>
        </p:txBody>
      </p:sp>
      <p:sp>
        <p:nvSpPr>
          <p:cNvPr id="10" name="TextBox 9">
            <a:extLst>
              <a:ext uri="{FF2B5EF4-FFF2-40B4-BE49-F238E27FC236}">
                <a16:creationId xmlns:a16="http://schemas.microsoft.com/office/drawing/2014/main" id="{C5D9AFFE-E6D4-E7C2-F096-CCDD8DB4D85B}"/>
              </a:ext>
            </a:extLst>
          </p:cNvPr>
          <p:cNvSpPr txBox="1"/>
          <p:nvPr/>
        </p:nvSpPr>
        <p:spPr>
          <a:xfrm>
            <a:off x="802259" y="2440488"/>
            <a:ext cx="5426529" cy="1938992"/>
          </a:xfrm>
          <a:prstGeom prst="rect">
            <a:avLst/>
          </a:prstGeom>
          <a:noFill/>
        </p:spPr>
        <p:txBody>
          <a:bodyPr wrap="square">
            <a:spAutoFit/>
          </a:bodyPr>
          <a:lstStyle/>
          <a:p>
            <a:pPr marL="0" indent="0" eaLnBrk="0" fontAlgn="base" hangingPunct="0">
              <a:lnSpc>
                <a:spcPct val="100000"/>
              </a:lnSpc>
              <a:spcBef>
                <a:spcPct val="0"/>
              </a:spcBef>
              <a:spcAft>
                <a:spcPct val="0"/>
              </a:spcAft>
              <a:buNone/>
            </a:pPr>
            <a:r>
              <a:rPr lang="en-GB" sz="2400" dirty="0">
                <a:latin typeface="Quicksand" panose="00000500000000000000" pitchFamily="2" charset="0"/>
              </a:rPr>
              <a:t>Here’s the deal: your brain’s still in upgrade mode until you’re about </a:t>
            </a:r>
            <a:r>
              <a:rPr lang="en-GB" sz="2400" b="1" dirty="0">
                <a:solidFill>
                  <a:srgbClr val="E6830F"/>
                </a:solidFill>
                <a:latin typeface="Quicksand" panose="00000500000000000000" pitchFamily="2" charset="0"/>
              </a:rPr>
              <a:t>25</a:t>
            </a:r>
            <a:r>
              <a:rPr lang="en-GB" sz="2400" dirty="0">
                <a:latin typeface="Quicksand" panose="00000500000000000000" pitchFamily="2" charset="0"/>
              </a:rPr>
              <a:t>. </a:t>
            </a:r>
          </a:p>
          <a:p>
            <a:pPr marL="0" indent="0" eaLnBrk="0" fontAlgn="base" hangingPunct="0">
              <a:lnSpc>
                <a:spcPct val="100000"/>
              </a:lnSpc>
              <a:spcBef>
                <a:spcPct val="0"/>
              </a:spcBef>
              <a:spcAft>
                <a:spcPct val="0"/>
              </a:spcAft>
              <a:buNone/>
            </a:pPr>
            <a:endParaRPr lang="en-GB" sz="2400" dirty="0">
              <a:latin typeface="Quicksand" panose="00000500000000000000" pitchFamily="2" charset="0"/>
            </a:endParaRPr>
          </a:p>
          <a:p>
            <a:pPr marL="0" indent="0" eaLnBrk="0" fontAlgn="base" hangingPunct="0">
              <a:lnSpc>
                <a:spcPct val="100000"/>
              </a:lnSpc>
              <a:spcBef>
                <a:spcPct val="0"/>
              </a:spcBef>
              <a:spcAft>
                <a:spcPct val="0"/>
              </a:spcAft>
              <a:buNone/>
            </a:pPr>
            <a:r>
              <a:rPr lang="en-GB" sz="2400" dirty="0">
                <a:latin typeface="Quicksand" panose="00000500000000000000" pitchFamily="2" charset="0"/>
              </a:rPr>
              <a:t>Using substances like weed now can have an impact with how it develops!</a:t>
            </a:r>
          </a:p>
        </p:txBody>
      </p:sp>
      <p:pic>
        <p:nvPicPr>
          <p:cNvPr id="15" name="Graphic 14" descr="Left Brain outline">
            <a:extLst>
              <a:ext uri="{FF2B5EF4-FFF2-40B4-BE49-F238E27FC236}">
                <a16:creationId xmlns:a16="http://schemas.microsoft.com/office/drawing/2014/main" id="{98E9BA92-C260-F22F-11F2-CA5788DD02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1473" y="1316952"/>
            <a:ext cx="914400" cy="914400"/>
          </a:xfrm>
          <a:prstGeom prst="rect">
            <a:avLst/>
          </a:prstGeom>
        </p:spPr>
      </p:pic>
      <p:sp>
        <p:nvSpPr>
          <p:cNvPr id="19" name="Rounded Rectangle 7">
            <a:extLst>
              <a:ext uri="{FF2B5EF4-FFF2-40B4-BE49-F238E27FC236}">
                <a16:creationId xmlns:a16="http://schemas.microsoft.com/office/drawing/2014/main" id="{49FFDCAB-7A35-A726-118C-E799399904B9}"/>
              </a:ext>
            </a:extLst>
          </p:cNvPr>
          <p:cNvSpPr/>
          <p:nvPr/>
        </p:nvSpPr>
        <p:spPr>
          <a:xfrm>
            <a:off x="7617838" y="5120831"/>
            <a:ext cx="3928525" cy="10156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dirty="0">
              <a:solidFill>
                <a:schemeClr val="tx1"/>
              </a:solidFill>
              <a:effectLst/>
              <a:latin typeface="Quicksand" panose="00000500000000000000" pitchFamily="2" charset="0"/>
            </a:endParaRPr>
          </a:p>
          <a:p>
            <a:pPr algn="ctr"/>
            <a:r>
              <a:rPr lang="en-GB" sz="1600" b="0" i="0" dirty="0">
                <a:solidFill>
                  <a:schemeClr val="tx1"/>
                </a:solidFill>
                <a:effectLst/>
                <a:latin typeface="Quicksand" panose="00000500000000000000" pitchFamily="2" charset="0"/>
              </a:rPr>
              <a:t>Now that we've explored cannabis, let's look at vaping and alcohol </a:t>
            </a:r>
            <a:r>
              <a:rPr lang="en-GB" sz="1600" b="1" i="0" dirty="0">
                <a:solidFill>
                  <a:schemeClr val="tx1"/>
                </a:solidFill>
                <a:effectLst/>
                <a:latin typeface="Quicksand" panose="00000500000000000000" pitchFamily="2" charset="0"/>
                <a:sym typeface="Wingdings" panose="05000000000000000000" pitchFamily="2" charset="2"/>
              </a:rPr>
              <a:t></a:t>
            </a:r>
            <a:endParaRPr lang="en-GB" sz="1600" b="1" dirty="0">
              <a:solidFill>
                <a:schemeClr val="tx1"/>
              </a:solidFill>
              <a:latin typeface="Quicksand" panose="00000500000000000000" pitchFamily="2" charset="0"/>
            </a:endParaRPr>
          </a:p>
          <a:p>
            <a:pPr algn="ctr"/>
            <a:endParaRPr lang="en-US" dirty="0"/>
          </a:p>
        </p:txBody>
      </p:sp>
      <p:sp>
        <p:nvSpPr>
          <p:cNvPr id="5" name="Slide Number Placeholder 4">
            <a:extLst>
              <a:ext uri="{FF2B5EF4-FFF2-40B4-BE49-F238E27FC236}">
                <a16:creationId xmlns:a16="http://schemas.microsoft.com/office/drawing/2014/main" id="{633871D4-C19B-4172-9114-3723A6B86DB7}"/>
              </a:ext>
            </a:extLst>
          </p:cNvPr>
          <p:cNvSpPr>
            <a:spLocks noGrp="1"/>
          </p:cNvSpPr>
          <p:nvPr>
            <p:ph type="sldNum" sz="quarter" idx="12"/>
          </p:nvPr>
        </p:nvSpPr>
        <p:spPr>
          <a:xfrm>
            <a:off x="-2097563" y="6309994"/>
            <a:ext cx="2743200" cy="365125"/>
          </a:xfrm>
        </p:spPr>
        <p:txBody>
          <a:bodyPr/>
          <a:lstStyle/>
          <a:p>
            <a:fld id="{77380EB5-E4C9-454B-A667-1F3D5BD190E2}" type="slidenum">
              <a:rPr lang="en-GB" sz="1300" b="1" smtClean="0">
                <a:solidFill>
                  <a:srgbClr val="E6830F"/>
                </a:solidFill>
                <a:latin typeface="Quicksand" panose="00000500000000000000" pitchFamily="2" charset="0"/>
              </a:rPr>
              <a:t>19</a:t>
            </a:fld>
            <a:endParaRPr lang="en-GB" sz="1300" b="1" dirty="0">
              <a:solidFill>
                <a:srgbClr val="E6830F"/>
              </a:solidFill>
              <a:latin typeface="Quicksand" panose="00000500000000000000" pitchFamily="2" charset="0"/>
            </a:endParaRPr>
          </a:p>
        </p:txBody>
      </p:sp>
      <p:sp>
        <p:nvSpPr>
          <p:cNvPr id="6" name="Rounded Rectangle 9">
            <a:extLst>
              <a:ext uri="{FF2B5EF4-FFF2-40B4-BE49-F238E27FC236}">
                <a16:creationId xmlns:a16="http://schemas.microsoft.com/office/drawing/2014/main" id="{794CAF11-5D77-517F-A9B1-BE28307F373D}"/>
              </a:ext>
            </a:extLst>
          </p:cNvPr>
          <p:cNvSpPr/>
          <p:nvPr/>
        </p:nvSpPr>
        <p:spPr>
          <a:xfrm>
            <a:off x="7617838" y="791519"/>
            <a:ext cx="2788826" cy="6079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E6830F"/>
                </a:solidFill>
                <a:latin typeface="Quicksand" panose="00000500000000000000" pitchFamily="2" charset="0"/>
              </a:rPr>
              <a:t>Click for answers</a:t>
            </a:r>
            <a:endParaRPr lang="en-US" sz="1400" dirty="0">
              <a:solidFill>
                <a:srgbClr val="E6830F"/>
              </a:solidFill>
            </a:endParaRPr>
          </a:p>
        </p:txBody>
      </p:sp>
    </p:spTree>
    <p:extLst>
      <p:ext uri="{BB962C8B-B14F-4D97-AF65-F5344CB8AC3E}">
        <p14:creationId xmlns:p14="http://schemas.microsoft.com/office/powerpoint/2010/main" val="83957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p:bldP spid="19"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FFBEB5B-971D-8CA6-3109-48F0B53E74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468" y="0"/>
            <a:ext cx="5824628" cy="6858000"/>
          </a:xfrm>
          <a:prstGeom prst="rect">
            <a:avLst/>
          </a:prstGeom>
        </p:spPr>
      </p:pic>
      <p:sp>
        <p:nvSpPr>
          <p:cNvPr id="5" name="Subtitle 2">
            <a:extLst>
              <a:ext uri="{FF2B5EF4-FFF2-40B4-BE49-F238E27FC236}">
                <a16:creationId xmlns:a16="http://schemas.microsoft.com/office/drawing/2014/main" id="{F1244D0E-1DD6-1EC2-68F5-97A27D16D300}"/>
              </a:ext>
            </a:extLst>
          </p:cNvPr>
          <p:cNvSpPr txBox="1">
            <a:spLocks/>
          </p:cNvSpPr>
          <p:nvPr/>
        </p:nvSpPr>
        <p:spPr>
          <a:xfrm>
            <a:off x="1148291" y="836557"/>
            <a:ext cx="5279805" cy="3343992"/>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spcBef>
                <a:spcPct val="0"/>
              </a:spcBef>
              <a:spcAft>
                <a:spcPts val="600"/>
              </a:spcAft>
            </a:pPr>
            <a:r>
              <a:rPr lang="en-US" sz="7200" b="1" dirty="0">
                <a:latin typeface="Bahnschrift Condensed" panose="020B0502040204020203" pitchFamily="34" charset="0"/>
                <a:ea typeface="+mj-ea"/>
                <a:cs typeface="Bahnschrift" panose="020F0502020204030204" pitchFamily="34" charset="0"/>
              </a:rPr>
              <a:t>Introduction to Substance Use</a:t>
            </a:r>
          </a:p>
        </p:txBody>
      </p:sp>
      <p:sp>
        <p:nvSpPr>
          <p:cNvPr id="10" name="Rounded Rectangle 7">
            <a:extLst>
              <a:ext uri="{FF2B5EF4-FFF2-40B4-BE49-F238E27FC236}">
                <a16:creationId xmlns:a16="http://schemas.microsoft.com/office/drawing/2014/main" id="{7B126878-FBE1-F1D3-9F01-DCC528478B36}"/>
              </a:ext>
            </a:extLst>
          </p:cNvPr>
          <p:cNvSpPr/>
          <p:nvPr/>
        </p:nvSpPr>
        <p:spPr>
          <a:xfrm>
            <a:off x="996287" y="4663898"/>
            <a:ext cx="5099713" cy="11471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8DE621B-3135-1740-5FEB-2BCEDE239B58}"/>
              </a:ext>
            </a:extLst>
          </p:cNvPr>
          <p:cNvSpPr txBox="1"/>
          <p:nvPr/>
        </p:nvSpPr>
        <p:spPr>
          <a:xfrm>
            <a:off x="1148291" y="4746190"/>
            <a:ext cx="6091880" cy="880241"/>
          </a:xfrm>
          <a:prstGeom prst="rect">
            <a:avLst/>
          </a:prstGeom>
          <a:noFill/>
        </p:spPr>
        <p:txBody>
          <a:bodyPr wrap="square">
            <a:spAutoFit/>
          </a:bodyPr>
          <a:lstStyle/>
          <a:p>
            <a:pPr algn="l">
              <a:lnSpc>
                <a:spcPct val="150000"/>
              </a:lnSpc>
            </a:pPr>
            <a:r>
              <a:rPr lang="en-US" sz="2000" b="1" dirty="0">
                <a:solidFill>
                  <a:srgbClr val="E6830F"/>
                </a:solidFill>
                <a:latin typeface="Quicksand" pitchFamily="2" charset="77"/>
                <a:ea typeface="Hiragino Maru Gothic Pro W4" panose="020F0400000000000000" pitchFamily="34" charset="-128"/>
                <a:cs typeface="Poppins" pitchFamily="2" charset="77"/>
              </a:rPr>
              <a:t>Recommended for: </a:t>
            </a:r>
          </a:p>
          <a:p>
            <a:pPr algn="l">
              <a:lnSpc>
                <a:spcPct val="150000"/>
              </a:lnSpc>
            </a:pPr>
            <a:r>
              <a:rPr lang="en-US" sz="1600" dirty="0">
                <a:latin typeface="Quicksand" pitchFamily="2" charset="77"/>
                <a:cs typeface="Poppins" pitchFamily="2" charset="77"/>
              </a:rPr>
              <a:t>Key stage 3, 4 and above</a:t>
            </a:r>
          </a:p>
        </p:txBody>
      </p:sp>
      <p:pic>
        <p:nvPicPr>
          <p:cNvPr id="4" name="Picture 3" descr="A circle with text on it&#10;&#10;Description automatically generated">
            <a:extLst>
              <a:ext uri="{FF2B5EF4-FFF2-40B4-BE49-F238E27FC236}">
                <a16:creationId xmlns:a16="http://schemas.microsoft.com/office/drawing/2014/main" id="{9AFFD418-B89E-52B4-4ED6-D828ADDD0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4443" y="705414"/>
            <a:ext cx="4312920" cy="4312920"/>
          </a:xfrm>
          <a:prstGeom prst="rect">
            <a:avLst/>
          </a:prstGeom>
        </p:spPr>
      </p:pic>
      <p:sp>
        <p:nvSpPr>
          <p:cNvPr id="2" name="Slide Number Placeholder 1">
            <a:extLst>
              <a:ext uri="{FF2B5EF4-FFF2-40B4-BE49-F238E27FC236}">
                <a16:creationId xmlns:a16="http://schemas.microsoft.com/office/drawing/2014/main" id="{13EF163E-E081-0DC0-FEA5-336B166A8277}"/>
              </a:ext>
            </a:extLst>
          </p:cNvPr>
          <p:cNvSpPr>
            <a:spLocks noGrp="1"/>
          </p:cNvSpPr>
          <p:nvPr>
            <p:ph type="sldNum" sz="quarter" idx="12"/>
          </p:nvPr>
        </p:nvSpPr>
        <p:spPr>
          <a:xfrm>
            <a:off x="9311166"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2</a:t>
            </a:fld>
            <a:endParaRPr lang="en-GB" sz="1300" b="1" dirty="0">
              <a:solidFill>
                <a:srgbClr val="E6830F"/>
              </a:solidFill>
              <a:latin typeface="Quicksand" panose="00000500000000000000" pitchFamily="2" charset="0"/>
            </a:endParaRPr>
          </a:p>
        </p:txBody>
      </p:sp>
      <p:sp>
        <p:nvSpPr>
          <p:cNvPr id="6" name="TextBox 5">
            <a:extLst>
              <a:ext uri="{FF2B5EF4-FFF2-40B4-BE49-F238E27FC236}">
                <a16:creationId xmlns:a16="http://schemas.microsoft.com/office/drawing/2014/main" id="{B525C743-46BD-4CCA-B54D-A7F012293102}"/>
              </a:ext>
            </a:extLst>
          </p:cNvPr>
          <p:cNvSpPr txBox="1"/>
          <p:nvPr/>
        </p:nvSpPr>
        <p:spPr>
          <a:xfrm>
            <a:off x="1148291" y="1279893"/>
            <a:ext cx="6100762" cy="870751"/>
          </a:xfrm>
          <a:prstGeom prst="rect">
            <a:avLst/>
          </a:prstGeom>
          <a:noFill/>
        </p:spPr>
        <p:txBody>
          <a:bodyPr wrap="square">
            <a:spAutoFit/>
          </a:bodyPr>
          <a:lstStyle/>
          <a:p>
            <a:pPr algn="l">
              <a:lnSpc>
                <a:spcPts val="7500"/>
              </a:lnSpc>
              <a:spcBef>
                <a:spcPct val="0"/>
              </a:spcBef>
              <a:spcAft>
                <a:spcPts val="600"/>
              </a:spcAft>
            </a:pPr>
            <a:r>
              <a:rPr lang="en-US" sz="2000" b="1" dirty="0">
                <a:solidFill>
                  <a:srgbClr val="E6830F"/>
                </a:solidFill>
                <a:latin typeface="Bahnschrift Condensed" panose="020B0502040204020203" pitchFamily="34" charset="0"/>
                <a:ea typeface="+mj-ea"/>
                <a:cs typeface="Bahnschrift" panose="020F0502020204030204" pitchFamily="34" charset="0"/>
              </a:rPr>
              <a:t>Part 1 </a:t>
            </a:r>
          </a:p>
        </p:txBody>
      </p:sp>
      <p:pic>
        <p:nvPicPr>
          <p:cNvPr id="7" name="Picture 6" descr="A logo for a police and crime commission&#10;&#10;Description automatically generated">
            <a:extLst>
              <a:ext uri="{FF2B5EF4-FFF2-40B4-BE49-F238E27FC236}">
                <a16:creationId xmlns:a16="http://schemas.microsoft.com/office/drawing/2014/main" id="{A2CAD1CF-0670-3536-23E6-039F9D92FA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2682" y="5548961"/>
            <a:ext cx="1209291" cy="855563"/>
          </a:xfrm>
          <a:prstGeom prst="rect">
            <a:avLst/>
          </a:prstGeom>
        </p:spPr>
      </p:pic>
      <p:pic>
        <p:nvPicPr>
          <p:cNvPr id="8" name="Picture 7" descr="A white badge with a blue and white circle with a crown and a red and white circle with a blue and white circle with a red crown on it&#10;&#10;Description automatically generated">
            <a:extLst>
              <a:ext uri="{FF2B5EF4-FFF2-40B4-BE49-F238E27FC236}">
                <a16:creationId xmlns:a16="http://schemas.microsoft.com/office/drawing/2014/main" id="{7EE891C9-BA7E-F05F-9093-7F445C32C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797" y="5669429"/>
            <a:ext cx="469406" cy="614629"/>
          </a:xfrm>
          <a:prstGeom prst="rect">
            <a:avLst/>
          </a:prstGeom>
        </p:spPr>
      </p:pic>
      <p:pic>
        <p:nvPicPr>
          <p:cNvPr id="11" name="Picture 10" descr="Black arrows and text on a white background&#10;&#10;Description automatically generated">
            <a:extLst>
              <a:ext uri="{FF2B5EF4-FFF2-40B4-BE49-F238E27FC236}">
                <a16:creationId xmlns:a16="http://schemas.microsoft.com/office/drawing/2014/main" id="{F9A8B5A8-9603-2C00-244C-4572C4024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3027" y="5669429"/>
            <a:ext cx="1228023" cy="568884"/>
          </a:xfrm>
          <a:prstGeom prst="rect">
            <a:avLst/>
          </a:prstGeom>
        </p:spPr>
      </p:pic>
    </p:spTree>
    <p:extLst>
      <p:ext uri="{BB962C8B-B14F-4D97-AF65-F5344CB8AC3E}">
        <p14:creationId xmlns:p14="http://schemas.microsoft.com/office/powerpoint/2010/main" val="109897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509573-67A2-6251-C87E-EB47D978E881}"/>
              </a:ext>
            </a:extLst>
          </p:cNvPr>
          <p:cNvSpPr>
            <a:spLocks noGrp="1"/>
          </p:cNvSpPr>
          <p:nvPr>
            <p:ph idx="1"/>
          </p:nvPr>
        </p:nvSpPr>
        <p:spPr>
          <a:xfrm>
            <a:off x="838198" y="2084133"/>
            <a:ext cx="10648952" cy="1230568"/>
          </a:xfrm>
        </p:spPr>
        <p:txBody>
          <a:bodyPr>
            <a:normAutofit/>
          </a:bodyPr>
          <a:lstStyle/>
          <a:p>
            <a:pPr marL="0" indent="0">
              <a:buNone/>
            </a:pPr>
            <a:r>
              <a:rPr lang="en-GB" sz="2400" b="1" dirty="0">
                <a:solidFill>
                  <a:srgbClr val="E6830F"/>
                </a:solidFill>
                <a:latin typeface="Quicksand" panose="00000500000000000000" pitchFamily="2" charset="0"/>
              </a:rPr>
              <a:t>Is vaping a substance?</a:t>
            </a:r>
          </a:p>
          <a:p>
            <a:pPr marL="0" indent="0">
              <a:buNone/>
            </a:pPr>
            <a:r>
              <a:rPr lang="en-GB" sz="4000" b="1" dirty="0">
                <a:latin typeface="Quicksand" panose="00000500000000000000" pitchFamily="2" charset="0"/>
              </a:rPr>
              <a:t>Yes</a:t>
            </a:r>
            <a:endParaRPr lang="en-GB" b="1" dirty="0">
              <a:latin typeface="Quicksand" panose="00000500000000000000" pitchFamily="2" charset="0"/>
            </a:endParaRPr>
          </a:p>
          <a:p>
            <a:pPr marL="0" indent="0" algn="r">
              <a:buNone/>
            </a:pPr>
            <a:endParaRPr lang="en-GB" b="1" dirty="0">
              <a:latin typeface="Quicksand" panose="00000500000000000000" pitchFamily="2" charset="0"/>
            </a:endParaRPr>
          </a:p>
        </p:txBody>
      </p:sp>
      <p:sp>
        <p:nvSpPr>
          <p:cNvPr id="5" name="Rounded Rectangle 9">
            <a:extLst>
              <a:ext uri="{FF2B5EF4-FFF2-40B4-BE49-F238E27FC236}">
                <a16:creationId xmlns:a16="http://schemas.microsoft.com/office/drawing/2014/main" id="{A69EC966-4EF7-0A69-C231-D4F6C3BBAADD}"/>
              </a:ext>
            </a:extLst>
          </p:cNvPr>
          <p:cNvSpPr/>
          <p:nvPr/>
        </p:nvSpPr>
        <p:spPr>
          <a:xfrm>
            <a:off x="838198" y="5612761"/>
            <a:ext cx="4033562" cy="712922"/>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Quicksand" panose="00000500000000000000" pitchFamily="2" charset="0"/>
            </a:endParaRPr>
          </a:p>
          <a:p>
            <a:pPr algn="ctr"/>
            <a:r>
              <a:rPr lang="en-GB" b="1">
                <a:latin typeface="Quicksand" panose="00000500000000000000" pitchFamily="2" charset="0"/>
              </a:rPr>
              <a:t>Next slide for video on vaping </a:t>
            </a:r>
            <a:r>
              <a:rPr lang="en-GB" b="1">
                <a:latin typeface="Quicksand" panose="00000500000000000000" pitchFamily="2" charset="0"/>
                <a:sym typeface="Wingdings" panose="05000000000000000000" pitchFamily="2" charset="2"/>
              </a:rPr>
              <a:t></a:t>
            </a:r>
            <a:endParaRPr lang="en-GB" b="1">
              <a:latin typeface="Quicksand" panose="00000500000000000000" pitchFamily="2" charset="0"/>
            </a:endParaRPr>
          </a:p>
          <a:p>
            <a:pPr algn="ctr"/>
            <a:endParaRPr lang="en-US"/>
          </a:p>
        </p:txBody>
      </p:sp>
      <p:pic>
        <p:nvPicPr>
          <p:cNvPr id="6" name="Graphic 5">
            <a:extLst>
              <a:ext uri="{FF2B5EF4-FFF2-40B4-BE49-F238E27FC236}">
                <a16:creationId xmlns:a16="http://schemas.microsoft.com/office/drawing/2014/main" id="{12A3FAC0-22B7-74F2-43B0-930C6C6C57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1" y="443353"/>
            <a:ext cx="8411140" cy="1499747"/>
          </a:xfrm>
          <a:prstGeom prst="rect">
            <a:avLst/>
          </a:prstGeom>
        </p:spPr>
      </p:pic>
      <p:sp>
        <p:nvSpPr>
          <p:cNvPr id="2" name="Slide Number Placeholder 1">
            <a:extLst>
              <a:ext uri="{FF2B5EF4-FFF2-40B4-BE49-F238E27FC236}">
                <a16:creationId xmlns:a16="http://schemas.microsoft.com/office/drawing/2014/main" id="{DA75AA3B-5AD2-7CCC-685D-CF00269F8F9F}"/>
              </a:ext>
            </a:extLst>
          </p:cNvPr>
          <p:cNvSpPr>
            <a:spLocks noGrp="1"/>
          </p:cNvSpPr>
          <p:nvPr>
            <p:ph type="sldNum" sz="quarter" idx="12"/>
          </p:nvPr>
        </p:nvSpPr>
        <p:spPr>
          <a:xfrm>
            <a:off x="9249341"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20</a:t>
            </a:fld>
            <a:endParaRPr lang="en-GB" sz="1300" b="1" dirty="0">
              <a:solidFill>
                <a:srgbClr val="E6830F"/>
              </a:solidFill>
              <a:latin typeface="Quicksand" panose="00000500000000000000" pitchFamily="2" charset="0"/>
            </a:endParaRPr>
          </a:p>
        </p:txBody>
      </p:sp>
      <p:sp>
        <p:nvSpPr>
          <p:cNvPr id="7" name="TextBox 6">
            <a:extLst>
              <a:ext uri="{FF2B5EF4-FFF2-40B4-BE49-F238E27FC236}">
                <a16:creationId xmlns:a16="http://schemas.microsoft.com/office/drawing/2014/main" id="{C61B7F63-3903-D2D7-FB36-97AD435FECD8}"/>
              </a:ext>
            </a:extLst>
          </p:cNvPr>
          <p:cNvSpPr txBox="1"/>
          <p:nvPr/>
        </p:nvSpPr>
        <p:spPr>
          <a:xfrm>
            <a:off x="9628238" y="5888855"/>
            <a:ext cx="2251587" cy="276999"/>
          </a:xfrm>
          <a:prstGeom prst="rect">
            <a:avLst/>
          </a:prstGeom>
          <a:noFill/>
        </p:spPr>
        <p:txBody>
          <a:bodyPr wrap="square">
            <a:spAutoFit/>
          </a:bodyPr>
          <a:lstStyle/>
          <a:p>
            <a:r>
              <a:rPr lang="en-GB" sz="1200" dirty="0">
                <a:solidFill>
                  <a:srgbClr val="E6830F"/>
                </a:solidFill>
                <a:latin typeface="Quicksand" panose="00000500000000000000" pitchFamily="2" charset="0"/>
                <a:hlinkClick r:id="rId4">
                  <a:extLst>
                    <a:ext uri="{A12FA001-AC4F-418D-AE19-62706E023703}">
                      <ahyp:hlinkClr xmlns:ahyp="http://schemas.microsoft.com/office/drawing/2018/hyperlinkcolor" val="tx"/>
                    </a:ext>
                  </a:extLst>
                </a:hlinkClick>
              </a:rPr>
              <a:t>Vaping: The Facts</a:t>
            </a:r>
            <a:endParaRPr lang="en-GB" sz="1200" dirty="0">
              <a:solidFill>
                <a:srgbClr val="E6830F"/>
              </a:solidFill>
              <a:latin typeface="Quicksand" panose="00000500000000000000" pitchFamily="2" charset="0"/>
            </a:endParaRPr>
          </a:p>
        </p:txBody>
      </p:sp>
      <p:sp>
        <p:nvSpPr>
          <p:cNvPr id="9" name="TextBox 8">
            <a:extLst>
              <a:ext uri="{FF2B5EF4-FFF2-40B4-BE49-F238E27FC236}">
                <a16:creationId xmlns:a16="http://schemas.microsoft.com/office/drawing/2014/main" id="{DF6DE662-CAFF-5019-AF27-AF06AED399D7}"/>
              </a:ext>
            </a:extLst>
          </p:cNvPr>
          <p:cNvSpPr txBox="1"/>
          <p:nvPr/>
        </p:nvSpPr>
        <p:spPr>
          <a:xfrm>
            <a:off x="5095874" y="5880509"/>
            <a:ext cx="5867402" cy="276999"/>
          </a:xfrm>
          <a:prstGeom prst="rect">
            <a:avLst/>
          </a:prstGeom>
          <a:noFill/>
        </p:spPr>
        <p:txBody>
          <a:bodyPr wrap="square">
            <a:spAutoFit/>
          </a:bodyPr>
          <a:lstStyle/>
          <a:p>
            <a:r>
              <a:rPr lang="en-GB" sz="1200" b="0" i="0" dirty="0">
                <a:solidFill>
                  <a:srgbClr val="1D1C1D"/>
                </a:solidFill>
                <a:effectLst/>
                <a:latin typeface="Quicksand" panose="00000500000000000000" pitchFamily="2" charset="0"/>
              </a:rPr>
              <a:t>If you're having trouble accessing the video, here's a direct link:</a:t>
            </a:r>
            <a:endParaRPr lang="en-GB" sz="1200" dirty="0">
              <a:latin typeface="Quicksand" panose="00000500000000000000" pitchFamily="2" charset="0"/>
            </a:endParaRPr>
          </a:p>
        </p:txBody>
      </p:sp>
      <p:sp>
        <p:nvSpPr>
          <p:cNvPr id="8" name="TextBox 7">
            <a:extLst>
              <a:ext uri="{FF2B5EF4-FFF2-40B4-BE49-F238E27FC236}">
                <a16:creationId xmlns:a16="http://schemas.microsoft.com/office/drawing/2014/main" id="{406E6385-775A-D1BB-153B-7EA2BEAB7109}"/>
              </a:ext>
            </a:extLst>
          </p:cNvPr>
          <p:cNvSpPr txBox="1"/>
          <p:nvPr/>
        </p:nvSpPr>
        <p:spPr>
          <a:xfrm>
            <a:off x="838198" y="3429000"/>
            <a:ext cx="10125078" cy="1754326"/>
          </a:xfrm>
          <a:prstGeom prst="rect">
            <a:avLst/>
          </a:prstGeom>
          <a:noFill/>
        </p:spPr>
        <p:txBody>
          <a:bodyPr wrap="square">
            <a:spAutoFit/>
          </a:bodyPr>
          <a:lstStyle/>
          <a:p>
            <a:pPr marL="0" indent="0">
              <a:lnSpc>
                <a:spcPct val="100000"/>
              </a:lnSpc>
              <a:buNone/>
            </a:pPr>
            <a:r>
              <a:rPr lang="en-GB" sz="1800" dirty="0">
                <a:latin typeface="Quicksand" panose="00000500000000000000" pitchFamily="2" charset="0"/>
              </a:rPr>
              <a:t>Most vape liquids contain nicotine so yes, they are.</a:t>
            </a:r>
          </a:p>
          <a:p>
            <a:pPr marL="0" indent="0">
              <a:lnSpc>
                <a:spcPct val="100000"/>
              </a:lnSpc>
              <a:buNone/>
            </a:pPr>
            <a:r>
              <a:rPr lang="en-GB" sz="1800" dirty="0">
                <a:latin typeface="Quicksand" panose="00000500000000000000" pitchFamily="2" charset="0"/>
              </a:rPr>
              <a:t>They also contain propylene glycol and flavourings which can be toxic when heated, resulting in irritation of your lungs. </a:t>
            </a:r>
          </a:p>
          <a:p>
            <a:pPr marL="0" indent="0">
              <a:lnSpc>
                <a:spcPct val="100000"/>
              </a:lnSpc>
              <a:buNone/>
            </a:pPr>
            <a:endParaRPr lang="en-GB" sz="1800" dirty="0">
              <a:latin typeface="Quicksand" panose="00000500000000000000" pitchFamily="2" charset="0"/>
            </a:endParaRPr>
          </a:p>
          <a:p>
            <a:pPr marL="0" indent="0">
              <a:lnSpc>
                <a:spcPct val="100000"/>
              </a:lnSpc>
              <a:buNone/>
            </a:pPr>
            <a:r>
              <a:rPr lang="en-GB" sz="1800" dirty="0">
                <a:latin typeface="Quicksand" panose="00000500000000000000" pitchFamily="2" charset="0"/>
              </a:rPr>
              <a:t>Illegal vapes or vapes that have been tampered with can include other harmful and addictive substances.</a:t>
            </a:r>
          </a:p>
        </p:txBody>
      </p:sp>
    </p:spTree>
    <p:extLst>
      <p:ext uri="{BB962C8B-B14F-4D97-AF65-F5344CB8AC3E}">
        <p14:creationId xmlns:p14="http://schemas.microsoft.com/office/powerpoint/2010/main" val="6517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Vaping: The Facts">
            <a:hlinkClick r:id="" action="ppaction://media"/>
            <a:extLst>
              <a:ext uri="{FF2B5EF4-FFF2-40B4-BE49-F238E27FC236}">
                <a16:creationId xmlns:a16="http://schemas.microsoft.com/office/drawing/2014/main" id="{E6F573B6-ADDD-9B58-F9C0-928A0F161964}"/>
              </a:ext>
            </a:extLst>
          </p:cNvPr>
          <p:cNvPicPr>
            <a:picLocks noGrp="1" noRot="1" noChangeAspect="1"/>
          </p:cNvPicPr>
          <p:nvPr>
            <p:ph idx="1"/>
            <a:videoFile r:link="rId1"/>
          </p:nvPr>
        </p:nvPicPr>
        <p:blipFill>
          <a:blip r:embed="rId3"/>
          <a:stretch>
            <a:fillRect/>
          </a:stretch>
        </p:blipFill>
        <p:spPr>
          <a:xfrm>
            <a:off x="0" y="0"/>
            <a:ext cx="12147242" cy="6858000"/>
          </a:xfrm>
          <a:prstGeom prst="rect">
            <a:avLst/>
          </a:prstGeom>
        </p:spPr>
      </p:pic>
      <p:sp>
        <p:nvSpPr>
          <p:cNvPr id="2" name="Slide Number Placeholder 1">
            <a:extLst>
              <a:ext uri="{FF2B5EF4-FFF2-40B4-BE49-F238E27FC236}">
                <a16:creationId xmlns:a16="http://schemas.microsoft.com/office/drawing/2014/main" id="{0F6EED40-FEB5-4D93-84E3-4A0F9E2333C4}"/>
              </a:ext>
            </a:extLst>
          </p:cNvPr>
          <p:cNvSpPr>
            <a:spLocks noGrp="1"/>
          </p:cNvSpPr>
          <p:nvPr>
            <p:ph type="sldNum" sz="quarter" idx="12"/>
          </p:nvPr>
        </p:nvSpPr>
        <p:spPr/>
        <p:txBody>
          <a:bodyPr/>
          <a:lstStyle/>
          <a:p>
            <a:fld id="{77380EB5-E4C9-454B-A667-1F3D5BD190E2}" type="slidenum">
              <a:rPr lang="en-GB" smtClean="0"/>
              <a:t>21</a:t>
            </a:fld>
            <a:endParaRPr lang="en-GB"/>
          </a:p>
        </p:txBody>
      </p:sp>
    </p:spTree>
    <p:extLst>
      <p:ext uri="{BB962C8B-B14F-4D97-AF65-F5344CB8AC3E}">
        <p14:creationId xmlns:p14="http://schemas.microsoft.com/office/powerpoint/2010/main" val="119890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le of different colored objects&#10;&#10;Description automatically generated">
            <a:extLst>
              <a:ext uri="{FF2B5EF4-FFF2-40B4-BE49-F238E27FC236}">
                <a16:creationId xmlns:a16="http://schemas.microsoft.com/office/drawing/2014/main" id="{88062AA7-B7A1-2535-02DB-C4FECF365298}"/>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31129" b="36498"/>
          <a:stretch/>
        </p:blipFill>
        <p:spPr>
          <a:xfrm>
            <a:off x="0" y="1"/>
            <a:ext cx="12192000" cy="2428874"/>
          </a:xfrm>
          <a:prstGeom prst="rect">
            <a:avLst/>
          </a:prstGeom>
        </p:spPr>
      </p:pic>
      <p:sp>
        <p:nvSpPr>
          <p:cNvPr id="14" name="TextBox 13">
            <a:extLst>
              <a:ext uri="{FF2B5EF4-FFF2-40B4-BE49-F238E27FC236}">
                <a16:creationId xmlns:a16="http://schemas.microsoft.com/office/drawing/2014/main" id="{D38619EC-DF4B-523F-8AEA-C34AB8914F8A}"/>
              </a:ext>
            </a:extLst>
          </p:cNvPr>
          <p:cNvSpPr txBox="1"/>
          <p:nvPr/>
        </p:nvSpPr>
        <p:spPr>
          <a:xfrm>
            <a:off x="774295" y="2806544"/>
            <a:ext cx="11070043" cy="3574825"/>
          </a:xfrm>
          <a:prstGeom prst="rect">
            <a:avLst/>
          </a:prstGeom>
          <a:noFill/>
        </p:spPr>
        <p:txBody>
          <a:bodyPr wrap="square">
            <a:spAutoFit/>
          </a:bodyPr>
          <a:lstStyle/>
          <a:p>
            <a:pPr>
              <a:lnSpc>
                <a:spcPct val="120000"/>
              </a:lnSpc>
            </a:pPr>
            <a:r>
              <a:rPr lang="en-GB" sz="2000" b="1" dirty="0">
                <a:solidFill>
                  <a:schemeClr val="tx1"/>
                </a:solidFill>
                <a:latin typeface="Quicksand" panose="00000500000000000000" pitchFamily="2" charset="0"/>
              </a:rPr>
              <a:t>What are the risks?</a:t>
            </a:r>
          </a:p>
          <a:p>
            <a:pPr>
              <a:lnSpc>
                <a:spcPct val="120000"/>
              </a:lnSpc>
            </a:pPr>
            <a:endParaRPr lang="en-GB" sz="1700" b="1" dirty="0">
              <a:solidFill>
                <a:schemeClr val="tx1"/>
              </a:solidFill>
              <a:latin typeface="Quicksand" panose="00000500000000000000" pitchFamily="2" charset="0"/>
            </a:endParaRPr>
          </a:p>
          <a:p>
            <a:pPr>
              <a:lnSpc>
                <a:spcPct val="120000"/>
              </a:lnSpc>
            </a:pPr>
            <a:r>
              <a:rPr lang="en-GB" sz="1700" b="1" dirty="0">
                <a:solidFill>
                  <a:srgbClr val="E6830F"/>
                </a:solidFill>
                <a:latin typeface="Quicksand" panose="00000500000000000000" pitchFamily="2" charset="0"/>
              </a:rPr>
              <a:t>Spice and other drugs </a:t>
            </a:r>
            <a:r>
              <a:rPr lang="en-GB" sz="1700" dirty="0">
                <a:solidFill>
                  <a:schemeClr val="tx1"/>
                </a:solidFill>
                <a:latin typeface="Quicksand" panose="00000500000000000000" pitchFamily="2" charset="0"/>
              </a:rPr>
              <a:t>– some vapes have been laced with spice (a dangerous synthetic drug). This can cause panic attacks, hallucinations, and even make people pass out.</a:t>
            </a:r>
          </a:p>
          <a:p>
            <a:pPr>
              <a:lnSpc>
                <a:spcPct val="120000"/>
              </a:lnSpc>
            </a:pPr>
            <a:endParaRPr lang="en-GB" sz="1700" b="1" dirty="0">
              <a:solidFill>
                <a:srgbClr val="E6830F"/>
              </a:solidFill>
              <a:latin typeface="Quicksand" panose="00000500000000000000" pitchFamily="2" charset="0"/>
            </a:endParaRPr>
          </a:p>
          <a:p>
            <a:pPr>
              <a:lnSpc>
                <a:spcPct val="120000"/>
              </a:lnSpc>
            </a:pPr>
            <a:r>
              <a:rPr lang="en-GB" sz="1700" b="1" dirty="0">
                <a:solidFill>
                  <a:srgbClr val="E6830F"/>
                </a:solidFill>
                <a:latin typeface="Quicksand" panose="00000500000000000000" pitchFamily="2" charset="0"/>
              </a:rPr>
              <a:t>Unknown chemicals</a:t>
            </a:r>
            <a:r>
              <a:rPr lang="en-GB" sz="1700" dirty="0">
                <a:solidFill>
                  <a:srgbClr val="E6830F"/>
                </a:solidFill>
                <a:latin typeface="Quicksand" panose="00000500000000000000" pitchFamily="2" charset="0"/>
              </a:rPr>
              <a:t> </a:t>
            </a:r>
            <a:r>
              <a:rPr lang="en-GB" sz="1700" dirty="0">
                <a:solidFill>
                  <a:schemeClr val="tx1"/>
                </a:solidFill>
                <a:latin typeface="Quicksand" panose="00000500000000000000" pitchFamily="2" charset="0"/>
              </a:rPr>
              <a:t>– fake vapes can contain anything, including dangerous drugs like fentanyl which can be deadly. </a:t>
            </a:r>
          </a:p>
          <a:p>
            <a:pPr>
              <a:lnSpc>
                <a:spcPct val="120000"/>
              </a:lnSpc>
            </a:pPr>
            <a:endParaRPr lang="en-GB" sz="1700" b="1" dirty="0">
              <a:solidFill>
                <a:srgbClr val="E6830F"/>
              </a:solidFill>
              <a:latin typeface="Quicksand" panose="00000500000000000000" pitchFamily="2" charset="0"/>
            </a:endParaRPr>
          </a:p>
          <a:p>
            <a:pPr>
              <a:lnSpc>
                <a:spcPct val="120000"/>
              </a:lnSpc>
            </a:pPr>
            <a:r>
              <a:rPr lang="en-GB" sz="1700" b="1" dirty="0">
                <a:solidFill>
                  <a:srgbClr val="E6830F"/>
                </a:solidFill>
                <a:latin typeface="Quicksand" panose="00000500000000000000" pitchFamily="2" charset="0"/>
              </a:rPr>
              <a:t>Sold on snapchat and other apps </a:t>
            </a:r>
            <a:r>
              <a:rPr lang="en-GB" sz="1700" dirty="0">
                <a:solidFill>
                  <a:schemeClr val="tx1"/>
                </a:solidFill>
                <a:latin typeface="Quicksand" panose="00000500000000000000" pitchFamily="2" charset="0"/>
              </a:rPr>
              <a:t>– dealers sell dodgy vapes on social </a:t>
            </a:r>
            <a:br>
              <a:rPr lang="en-GB" sz="1700" dirty="0">
                <a:solidFill>
                  <a:schemeClr val="tx1"/>
                </a:solidFill>
                <a:latin typeface="Quicksand" panose="00000500000000000000" pitchFamily="2" charset="0"/>
              </a:rPr>
            </a:br>
            <a:r>
              <a:rPr lang="en-GB" sz="1700" dirty="0">
                <a:solidFill>
                  <a:schemeClr val="tx1"/>
                </a:solidFill>
                <a:latin typeface="Quicksand" panose="00000500000000000000" pitchFamily="2" charset="0"/>
              </a:rPr>
              <a:t>media, making them seem safe or ‘normal’ but you have no clue what’s </a:t>
            </a:r>
            <a:br>
              <a:rPr lang="en-GB" sz="1700" dirty="0">
                <a:solidFill>
                  <a:schemeClr val="tx1"/>
                </a:solidFill>
                <a:latin typeface="Quicksand" panose="00000500000000000000" pitchFamily="2" charset="0"/>
              </a:rPr>
            </a:br>
            <a:r>
              <a:rPr lang="en-GB" sz="1700" dirty="0">
                <a:solidFill>
                  <a:schemeClr val="tx1"/>
                </a:solidFill>
                <a:latin typeface="Quicksand" panose="00000500000000000000" pitchFamily="2" charset="0"/>
              </a:rPr>
              <a:t>actually in them. </a:t>
            </a:r>
          </a:p>
        </p:txBody>
      </p:sp>
      <p:sp>
        <p:nvSpPr>
          <p:cNvPr id="2" name="Title 1">
            <a:extLst>
              <a:ext uri="{FF2B5EF4-FFF2-40B4-BE49-F238E27FC236}">
                <a16:creationId xmlns:a16="http://schemas.microsoft.com/office/drawing/2014/main" id="{E3C22FC8-35AC-FE32-2BE0-5E48CA205C5C}"/>
              </a:ext>
            </a:extLst>
          </p:cNvPr>
          <p:cNvSpPr>
            <a:spLocks noGrp="1"/>
          </p:cNvSpPr>
          <p:nvPr>
            <p:ph type="title"/>
          </p:nvPr>
        </p:nvSpPr>
        <p:spPr>
          <a:xfrm>
            <a:off x="774295" y="891987"/>
            <a:ext cx="10434479" cy="956309"/>
          </a:xfrm>
        </p:spPr>
        <p:txBody>
          <a:bodyPr>
            <a:normAutofit fontScale="90000"/>
          </a:bodyPr>
          <a:lstStyle/>
          <a:p>
            <a:br>
              <a:rPr lang="en-US" dirty="0"/>
            </a:br>
            <a:br>
              <a:rPr lang="en-US" dirty="0"/>
            </a:br>
            <a:r>
              <a:rPr lang="en-US" sz="5300" b="1" dirty="0">
                <a:latin typeface="Bahnschrift Condensed" panose="020B0502040204020203" pitchFamily="34" charset="0"/>
              </a:rPr>
              <a:t>Vapes aren’t always what you think</a:t>
            </a:r>
            <a:br>
              <a:rPr lang="en-US" sz="5300" b="1" dirty="0">
                <a:latin typeface="Quicksand" panose="00000500000000000000" pitchFamily="2" charset="0"/>
              </a:rPr>
            </a:br>
            <a:r>
              <a:rPr lang="en-US" b="1" dirty="0">
                <a:latin typeface="Bahnschrift Condensed" panose="020B0502040204020203" pitchFamily="34" charset="0"/>
              </a:rPr>
              <a:t> </a:t>
            </a:r>
            <a:br>
              <a:rPr lang="en-US" dirty="0"/>
            </a:br>
            <a:br>
              <a:rPr lang="en-GB" sz="4400" b="1" dirty="0">
                <a:latin typeface="Quicksand" panose="00000500000000000000" pitchFamily="2" charset="0"/>
              </a:rPr>
            </a:br>
            <a:endParaRPr lang="en-GB" b="1" dirty="0"/>
          </a:p>
        </p:txBody>
      </p:sp>
      <p:sp>
        <p:nvSpPr>
          <p:cNvPr id="4" name="Slide Number Placeholder 3">
            <a:extLst>
              <a:ext uri="{FF2B5EF4-FFF2-40B4-BE49-F238E27FC236}">
                <a16:creationId xmlns:a16="http://schemas.microsoft.com/office/drawing/2014/main" id="{0B03F146-AA57-FF3C-5166-F90A46543F4A}"/>
              </a:ext>
            </a:extLst>
          </p:cNvPr>
          <p:cNvSpPr>
            <a:spLocks noGrp="1"/>
          </p:cNvSpPr>
          <p:nvPr>
            <p:ph type="sldNum" sz="quarter" idx="12"/>
          </p:nvPr>
        </p:nvSpPr>
        <p:spPr>
          <a:xfrm>
            <a:off x="9208470" y="136525"/>
            <a:ext cx="2743200" cy="365125"/>
          </a:xfrm>
        </p:spPr>
        <p:txBody>
          <a:bodyPr/>
          <a:lstStyle/>
          <a:p>
            <a:fld id="{77380EB5-E4C9-454B-A667-1F3D5BD190E2}" type="slidenum">
              <a:rPr lang="en-GB" smtClean="0"/>
              <a:t>22</a:t>
            </a:fld>
            <a:endParaRPr lang="en-GB" dirty="0"/>
          </a:p>
        </p:txBody>
      </p:sp>
      <p:pic>
        <p:nvPicPr>
          <p:cNvPr id="27" name="Graphic 26" descr="Warning with solid fill">
            <a:extLst>
              <a:ext uri="{FF2B5EF4-FFF2-40B4-BE49-F238E27FC236}">
                <a16:creationId xmlns:a16="http://schemas.microsoft.com/office/drawing/2014/main" id="{1FCE878E-D15C-4672-F277-CE66436BAD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2877" y="2740282"/>
            <a:ext cx="567269" cy="567269"/>
          </a:xfrm>
          <a:prstGeom prst="rect">
            <a:avLst/>
          </a:prstGeom>
        </p:spPr>
      </p:pic>
      <p:sp>
        <p:nvSpPr>
          <p:cNvPr id="3" name="Slide Number Placeholder 1">
            <a:extLst>
              <a:ext uri="{FF2B5EF4-FFF2-40B4-BE49-F238E27FC236}">
                <a16:creationId xmlns:a16="http://schemas.microsoft.com/office/drawing/2014/main" id="{25B9DC7A-DCF8-4789-4FCF-25171087959E}"/>
              </a:ext>
            </a:extLst>
          </p:cNvPr>
          <p:cNvSpPr txBox="1">
            <a:spLocks/>
          </p:cNvSpPr>
          <p:nvPr/>
        </p:nvSpPr>
        <p:spPr>
          <a:xfrm>
            <a:off x="-2205038"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80EB5-E4C9-454B-A667-1F3D5BD190E2}" type="slidenum">
              <a:rPr lang="en-GB" sz="1300" b="1" smtClean="0">
                <a:solidFill>
                  <a:srgbClr val="E6830F"/>
                </a:solidFill>
                <a:latin typeface="Quicksand" panose="00000500000000000000" pitchFamily="2" charset="0"/>
              </a:rPr>
              <a:pPr/>
              <a:t>22</a:t>
            </a:fld>
            <a:endParaRPr lang="en-GB" sz="1300" b="1" dirty="0">
              <a:solidFill>
                <a:srgbClr val="E6830F"/>
              </a:solidFill>
              <a:latin typeface="Quicksand" panose="00000500000000000000" pitchFamily="2" charset="0"/>
            </a:endParaRPr>
          </a:p>
        </p:txBody>
      </p:sp>
      <p:sp>
        <p:nvSpPr>
          <p:cNvPr id="6" name="TextBox 5">
            <a:extLst>
              <a:ext uri="{FF2B5EF4-FFF2-40B4-BE49-F238E27FC236}">
                <a16:creationId xmlns:a16="http://schemas.microsoft.com/office/drawing/2014/main" id="{8241BA43-2DCF-8D20-30F3-DBC50D5330DD}"/>
              </a:ext>
            </a:extLst>
          </p:cNvPr>
          <p:cNvSpPr txBox="1"/>
          <p:nvPr/>
        </p:nvSpPr>
        <p:spPr>
          <a:xfrm>
            <a:off x="774295" y="1544643"/>
            <a:ext cx="10965420" cy="369332"/>
          </a:xfrm>
          <a:prstGeom prst="rect">
            <a:avLst/>
          </a:prstGeom>
          <a:noFill/>
        </p:spPr>
        <p:txBody>
          <a:bodyPr wrap="square">
            <a:spAutoFit/>
          </a:bodyPr>
          <a:lstStyle/>
          <a:p>
            <a:r>
              <a:rPr lang="en-US" sz="1800" b="1" dirty="0">
                <a:latin typeface="Quicksand" panose="00000500000000000000" pitchFamily="2" charset="0"/>
              </a:rPr>
              <a:t>Not all vapes are just nicotine and </a:t>
            </a:r>
            <a:r>
              <a:rPr lang="en-US" sz="1800" b="1" dirty="0" err="1">
                <a:latin typeface="Quicksand" panose="00000500000000000000" pitchFamily="2" charset="0"/>
              </a:rPr>
              <a:t>flavouring</a:t>
            </a:r>
            <a:r>
              <a:rPr lang="en-US" sz="1800" b="1" dirty="0">
                <a:latin typeface="Quicksand" panose="00000500000000000000" pitchFamily="2" charset="0"/>
              </a:rPr>
              <a:t> – some contain drugs without you even knowing! </a:t>
            </a:r>
            <a:endParaRPr lang="en-US" dirty="0"/>
          </a:p>
        </p:txBody>
      </p:sp>
      <p:sp>
        <p:nvSpPr>
          <p:cNvPr id="7" name="Rounded Rectangle 9">
            <a:extLst>
              <a:ext uri="{FF2B5EF4-FFF2-40B4-BE49-F238E27FC236}">
                <a16:creationId xmlns:a16="http://schemas.microsoft.com/office/drawing/2014/main" id="{950B4F10-2DD3-ECBC-40C7-7047014C7374}"/>
              </a:ext>
            </a:extLst>
          </p:cNvPr>
          <p:cNvSpPr/>
          <p:nvPr/>
        </p:nvSpPr>
        <p:spPr>
          <a:xfrm>
            <a:off x="8950889" y="5799393"/>
            <a:ext cx="2788826" cy="607945"/>
          </a:xfrm>
          <a:prstGeom prst="roundRect">
            <a:avLst>
              <a:gd name="adj" fmla="val 50000"/>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Quicksand" panose="00000500000000000000" pitchFamily="2" charset="0"/>
              </a:rPr>
              <a:t>Click for tips on how to stay safe</a:t>
            </a:r>
            <a:endParaRPr lang="en-US" sz="1400" dirty="0">
              <a:solidFill>
                <a:schemeClr val="bg1"/>
              </a:solidFill>
            </a:endParaRPr>
          </a:p>
        </p:txBody>
      </p:sp>
    </p:spTree>
    <p:extLst>
      <p:ext uri="{BB962C8B-B14F-4D97-AF65-F5344CB8AC3E}">
        <p14:creationId xmlns:p14="http://schemas.microsoft.com/office/powerpoint/2010/main" val="224039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4" end="4"/>
                                            </p:txEl>
                                          </p:spTgt>
                                        </p:tgtEl>
                                        <p:attrNameLst>
                                          <p:attrName>style.visibility</p:attrName>
                                        </p:attrNameLst>
                                      </p:cBhvr>
                                      <p:to>
                                        <p:strVal val="visible"/>
                                      </p:to>
                                    </p:set>
                                    <p:animEffect transition="in" filter="fade">
                                      <p:cBhvr>
                                        <p:cTn id="10" dur="500"/>
                                        <p:tgtEl>
                                          <p:spTgt spid="1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animEffect transition="in" filter="fade">
                                      <p:cBhvr>
                                        <p:cTn id="13" dur="500"/>
                                        <p:tgtEl>
                                          <p:spTgt spid="14">
                                            <p:txEl>
                                              <p:pRg st="6" end="6"/>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le of different colored objects&#10;&#10;Description automatically generated">
            <a:extLst>
              <a:ext uri="{FF2B5EF4-FFF2-40B4-BE49-F238E27FC236}">
                <a16:creationId xmlns:a16="http://schemas.microsoft.com/office/drawing/2014/main" id="{DCE2EF2D-6D06-0619-F273-E63D8EBC5DB1}"/>
              </a:ext>
            </a:extLst>
          </p:cNvPr>
          <p:cNvPicPr>
            <a:picLocks noChangeAspect="1"/>
          </p:cNvPicPr>
          <p:nvPr/>
        </p:nvPicPr>
        <p:blipFill>
          <a:blip r:embed="rId2">
            <a:extLst>
              <a:ext uri="{28A0092B-C50C-407E-A947-70E740481C1C}">
                <a14:useLocalDpi xmlns:a14="http://schemas.microsoft.com/office/drawing/2010/main" val="0"/>
              </a:ext>
            </a:extLst>
          </a:blip>
          <a:srcRect l="22835" t="5697" r="4787"/>
          <a:stretch/>
        </p:blipFill>
        <p:spPr>
          <a:xfrm>
            <a:off x="-3047" y="0"/>
            <a:ext cx="6814869" cy="6857990"/>
          </a:xfrm>
          <a:prstGeom prst="rect">
            <a:avLst/>
          </a:prstGeom>
        </p:spPr>
      </p:pic>
      <p:sp>
        <p:nvSpPr>
          <p:cNvPr id="21"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FEC03-7CD4-C255-2FE9-7E73811BAD65}"/>
              </a:ext>
            </a:extLst>
          </p:cNvPr>
          <p:cNvSpPr>
            <a:spLocks noGrp="1"/>
          </p:cNvSpPr>
          <p:nvPr>
            <p:ph type="title"/>
          </p:nvPr>
        </p:nvSpPr>
        <p:spPr>
          <a:xfrm>
            <a:off x="7297867" y="247774"/>
            <a:ext cx="4405039" cy="1899912"/>
          </a:xfrm>
        </p:spPr>
        <p:txBody>
          <a:bodyPr vert="horz" lIns="91440" tIns="45720" rIns="91440" bIns="45720" rtlCol="0" anchor="ctr">
            <a:normAutofit/>
          </a:bodyPr>
          <a:lstStyle/>
          <a:p>
            <a:r>
              <a:rPr lang="en-US" sz="4000" b="1" dirty="0">
                <a:latin typeface="Bahnschrift Condensed" panose="020B0502040204020203" pitchFamily="34" charset="0"/>
              </a:rPr>
              <a:t>Tips on staying safe </a:t>
            </a:r>
            <a:br>
              <a:rPr lang="en-US" sz="4000" b="1" dirty="0">
                <a:latin typeface="Bahnschrift Condensed" panose="020B0502040204020203" pitchFamily="34" charset="0"/>
              </a:rPr>
            </a:br>
            <a:endParaRPr lang="en-US" sz="4000" b="1" dirty="0">
              <a:latin typeface="Bahnschrift Condensed" panose="020B0502040204020203" pitchFamily="34" charset="0"/>
            </a:endParaRPr>
          </a:p>
        </p:txBody>
      </p:sp>
      <p:sp>
        <p:nvSpPr>
          <p:cNvPr id="9" name="TextBox 8">
            <a:extLst>
              <a:ext uri="{FF2B5EF4-FFF2-40B4-BE49-F238E27FC236}">
                <a16:creationId xmlns:a16="http://schemas.microsoft.com/office/drawing/2014/main" id="{50F7FD07-E7D3-C355-E5C5-94983D97B39E}"/>
              </a:ext>
            </a:extLst>
          </p:cNvPr>
          <p:cNvSpPr txBox="1"/>
          <p:nvPr/>
        </p:nvSpPr>
        <p:spPr>
          <a:xfrm>
            <a:off x="7300913" y="2750113"/>
            <a:ext cx="4697779" cy="3742762"/>
          </a:xfrm>
          <a:prstGeom prst="rect">
            <a:avLst/>
          </a:prstGeom>
        </p:spPr>
        <p:txBody>
          <a:bodyPr vert="horz" lIns="91440" tIns="45720" rIns="91440" bIns="45720" rtlCol="0">
            <a:noAutofit/>
          </a:bodyPr>
          <a:lstStyle/>
          <a:p>
            <a:pPr>
              <a:lnSpc>
                <a:spcPct val="90000"/>
              </a:lnSpc>
              <a:spcAft>
                <a:spcPts val="600"/>
              </a:spcAft>
            </a:pPr>
            <a:r>
              <a:rPr lang="en-US" b="1" dirty="0">
                <a:solidFill>
                  <a:srgbClr val="E6830F"/>
                </a:solidFill>
                <a:latin typeface="Quicksand" panose="00000500000000000000" pitchFamily="2" charset="0"/>
              </a:rPr>
              <a:t>Don’t share vapes</a:t>
            </a:r>
          </a:p>
          <a:p>
            <a:pPr>
              <a:lnSpc>
                <a:spcPct val="90000"/>
              </a:lnSpc>
              <a:spcAft>
                <a:spcPts val="600"/>
              </a:spcAft>
            </a:pPr>
            <a:r>
              <a:rPr lang="en-US" dirty="0">
                <a:latin typeface="Quicksand" panose="00000500000000000000" pitchFamily="2" charset="0"/>
              </a:rPr>
              <a:t>Even if a mate offers, you don’t know what’s inside.</a:t>
            </a:r>
          </a:p>
          <a:p>
            <a:pPr>
              <a:lnSpc>
                <a:spcPct val="90000"/>
              </a:lnSpc>
              <a:spcAft>
                <a:spcPts val="600"/>
              </a:spcAft>
            </a:pPr>
            <a:endParaRPr lang="en-US" b="1" dirty="0">
              <a:latin typeface="Quicksand" panose="00000500000000000000" pitchFamily="2" charset="0"/>
            </a:endParaRPr>
          </a:p>
          <a:p>
            <a:pPr>
              <a:lnSpc>
                <a:spcPct val="90000"/>
              </a:lnSpc>
              <a:spcAft>
                <a:spcPts val="600"/>
              </a:spcAft>
            </a:pPr>
            <a:r>
              <a:rPr lang="en-US" b="1" dirty="0">
                <a:solidFill>
                  <a:srgbClr val="E6830F"/>
                </a:solidFill>
                <a:latin typeface="Quicksand" panose="00000500000000000000" pitchFamily="2" charset="0"/>
              </a:rPr>
              <a:t>Avoid buying vapes on social media </a:t>
            </a:r>
          </a:p>
          <a:p>
            <a:pPr>
              <a:lnSpc>
                <a:spcPct val="90000"/>
              </a:lnSpc>
              <a:spcAft>
                <a:spcPts val="600"/>
              </a:spcAft>
            </a:pPr>
            <a:r>
              <a:rPr lang="en-US" dirty="0">
                <a:latin typeface="Quicksand" panose="00000500000000000000" pitchFamily="2" charset="0"/>
              </a:rPr>
              <a:t>If it’s not from a proper shop, it could be fake.</a:t>
            </a:r>
          </a:p>
          <a:p>
            <a:pPr>
              <a:lnSpc>
                <a:spcPct val="90000"/>
              </a:lnSpc>
              <a:spcAft>
                <a:spcPts val="600"/>
              </a:spcAft>
            </a:pPr>
            <a:endParaRPr lang="en-US" b="1" dirty="0">
              <a:solidFill>
                <a:srgbClr val="E6830F"/>
              </a:solidFill>
              <a:latin typeface="Quicksand" panose="00000500000000000000" pitchFamily="2" charset="0"/>
            </a:endParaRPr>
          </a:p>
          <a:p>
            <a:pPr>
              <a:lnSpc>
                <a:spcPct val="90000"/>
              </a:lnSpc>
              <a:spcAft>
                <a:spcPts val="600"/>
              </a:spcAft>
            </a:pPr>
            <a:r>
              <a:rPr lang="en-US" b="1" dirty="0">
                <a:solidFill>
                  <a:srgbClr val="E6830F"/>
                </a:solidFill>
                <a:latin typeface="Quicksand" panose="00000500000000000000" pitchFamily="2" charset="0"/>
              </a:rPr>
              <a:t>Listen to your body </a:t>
            </a:r>
          </a:p>
          <a:p>
            <a:pPr>
              <a:lnSpc>
                <a:spcPct val="90000"/>
              </a:lnSpc>
              <a:spcAft>
                <a:spcPts val="600"/>
              </a:spcAft>
            </a:pPr>
            <a:r>
              <a:rPr lang="en-US" dirty="0">
                <a:latin typeface="Quicksand" panose="00000500000000000000" pitchFamily="2" charset="0"/>
              </a:rPr>
              <a:t>If a vape makes you feel weird, sick or dizzy, tell someone straight away.</a:t>
            </a:r>
          </a:p>
        </p:txBody>
      </p:sp>
      <p:sp>
        <p:nvSpPr>
          <p:cNvPr id="4" name="Slide Number Placeholder 3">
            <a:extLst>
              <a:ext uri="{FF2B5EF4-FFF2-40B4-BE49-F238E27FC236}">
                <a16:creationId xmlns:a16="http://schemas.microsoft.com/office/drawing/2014/main" id="{A2C0A420-E4CA-823C-7A14-47C7F9E3A2E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77380EB5-E4C9-454B-A667-1F3D5BD190E2}" type="slidenum">
              <a:rPr lang="en-US" sz="1300" b="1" smtClean="0">
                <a:solidFill>
                  <a:srgbClr val="E6830F"/>
                </a:solidFill>
                <a:latin typeface="Quicksand" panose="00000500000000000000" pitchFamily="2" charset="0"/>
              </a:rPr>
              <a:pPr>
                <a:spcAft>
                  <a:spcPts val="600"/>
                </a:spcAft>
                <a:defRPr/>
              </a:pPr>
              <a:t>23</a:t>
            </a:fld>
            <a:endParaRPr lang="en-US" sz="1300" b="1" dirty="0">
              <a:solidFill>
                <a:srgbClr val="E6830F"/>
              </a:solidFill>
              <a:latin typeface="Quicksand" panose="00000500000000000000" pitchFamily="2" charset="0"/>
            </a:endParaRPr>
          </a:p>
        </p:txBody>
      </p:sp>
      <p:sp>
        <p:nvSpPr>
          <p:cNvPr id="12" name="TextBox 11">
            <a:extLst>
              <a:ext uri="{FF2B5EF4-FFF2-40B4-BE49-F238E27FC236}">
                <a16:creationId xmlns:a16="http://schemas.microsoft.com/office/drawing/2014/main" id="{2539D90F-43FE-EBA4-6953-5134CB7728FF}"/>
              </a:ext>
            </a:extLst>
          </p:cNvPr>
          <p:cNvSpPr txBox="1"/>
          <p:nvPr/>
        </p:nvSpPr>
        <p:spPr>
          <a:xfrm>
            <a:off x="7300913" y="1297859"/>
            <a:ext cx="4888037" cy="1200329"/>
          </a:xfrm>
          <a:prstGeom prst="rect">
            <a:avLst/>
          </a:prstGeom>
          <a:noFill/>
        </p:spPr>
        <p:txBody>
          <a:bodyPr wrap="square">
            <a:spAutoFit/>
          </a:bodyPr>
          <a:lstStyle/>
          <a:p>
            <a:r>
              <a:rPr lang="en-GB" b="1" dirty="0">
                <a:latin typeface="Quicksand" panose="00000500000000000000" pitchFamily="2" charset="0"/>
              </a:rPr>
              <a:t>What would you do if someone handed you a vape and you weren't sure what was in it?</a:t>
            </a:r>
          </a:p>
          <a:p>
            <a:endParaRPr lang="en-GB" i="1" dirty="0">
              <a:latin typeface="Quicksand" panose="00000500000000000000" pitchFamily="2" charset="0"/>
            </a:endParaRPr>
          </a:p>
        </p:txBody>
      </p:sp>
    </p:spTree>
    <p:extLst>
      <p:ext uri="{BB962C8B-B14F-4D97-AF65-F5344CB8AC3E}">
        <p14:creationId xmlns:p14="http://schemas.microsoft.com/office/powerpoint/2010/main" val="177530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fade">
                                      <p:cBhvr>
                                        <p:cTn id="13" dur="500"/>
                                        <p:tgtEl>
                                          <p:spTgt spid="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Effect transition="in" filter="fade">
                                      <p:cBhvr>
                                        <p:cTn id="19" dur="500"/>
                                        <p:tgtEl>
                                          <p:spTgt spid="9">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BAACFD2F-7F71-9C57-392F-DCC02EFE3E62}"/>
              </a:ext>
            </a:extLst>
          </p:cNvPr>
          <p:cNvSpPr/>
          <p:nvPr/>
        </p:nvSpPr>
        <p:spPr>
          <a:xfrm>
            <a:off x="644434" y="2497350"/>
            <a:ext cx="8033841" cy="2821902"/>
          </a:xfrm>
          <a:prstGeom prst="roundRect">
            <a:avLst>
              <a:gd name="adj" fmla="val 5423"/>
            </a:avLst>
          </a:prstGeom>
          <a:solidFill>
            <a:srgbClr val="E6830F">
              <a:alpha val="10158"/>
            </a:srgbClr>
          </a:solidFill>
          <a:ln>
            <a:solidFill>
              <a:srgbClr val="E6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a:solidFill>
                <a:srgbClr val="E6830F"/>
              </a:solidFill>
              <a:latin typeface="Quicksand" panose="00000500000000000000" pitchFamily="2" charset="0"/>
            </a:endParaRPr>
          </a:p>
        </p:txBody>
      </p:sp>
      <p:sp>
        <p:nvSpPr>
          <p:cNvPr id="4" name="Rectangle 3">
            <a:extLst>
              <a:ext uri="{FF2B5EF4-FFF2-40B4-BE49-F238E27FC236}">
                <a16:creationId xmlns:a16="http://schemas.microsoft.com/office/drawing/2014/main" id="{B7AB3927-B37F-3E62-0CA1-CC13E15928C2}"/>
              </a:ext>
            </a:extLst>
          </p:cNvPr>
          <p:cNvSpPr/>
          <p:nvPr/>
        </p:nvSpPr>
        <p:spPr>
          <a:xfrm>
            <a:off x="0" y="1"/>
            <a:ext cx="9322710" cy="217858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pic>
        <p:nvPicPr>
          <p:cNvPr id="10" name="Picture 9" descr="A person sitting on a couch in front of a table with bottles and a table with a window&#10;&#10;Description automatically generated">
            <a:extLst>
              <a:ext uri="{FF2B5EF4-FFF2-40B4-BE49-F238E27FC236}">
                <a16:creationId xmlns:a16="http://schemas.microsoft.com/office/drawing/2014/main" id="{232973E4-7765-10AE-285D-4DA57AC4271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1434" t="-916" r="43799" b="916"/>
          <a:stretch/>
        </p:blipFill>
        <p:spPr>
          <a:xfrm>
            <a:off x="9322710" y="-61058"/>
            <a:ext cx="2869290" cy="6919057"/>
          </a:xfrm>
          <a:prstGeom prst="rect">
            <a:avLst/>
          </a:prstGeom>
        </p:spPr>
      </p:pic>
      <p:sp>
        <p:nvSpPr>
          <p:cNvPr id="2" name="Title 1">
            <a:extLst>
              <a:ext uri="{FF2B5EF4-FFF2-40B4-BE49-F238E27FC236}">
                <a16:creationId xmlns:a16="http://schemas.microsoft.com/office/drawing/2014/main" id="{91B4167E-F358-F624-33AA-38432228E87F}"/>
              </a:ext>
            </a:extLst>
          </p:cNvPr>
          <p:cNvSpPr>
            <a:spLocks noGrp="1"/>
          </p:cNvSpPr>
          <p:nvPr>
            <p:ph type="title"/>
          </p:nvPr>
        </p:nvSpPr>
        <p:spPr>
          <a:xfrm>
            <a:off x="644434" y="259904"/>
            <a:ext cx="10515600" cy="1325563"/>
          </a:xfrm>
        </p:spPr>
        <p:txBody>
          <a:bodyPr/>
          <a:lstStyle/>
          <a:p>
            <a:r>
              <a:rPr lang="en-GB" b="1" dirty="0">
                <a:solidFill>
                  <a:schemeClr val="bg1"/>
                </a:solidFill>
                <a:latin typeface="Bahnschrift Condensed" panose="020B0502040204020203" pitchFamily="34" charset="0"/>
              </a:rPr>
              <a:t>Alcohol and the teenage brain</a:t>
            </a:r>
          </a:p>
        </p:txBody>
      </p:sp>
      <p:sp>
        <p:nvSpPr>
          <p:cNvPr id="3" name="Content Placeholder 2">
            <a:extLst>
              <a:ext uri="{FF2B5EF4-FFF2-40B4-BE49-F238E27FC236}">
                <a16:creationId xmlns:a16="http://schemas.microsoft.com/office/drawing/2014/main" id="{8F7266C8-D49E-EC82-01EC-EA2757613617}"/>
              </a:ext>
            </a:extLst>
          </p:cNvPr>
          <p:cNvSpPr>
            <a:spLocks noGrp="1"/>
          </p:cNvSpPr>
          <p:nvPr>
            <p:ph idx="1"/>
          </p:nvPr>
        </p:nvSpPr>
        <p:spPr>
          <a:xfrm>
            <a:off x="852640" y="2776291"/>
            <a:ext cx="8104700" cy="3314048"/>
          </a:xfrm>
        </p:spPr>
        <p:txBody>
          <a:bodyPr>
            <a:normAutofit/>
          </a:bodyPr>
          <a:lstStyle/>
          <a:p>
            <a:pPr marL="0" indent="0">
              <a:lnSpc>
                <a:spcPct val="100000"/>
              </a:lnSpc>
              <a:buNone/>
            </a:pPr>
            <a:r>
              <a:rPr lang="en-GB" sz="1600" b="1" dirty="0">
                <a:solidFill>
                  <a:srgbClr val="E6830F"/>
                </a:solidFill>
                <a:latin typeface="Quicksand" panose="00000500000000000000" pitchFamily="2" charset="0"/>
              </a:rPr>
              <a:t>Memory and learning  - </a:t>
            </a:r>
            <a:r>
              <a:rPr lang="en-GB" sz="1600" dirty="0">
                <a:latin typeface="Quicksand" panose="00000500000000000000" pitchFamily="2" charset="0"/>
              </a:rPr>
              <a:t>alcohol slows brain function, making it harder to focus/remember. </a:t>
            </a:r>
          </a:p>
          <a:p>
            <a:pPr marL="0" indent="0">
              <a:lnSpc>
                <a:spcPct val="100000"/>
              </a:lnSpc>
              <a:buNone/>
            </a:pPr>
            <a:r>
              <a:rPr lang="en-GB" sz="1600" b="1" dirty="0">
                <a:solidFill>
                  <a:srgbClr val="E6830F"/>
                </a:solidFill>
                <a:latin typeface="Quicksand" panose="00000500000000000000" pitchFamily="2" charset="0"/>
              </a:rPr>
              <a:t>Mood swings - </a:t>
            </a:r>
            <a:r>
              <a:rPr lang="en-GB" sz="1600" dirty="0">
                <a:latin typeface="Quicksand" panose="00000500000000000000" pitchFamily="2" charset="0"/>
              </a:rPr>
              <a:t>can worsen mood swings and increase anxiety or depression.</a:t>
            </a:r>
          </a:p>
          <a:p>
            <a:pPr marL="0" indent="0">
              <a:lnSpc>
                <a:spcPct val="100000"/>
              </a:lnSpc>
              <a:buNone/>
            </a:pPr>
            <a:r>
              <a:rPr lang="en-GB" sz="1600" b="1" dirty="0">
                <a:solidFill>
                  <a:srgbClr val="E6830F"/>
                </a:solidFill>
                <a:latin typeface="Quicksand" panose="00000500000000000000" pitchFamily="2" charset="0"/>
              </a:rPr>
              <a:t>Risk taking - </a:t>
            </a:r>
            <a:r>
              <a:rPr lang="en-GB" sz="1600" dirty="0">
                <a:latin typeface="Quicksand" panose="00000500000000000000" pitchFamily="2" charset="0"/>
              </a:rPr>
              <a:t>lower inhibitions, leading to risky behaviours like fighting.</a:t>
            </a:r>
          </a:p>
          <a:p>
            <a:pPr marL="0" indent="0">
              <a:lnSpc>
                <a:spcPct val="100000"/>
              </a:lnSpc>
              <a:buNone/>
            </a:pPr>
            <a:r>
              <a:rPr lang="en-GB" sz="1600" b="1" dirty="0">
                <a:solidFill>
                  <a:srgbClr val="E6830F"/>
                </a:solidFill>
                <a:latin typeface="Quicksand" panose="00000500000000000000" pitchFamily="2" charset="0"/>
              </a:rPr>
              <a:t>Brain development - </a:t>
            </a:r>
            <a:r>
              <a:rPr lang="en-GB" sz="1600" dirty="0">
                <a:latin typeface="Quicksand" panose="00000500000000000000" pitchFamily="2" charset="0"/>
              </a:rPr>
              <a:t>it can delay brain maturity,  affects decisions and problem solving.</a:t>
            </a:r>
          </a:p>
          <a:p>
            <a:pPr marL="0" indent="0">
              <a:lnSpc>
                <a:spcPct val="100000"/>
              </a:lnSpc>
              <a:buNone/>
            </a:pPr>
            <a:r>
              <a:rPr lang="en-GB" sz="1600" b="1" dirty="0">
                <a:solidFill>
                  <a:srgbClr val="E6830F"/>
                </a:solidFill>
                <a:latin typeface="Quicksand" panose="00000500000000000000" pitchFamily="2" charset="0"/>
              </a:rPr>
              <a:t>Extra brain effort!! - </a:t>
            </a:r>
            <a:r>
              <a:rPr lang="en-GB" sz="1600" dirty="0">
                <a:latin typeface="Quicksand" panose="00000500000000000000" pitchFamily="2" charset="0"/>
              </a:rPr>
              <a:t>simple tasks feel harder.</a:t>
            </a:r>
          </a:p>
          <a:p>
            <a:pPr marL="0" indent="0">
              <a:lnSpc>
                <a:spcPct val="100000"/>
              </a:lnSpc>
              <a:buNone/>
            </a:pPr>
            <a:endParaRPr lang="en-GB" sz="2400" dirty="0">
              <a:latin typeface="Quicksand" panose="00000500000000000000" pitchFamily="2" charset="0"/>
            </a:endParaRPr>
          </a:p>
        </p:txBody>
      </p:sp>
      <p:sp>
        <p:nvSpPr>
          <p:cNvPr id="8" name="TextBox 7">
            <a:extLst>
              <a:ext uri="{FF2B5EF4-FFF2-40B4-BE49-F238E27FC236}">
                <a16:creationId xmlns:a16="http://schemas.microsoft.com/office/drawing/2014/main" id="{D55C9691-5459-4A0B-A23D-435C7C79E312}"/>
              </a:ext>
            </a:extLst>
          </p:cNvPr>
          <p:cNvSpPr txBox="1"/>
          <p:nvPr/>
        </p:nvSpPr>
        <p:spPr>
          <a:xfrm>
            <a:off x="644434" y="1228938"/>
            <a:ext cx="8033841" cy="646331"/>
          </a:xfrm>
          <a:prstGeom prst="rect">
            <a:avLst/>
          </a:prstGeom>
          <a:noFill/>
        </p:spPr>
        <p:txBody>
          <a:bodyPr wrap="square">
            <a:spAutoFit/>
          </a:bodyPr>
          <a:lstStyle/>
          <a:p>
            <a:pPr marL="0" indent="0">
              <a:lnSpc>
                <a:spcPct val="100000"/>
              </a:lnSpc>
              <a:buNone/>
            </a:pPr>
            <a:r>
              <a:rPr lang="en-GB" dirty="0">
                <a:solidFill>
                  <a:schemeClr val="bg1"/>
                </a:solidFill>
                <a:latin typeface="Quicksand" panose="00000500000000000000" pitchFamily="2" charset="0"/>
              </a:rPr>
              <a:t>Like other substances, drinking alcohol can have an impact on the </a:t>
            </a:r>
            <a:r>
              <a:rPr lang="en-GB" b="1" dirty="0">
                <a:solidFill>
                  <a:schemeClr val="bg1"/>
                </a:solidFill>
                <a:latin typeface="Quicksand" panose="00000500000000000000" pitchFamily="2" charset="0"/>
              </a:rPr>
              <a:t>development of your brain </a:t>
            </a:r>
            <a:r>
              <a:rPr lang="en-GB" dirty="0">
                <a:solidFill>
                  <a:schemeClr val="bg1"/>
                </a:solidFill>
                <a:latin typeface="Quicksand" panose="00000500000000000000" pitchFamily="2" charset="0"/>
              </a:rPr>
              <a:t>in the early years. Let’s find out how:</a:t>
            </a:r>
          </a:p>
        </p:txBody>
      </p:sp>
      <p:sp>
        <p:nvSpPr>
          <p:cNvPr id="6" name="Rounded Rectangle 10">
            <a:extLst>
              <a:ext uri="{FF2B5EF4-FFF2-40B4-BE49-F238E27FC236}">
                <a16:creationId xmlns:a16="http://schemas.microsoft.com/office/drawing/2014/main" id="{D29AC94B-724B-A2CF-B6D1-0A4994FAA9AA}"/>
              </a:ext>
            </a:extLst>
          </p:cNvPr>
          <p:cNvSpPr/>
          <p:nvPr/>
        </p:nvSpPr>
        <p:spPr>
          <a:xfrm>
            <a:off x="644433" y="5580666"/>
            <a:ext cx="8104699" cy="775684"/>
          </a:xfrm>
          <a:prstGeom prst="roundRect">
            <a:avLst>
              <a:gd name="adj" fmla="val 50000"/>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latin typeface="Quicksand" panose="00000500000000000000" pitchFamily="2" charset="0"/>
            </a:endParaRPr>
          </a:p>
          <a:p>
            <a:pPr algn="ctr"/>
            <a:r>
              <a:rPr lang="en-GB" sz="1600" b="1" dirty="0">
                <a:latin typeface="Quicksand" panose="00000500000000000000" pitchFamily="2" charset="0"/>
              </a:rPr>
              <a:t>How do you think drinking alcohol as a teen could affect your future?</a:t>
            </a:r>
          </a:p>
          <a:p>
            <a:pPr algn="ctr"/>
            <a:endParaRPr lang="en-US" sz="1600" dirty="0"/>
          </a:p>
        </p:txBody>
      </p:sp>
      <p:sp>
        <p:nvSpPr>
          <p:cNvPr id="9" name="Slide Number Placeholder 4">
            <a:extLst>
              <a:ext uri="{FF2B5EF4-FFF2-40B4-BE49-F238E27FC236}">
                <a16:creationId xmlns:a16="http://schemas.microsoft.com/office/drawing/2014/main" id="{051332E8-BEA3-2EB2-B1EE-D4C12080D384}"/>
              </a:ext>
            </a:extLst>
          </p:cNvPr>
          <p:cNvSpPr txBox="1">
            <a:spLocks/>
          </p:cNvSpPr>
          <p:nvPr/>
        </p:nvSpPr>
        <p:spPr>
          <a:xfrm>
            <a:off x="-2097563" y="630999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80EB5-E4C9-454B-A667-1F3D5BD190E2}" type="slidenum">
              <a:rPr lang="en-GB" sz="1300" b="1" smtClean="0">
                <a:solidFill>
                  <a:srgbClr val="E6830F"/>
                </a:solidFill>
                <a:latin typeface="Quicksand" panose="00000500000000000000" pitchFamily="2" charset="0"/>
              </a:rPr>
              <a:pPr/>
              <a:t>24</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411709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0">
            <a:extLst>
              <a:ext uri="{FF2B5EF4-FFF2-40B4-BE49-F238E27FC236}">
                <a16:creationId xmlns:a16="http://schemas.microsoft.com/office/drawing/2014/main" id="{DD03A74B-ACE9-B240-F116-FD8FCA0502C7}"/>
              </a:ext>
            </a:extLst>
          </p:cNvPr>
          <p:cNvSpPr/>
          <p:nvPr/>
        </p:nvSpPr>
        <p:spPr>
          <a:xfrm>
            <a:off x="5645058" y="4811034"/>
            <a:ext cx="6250691" cy="1545316"/>
          </a:xfrm>
          <a:prstGeom prst="roundRect">
            <a:avLst>
              <a:gd name="adj" fmla="val 21338"/>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Rectangle 4">
            <a:extLst>
              <a:ext uri="{FF2B5EF4-FFF2-40B4-BE49-F238E27FC236}">
                <a16:creationId xmlns:a16="http://schemas.microsoft.com/office/drawing/2014/main" id="{4331B82F-051A-FDE8-20DA-DBB3040618C2}"/>
              </a:ext>
            </a:extLst>
          </p:cNvPr>
          <p:cNvSpPr/>
          <p:nvPr/>
        </p:nvSpPr>
        <p:spPr>
          <a:xfrm>
            <a:off x="1" y="-24856"/>
            <a:ext cx="5317574"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36FDF5-0918-15A0-0FB0-F8BC258F4572}"/>
              </a:ext>
            </a:extLst>
          </p:cNvPr>
          <p:cNvSpPr>
            <a:spLocks noGrp="1"/>
          </p:cNvSpPr>
          <p:nvPr>
            <p:ph type="title"/>
          </p:nvPr>
        </p:nvSpPr>
        <p:spPr>
          <a:xfrm>
            <a:off x="595242" y="334297"/>
            <a:ext cx="10515600" cy="1325563"/>
          </a:xfrm>
        </p:spPr>
        <p:txBody>
          <a:bodyPr/>
          <a:lstStyle/>
          <a:p>
            <a:r>
              <a:rPr lang="en-GB" b="1" dirty="0">
                <a:solidFill>
                  <a:schemeClr val="bg1"/>
                </a:solidFill>
                <a:latin typeface="Bahnschrift Condensed" panose="020B0502040204020203" pitchFamily="34" charset="0"/>
              </a:rPr>
              <a:t>Everyone is different </a:t>
            </a:r>
          </a:p>
        </p:txBody>
      </p:sp>
      <p:sp>
        <p:nvSpPr>
          <p:cNvPr id="3" name="Content Placeholder 2">
            <a:extLst>
              <a:ext uri="{FF2B5EF4-FFF2-40B4-BE49-F238E27FC236}">
                <a16:creationId xmlns:a16="http://schemas.microsoft.com/office/drawing/2014/main" id="{3D6FA334-991E-EA84-C04A-246F5A46C390}"/>
              </a:ext>
            </a:extLst>
          </p:cNvPr>
          <p:cNvSpPr>
            <a:spLocks noGrp="1"/>
          </p:cNvSpPr>
          <p:nvPr>
            <p:ph idx="1"/>
          </p:nvPr>
        </p:nvSpPr>
        <p:spPr>
          <a:xfrm>
            <a:off x="595242" y="1711683"/>
            <a:ext cx="4247983" cy="3434633"/>
          </a:xfrm>
        </p:spPr>
        <p:txBody>
          <a:bodyPr>
            <a:normAutofit/>
          </a:bodyPr>
          <a:lstStyle/>
          <a:p>
            <a:pPr marL="0" indent="0">
              <a:lnSpc>
                <a:spcPct val="120000"/>
              </a:lnSpc>
              <a:buNone/>
            </a:pPr>
            <a:r>
              <a:rPr lang="en-GB" sz="1900" dirty="0">
                <a:solidFill>
                  <a:schemeClr val="bg1"/>
                </a:solidFill>
                <a:latin typeface="Quicksand" panose="00000500000000000000" pitchFamily="2" charset="0"/>
              </a:rPr>
              <a:t>As we previously mentioned, substances can affect everyone differently.</a:t>
            </a:r>
          </a:p>
          <a:p>
            <a:pPr marL="0" indent="0">
              <a:lnSpc>
                <a:spcPct val="120000"/>
              </a:lnSpc>
              <a:buNone/>
            </a:pPr>
            <a:r>
              <a:rPr lang="en-GB" sz="1900" dirty="0">
                <a:solidFill>
                  <a:schemeClr val="bg1"/>
                </a:solidFill>
                <a:latin typeface="Quicksand" panose="00000500000000000000" pitchFamily="2" charset="0"/>
              </a:rPr>
              <a:t>How do you think substances might affect someone differently if they’re feeling stressed </a:t>
            </a:r>
            <a:r>
              <a:rPr lang="en-GB" sz="1900" b="1" dirty="0">
                <a:solidFill>
                  <a:schemeClr val="bg1"/>
                </a:solidFill>
                <a:latin typeface="Quicksand" panose="00000500000000000000" pitchFamily="2" charset="0"/>
              </a:rPr>
              <a:t>vs</a:t>
            </a:r>
            <a:r>
              <a:rPr lang="en-GB" sz="1900" dirty="0">
                <a:solidFill>
                  <a:schemeClr val="bg1"/>
                </a:solidFill>
                <a:latin typeface="Quicksand" panose="00000500000000000000" pitchFamily="2" charset="0"/>
              </a:rPr>
              <a:t> happy?</a:t>
            </a:r>
          </a:p>
          <a:p>
            <a:pPr marL="0" indent="0">
              <a:lnSpc>
                <a:spcPct val="120000"/>
              </a:lnSpc>
              <a:buNone/>
            </a:pPr>
            <a:endParaRPr lang="en-GB" sz="1900" dirty="0">
              <a:solidFill>
                <a:schemeClr val="bg1"/>
              </a:solidFill>
              <a:latin typeface="Quicksand" panose="00000500000000000000" pitchFamily="2" charset="0"/>
            </a:endParaRPr>
          </a:p>
          <a:p>
            <a:pPr marL="0" indent="0">
              <a:buNone/>
            </a:pPr>
            <a:r>
              <a:rPr lang="en-GB" sz="1900" b="1" dirty="0">
                <a:solidFill>
                  <a:schemeClr val="bg1"/>
                </a:solidFill>
                <a:latin typeface="Quicksand" panose="00000500000000000000" pitchFamily="2" charset="0"/>
              </a:rPr>
              <a:t>Does it matter who you’re with or where you are?</a:t>
            </a:r>
          </a:p>
          <a:p>
            <a:pPr marL="0" indent="0">
              <a:buNone/>
            </a:pPr>
            <a:endParaRPr lang="en-GB" dirty="0">
              <a:latin typeface="Quicksand" panose="00000500000000000000" pitchFamily="2" charset="0"/>
            </a:endParaRPr>
          </a:p>
          <a:p>
            <a:pPr marL="0" indent="0">
              <a:buNone/>
            </a:pPr>
            <a:endParaRPr lang="en-GB" dirty="0">
              <a:latin typeface="Quicksand" panose="00000500000000000000" pitchFamily="2" charset="0"/>
            </a:endParaRPr>
          </a:p>
          <a:p>
            <a:pPr marL="0" indent="0">
              <a:buNone/>
            </a:pPr>
            <a:endParaRPr lang="en-GB" dirty="0">
              <a:latin typeface="Quicksand" panose="00000500000000000000" pitchFamily="2" charset="0"/>
            </a:endParaRPr>
          </a:p>
          <a:p>
            <a:pPr marL="0" indent="0">
              <a:buNone/>
            </a:pPr>
            <a:endParaRPr lang="en-GB" dirty="0">
              <a:latin typeface="Quicksand" panose="00000500000000000000" pitchFamily="2" charset="0"/>
            </a:endParaRPr>
          </a:p>
          <a:p>
            <a:pPr marL="0" indent="0">
              <a:buNone/>
            </a:pPr>
            <a:endParaRPr lang="en-GB" dirty="0">
              <a:latin typeface="Quicksand" panose="00000500000000000000" pitchFamily="2" charset="0"/>
            </a:endParaRPr>
          </a:p>
          <a:p>
            <a:pPr marL="0" indent="0">
              <a:buNone/>
            </a:pPr>
            <a:endParaRPr lang="en-GB" dirty="0">
              <a:latin typeface="Quicksand" panose="00000500000000000000" pitchFamily="2" charset="0"/>
            </a:endParaRPr>
          </a:p>
        </p:txBody>
      </p:sp>
      <p:sp>
        <p:nvSpPr>
          <p:cNvPr id="4" name="Rectangle 1">
            <a:extLst>
              <a:ext uri="{FF2B5EF4-FFF2-40B4-BE49-F238E27FC236}">
                <a16:creationId xmlns:a16="http://schemas.microsoft.com/office/drawing/2014/main" id="{C72AA04D-EAEB-6A6E-3547-AFCD0A4D068D}"/>
              </a:ext>
            </a:extLst>
          </p:cNvPr>
          <p:cNvSpPr>
            <a:spLocks noChangeArrowheads="1"/>
          </p:cNvSpPr>
          <p:nvPr/>
        </p:nvSpPr>
        <p:spPr bwMode="auto">
          <a:xfrm>
            <a:off x="5853042" y="982197"/>
            <a:ext cx="6042707"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rgbClr val="E6830F"/>
                </a:solidFill>
                <a:effectLst/>
                <a:latin typeface="Quicksand" panose="00000500000000000000" pitchFamily="2" charset="0"/>
              </a:rPr>
              <a:t>Mood</a:t>
            </a:r>
            <a:endParaRPr lang="en-US" altLang="en-US" dirty="0">
              <a:solidFill>
                <a:srgbClr val="E6830F"/>
              </a:solidFill>
              <a:latin typeface="Quicksand"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Quicksand" panose="00000500000000000000" pitchFamily="2" charset="0"/>
              </a:rPr>
              <a:t>If you’re feeling sad, stressed, or anxious, substances might make it worse. If you’re happy, they might feel different.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Quicksand"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rgbClr val="E6830F"/>
                </a:solidFill>
                <a:effectLst/>
                <a:latin typeface="Quicksand" panose="00000500000000000000" pitchFamily="2" charset="0"/>
              </a:rPr>
              <a:t>Place</a:t>
            </a:r>
            <a:endParaRPr kumimoji="0" lang="en-US" altLang="en-US" sz="1800" b="0" i="0" u="none" strike="noStrike" cap="none" normalizeH="0" baseline="0" dirty="0">
              <a:ln>
                <a:noFill/>
              </a:ln>
              <a:solidFill>
                <a:srgbClr val="E6830F"/>
              </a:solidFill>
              <a:effectLst/>
              <a:latin typeface="Quicksand"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Quicksand" panose="00000500000000000000" pitchFamily="2" charset="0"/>
              </a:rPr>
              <a:t>Taking something in a safe, calm place is different from being somewhere busy or chaotic.</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rgbClr val="E6830F"/>
              </a:solidFill>
              <a:effectLst/>
              <a:latin typeface="Quicksand"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rgbClr val="E6830F"/>
                </a:solidFill>
                <a:effectLst/>
                <a:latin typeface="Quicksand" panose="00000500000000000000" pitchFamily="2" charset="0"/>
              </a:rPr>
              <a:t>People</a:t>
            </a:r>
            <a:endParaRPr kumimoji="0" lang="en-US" altLang="en-US" sz="1800" b="0" i="0" u="none" strike="noStrike" cap="none" normalizeH="0" baseline="0" dirty="0">
              <a:ln>
                <a:noFill/>
              </a:ln>
              <a:solidFill>
                <a:srgbClr val="E6830F"/>
              </a:solidFill>
              <a:effectLst/>
              <a:latin typeface="Quicksand"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Quicksand" panose="00000500000000000000" pitchFamily="2" charset="0"/>
              </a:rPr>
              <a:t>Being with supportive people can help, but being with those who pressure you can make things risky. </a:t>
            </a:r>
          </a:p>
        </p:txBody>
      </p:sp>
      <p:sp>
        <p:nvSpPr>
          <p:cNvPr id="7" name="TextBox 6">
            <a:extLst>
              <a:ext uri="{FF2B5EF4-FFF2-40B4-BE49-F238E27FC236}">
                <a16:creationId xmlns:a16="http://schemas.microsoft.com/office/drawing/2014/main" id="{D36351E5-6361-4FDB-614D-5BEBAFD3B6B3}"/>
              </a:ext>
            </a:extLst>
          </p:cNvPr>
          <p:cNvSpPr txBox="1"/>
          <p:nvPr/>
        </p:nvSpPr>
        <p:spPr>
          <a:xfrm>
            <a:off x="5853042" y="5068539"/>
            <a:ext cx="5940756" cy="1061829"/>
          </a:xfrm>
          <a:prstGeom prst="rect">
            <a:avLst/>
          </a:prstGeom>
          <a:noFill/>
        </p:spPr>
        <p:txBody>
          <a:bodyPr wrap="square">
            <a:spAutoFit/>
          </a:bodyPr>
          <a:lstStyle/>
          <a:p>
            <a:pPr marL="0" indent="0">
              <a:lnSpc>
                <a:spcPct val="120000"/>
              </a:lnSpc>
              <a:buNone/>
            </a:pPr>
            <a:r>
              <a:rPr lang="en-GB" b="1" dirty="0">
                <a:solidFill>
                  <a:schemeClr val="bg1"/>
                </a:solidFill>
                <a:latin typeface="Quicksand" panose="00000500000000000000" pitchFamily="2" charset="0"/>
              </a:rPr>
              <a:t>The risks are always unpredictable. It’s not just about what you take but about </a:t>
            </a:r>
            <a:r>
              <a:rPr lang="en-GB" b="1" i="1" dirty="0">
                <a:solidFill>
                  <a:schemeClr val="bg1"/>
                </a:solidFill>
                <a:latin typeface="Quicksand" panose="00000500000000000000" pitchFamily="2" charset="0"/>
              </a:rPr>
              <a:t>how, where, and why</a:t>
            </a:r>
            <a:r>
              <a:rPr lang="en-GB" b="1" dirty="0">
                <a:solidFill>
                  <a:schemeClr val="bg1"/>
                </a:solidFill>
                <a:latin typeface="Quicksand" panose="00000500000000000000" pitchFamily="2" charset="0"/>
              </a:rPr>
              <a:t> you take it.</a:t>
            </a:r>
          </a:p>
        </p:txBody>
      </p:sp>
      <p:sp>
        <p:nvSpPr>
          <p:cNvPr id="8" name="Rounded Rectangle 9">
            <a:extLst>
              <a:ext uri="{FF2B5EF4-FFF2-40B4-BE49-F238E27FC236}">
                <a16:creationId xmlns:a16="http://schemas.microsoft.com/office/drawing/2014/main" id="{14024B21-AD9E-B153-8053-4510DCEF9E63}"/>
              </a:ext>
            </a:extLst>
          </p:cNvPr>
          <p:cNvSpPr/>
          <p:nvPr/>
        </p:nvSpPr>
        <p:spPr>
          <a:xfrm>
            <a:off x="595242" y="5599454"/>
            <a:ext cx="3191890" cy="5526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Quicksand" panose="00000500000000000000" pitchFamily="2" charset="0"/>
              </a:rPr>
              <a:t>Click for suggestions </a:t>
            </a:r>
            <a:r>
              <a:rPr lang="en-US" b="1">
                <a:solidFill>
                  <a:schemeClr val="tx1"/>
                </a:solidFill>
                <a:latin typeface="Quicksand" panose="00000500000000000000" pitchFamily="2" charset="0"/>
                <a:sym typeface="Wingdings" panose="05000000000000000000" pitchFamily="2" charset="2"/>
              </a:rPr>
              <a:t></a:t>
            </a:r>
            <a:endParaRPr lang="en-US" b="1">
              <a:solidFill>
                <a:schemeClr val="tx1"/>
              </a:solidFill>
              <a:latin typeface="Quicksand" panose="00000500000000000000" pitchFamily="2" charset="0"/>
            </a:endParaRPr>
          </a:p>
        </p:txBody>
      </p:sp>
      <p:sp>
        <p:nvSpPr>
          <p:cNvPr id="9" name="Slide Number Placeholder 8">
            <a:extLst>
              <a:ext uri="{FF2B5EF4-FFF2-40B4-BE49-F238E27FC236}">
                <a16:creationId xmlns:a16="http://schemas.microsoft.com/office/drawing/2014/main" id="{42DF6B4E-3131-30D4-5B96-BE9FD6D89089}"/>
              </a:ext>
            </a:extLst>
          </p:cNvPr>
          <p:cNvSpPr>
            <a:spLocks noGrp="1"/>
          </p:cNvSpPr>
          <p:nvPr>
            <p:ph type="sldNum" sz="quarter" idx="12"/>
          </p:nvPr>
        </p:nvSpPr>
        <p:spPr>
          <a:xfrm>
            <a:off x="9296400" y="151734"/>
            <a:ext cx="2743200" cy="365125"/>
          </a:xfrm>
        </p:spPr>
        <p:txBody>
          <a:bodyPr/>
          <a:lstStyle/>
          <a:p>
            <a:fld id="{77380EB5-E4C9-454B-A667-1F3D5BD190E2}" type="slidenum">
              <a:rPr lang="en-GB" sz="1300" b="1" smtClean="0">
                <a:solidFill>
                  <a:srgbClr val="E6830F"/>
                </a:solidFill>
                <a:latin typeface="Quicksand" panose="00000500000000000000" pitchFamily="2" charset="0"/>
              </a:rPr>
              <a:t>25</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13328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A3DC8F-D7C5-8D4B-94A9-1D3A2F8DDCF9}"/>
              </a:ext>
            </a:extLst>
          </p:cNvPr>
          <p:cNvSpPr/>
          <p:nvPr/>
        </p:nvSpPr>
        <p:spPr>
          <a:xfrm rot="5400000">
            <a:off x="-1567542" y="1567543"/>
            <a:ext cx="6857999" cy="3722915"/>
          </a:xfrm>
          <a:prstGeom prst="rect">
            <a:avLst/>
          </a:prstGeom>
          <a:solidFill>
            <a:srgbClr val="E6830F">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7A7C2B-30C9-2AD2-E5E5-CE0FBCDAAC3B}"/>
              </a:ext>
            </a:extLst>
          </p:cNvPr>
          <p:cNvSpPr>
            <a:spLocks noGrp="1"/>
          </p:cNvSpPr>
          <p:nvPr>
            <p:ph type="title"/>
          </p:nvPr>
        </p:nvSpPr>
        <p:spPr>
          <a:xfrm>
            <a:off x="504607" y="2492216"/>
            <a:ext cx="3537857" cy="1325563"/>
          </a:xfrm>
        </p:spPr>
        <p:txBody>
          <a:bodyPr>
            <a:noAutofit/>
          </a:bodyPr>
          <a:lstStyle/>
          <a:p>
            <a:r>
              <a:rPr lang="en-GB" sz="5400" b="1" dirty="0">
                <a:latin typeface="Bahnschrift Condensed" panose="020B0502040204020203" pitchFamily="34" charset="0"/>
              </a:rPr>
              <a:t>Everyone is  different </a:t>
            </a:r>
          </a:p>
        </p:txBody>
      </p:sp>
      <p:sp>
        <p:nvSpPr>
          <p:cNvPr id="9" name="Content Placeholder 8">
            <a:extLst>
              <a:ext uri="{FF2B5EF4-FFF2-40B4-BE49-F238E27FC236}">
                <a16:creationId xmlns:a16="http://schemas.microsoft.com/office/drawing/2014/main" id="{0081C486-6E07-8908-7086-880388936C25}"/>
              </a:ext>
            </a:extLst>
          </p:cNvPr>
          <p:cNvSpPr txBox="1">
            <a:spLocks noGrp="1"/>
          </p:cNvSpPr>
          <p:nvPr>
            <p:ph idx="1"/>
          </p:nvPr>
        </p:nvSpPr>
        <p:spPr>
          <a:xfrm>
            <a:off x="4451926" y="760805"/>
            <a:ext cx="4675745" cy="1674817"/>
          </a:xfrm>
          <a:prstGeom prst="rect">
            <a:avLst/>
          </a:prstGeom>
          <a:noFill/>
        </p:spPr>
        <p:txBody>
          <a:bodyPr wrap="square" rtlCol="0">
            <a:spAutoFit/>
          </a:bodyPr>
          <a:lstStyle/>
          <a:p>
            <a:pPr marL="0" indent="0">
              <a:buNone/>
            </a:pPr>
            <a:r>
              <a:rPr lang="en-GB" sz="2100" b="1" dirty="0">
                <a:solidFill>
                  <a:srgbClr val="E6830F"/>
                </a:solidFill>
                <a:latin typeface="Quicksand" panose="00000500000000000000" pitchFamily="2" charset="0"/>
              </a:rPr>
              <a:t>Plot twist: </a:t>
            </a:r>
          </a:p>
          <a:p>
            <a:pPr marL="0" indent="0">
              <a:buNone/>
            </a:pPr>
            <a:r>
              <a:rPr lang="en-GB" sz="2100" b="0" i="0" dirty="0">
                <a:effectLst/>
                <a:latin typeface="Quicksand" panose="00000500000000000000" pitchFamily="2" charset="0"/>
              </a:rPr>
              <a:t>Here's the tricky part: the line between these stages can be blurry. It's not always obvious when you've crossed from one to another. </a:t>
            </a:r>
          </a:p>
        </p:txBody>
      </p:sp>
      <p:pic>
        <p:nvPicPr>
          <p:cNvPr id="7" name="Graphic 6" descr="Man outline">
            <a:extLst>
              <a:ext uri="{FF2B5EF4-FFF2-40B4-BE49-F238E27FC236}">
                <a16:creationId xmlns:a16="http://schemas.microsoft.com/office/drawing/2014/main" id="{7283B383-C799-04E2-E45B-52AAA19C46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88468" y="1789968"/>
            <a:ext cx="1892998" cy="1892998"/>
          </a:xfrm>
          <a:prstGeom prst="rect">
            <a:avLst/>
          </a:prstGeom>
        </p:spPr>
      </p:pic>
      <p:pic>
        <p:nvPicPr>
          <p:cNvPr id="12" name="Graphic 11" descr="Man outline">
            <a:extLst>
              <a:ext uri="{FF2B5EF4-FFF2-40B4-BE49-F238E27FC236}">
                <a16:creationId xmlns:a16="http://schemas.microsoft.com/office/drawing/2014/main" id="{88CF231E-B8C5-8E3E-0680-46DF6D6488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1492" y="1789968"/>
            <a:ext cx="1892998" cy="1892998"/>
          </a:xfrm>
          <a:prstGeom prst="rect">
            <a:avLst/>
          </a:prstGeom>
        </p:spPr>
      </p:pic>
      <p:pic>
        <p:nvPicPr>
          <p:cNvPr id="14" name="Graphic 13" descr="Man outline">
            <a:extLst>
              <a:ext uri="{FF2B5EF4-FFF2-40B4-BE49-F238E27FC236}">
                <a16:creationId xmlns:a16="http://schemas.microsoft.com/office/drawing/2014/main" id="{323C9E08-C52B-0F17-C7BC-FBE73DE0EA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4516" y="1789968"/>
            <a:ext cx="1892998" cy="1892998"/>
          </a:xfrm>
          <a:prstGeom prst="rect">
            <a:avLst/>
          </a:prstGeom>
        </p:spPr>
      </p:pic>
      <p:sp>
        <p:nvSpPr>
          <p:cNvPr id="15" name="TextBox 14">
            <a:extLst>
              <a:ext uri="{FF2B5EF4-FFF2-40B4-BE49-F238E27FC236}">
                <a16:creationId xmlns:a16="http://schemas.microsoft.com/office/drawing/2014/main" id="{8709DF0E-7B4A-E2A7-ADC0-443212F8C178}"/>
              </a:ext>
            </a:extLst>
          </p:cNvPr>
          <p:cNvSpPr txBox="1"/>
          <p:nvPr/>
        </p:nvSpPr>
        <p:spPr>
          <a:xfrm>
            <a:off x="4451926" y="3125281"/>
            <a:ext cx="4783289" cy="1384995"/>
          </a:xfrm>
          <a:prstGeom prst="rect">
            <a:avLst/>
          </a:prstGeom>
          <a:noFill/>
        </p:spPr>
        <p:txBody>
          <a:bodyPr wrap="square">
            <a:spAutoFit/>
          </a:bodyPr>
          <a:lstStyle/>
          <a:p>
            <a:pPr marL="0" indent="0">
              <a:buNone/>
            </a:pPr>
            <a:r>
              <a:rPr lang="en-GB" sz="2100" b="1" i="0" dirty="0">
                <a:solidFill>
                  <a:srgbClr val="E6830F"/>
                </a:solidFill>
                <a:effectLst/>
                <a:latin typeface="Quicksand" panose="00000500000000000000" pitchFamily="2" charset="0"/>
              </a:rPr>
              <a:t>Remember:</a:t>
            </a:r>
          </a:p>
          <a:p>
            <a:pPr marL="0" indent="0">
              <a:buNone/>
            </a:pPr>
            <a:r>
              <a:rPr lang="en-GB" sz="2100" dirty="0">
                <a:latin typeface="Quicksand" panose="00000500000000000000" pitchFamily="2" charset="0"/>
              </a:rPr>
              <a:t>E</a:t>
            </a:r>
            <a:r>
              <a:rPr lang="en-GB" sz="2100" b="0" i="0" dirty="0">
                <a:effectLst/>
                <a:latin typeface="Quicksand" panose="00000500000000000000" pitchFamily="2" charset="0"/>
              </a:rPr>
              <a:t>veryone's path is different. Not everyone who experiments will become dependent, but it's a risk to be aware of.</a:t>
            </a:r>
            <a:endParaRPr lang="en-GB" sz="2100" dirty="0">
              <a:latin typeface="Quicksand" panose="00000500000000000000" pitchFamily="2" charset="0"/>
            </a:endParaRPr>
          </a:p>
        </p:txBody>
      </p:sp>
      <p:sp>
        <p:nvSpPr>
          <p:cNvPr id="3" name="Rounded Rectangle 11">
            <a:extLst>
              <a:ext uri="{FF2B5EF4-FFF2-40B4-BE49-F238E27FC236}">
                <a16:creationId xmlns:a16="http://schemas.microsoft.com/office/drawing/2014/main" id="{19718B8E-7E21-B47E-5CCD-96666B167BEB}"/>
              </a:ext>
            </a:extLst>
          </p:cNvPr>
          <p:cNvSpPr/>
          <p:nvPr/>
        </p:nvSpPr>
        <p:spPr>
          <a:xfrm>
            <a:off x="4369877" y="5438671"/>
            <a:ext cx="7274436" cy="871323"/>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Quicksand" panose="00000500000000000000" pitchFamily="2" charset="0"/>
            </a:endParaRPr>
          </a:p>
          <a:p>
            <a:pPr algn="ctr"/>
            <a:r>
              <a:rPr lang="en-GB" b="1" dirty="0">
                <a:latin typeface="Quicksand" panose="00000500000000000000" pitchFamily="2" charset="0"/>
              </a:rPr>
              <a:t>Here’s a quick story about two teens and how smoking weed turned out totally different for each of them </a:t>
            </a:r>
            <a:r>
              <a:rPr lang="en-GB" b="1" dirty="0">
                <a:latin typeface="Quicksand" panose="00000500000000000000" pitchFamily="2" charset="0"/>
                <a:sym typeface="Wingdings" panose="05000000000000000000" pitchFamily="2" charset="2"/>
              </a:rPr>
              <a:t></a:t>
            </a:r>
            <a:endParaRPr lang="en-GB" b="1" dirty="0">
              <a:latin typeface="Quicksand" panose="00000500000000000000" pitchFamily="2" charset="0"/>
            </a:endParaRPr>
          </a:p>
          <a:p>
            <a:pPr algn="ctr"/>
            <a:endParaRPr lang="en-US" dirty="0"/>
          </a:p>
        </p:txBody>
      </p:sp>
      <p:sp>
        <p:nvSpPr>
          <p:cNvPr id="5" name="Slide Number Placeholder 4">
            <a:extLst>
              <a:ext uri="{FF2B5EF4-FFF2-40B4-BE49-F238E27FC236}">
                <a16:creationId xmlns:a16="http://schemas.microsoft.com/office/drawing/2014/main" id="{78923C3E-3293-DC60-3164-48222C0FC852}"/>
              </a:ext>
            </a:extLst>
          </p:cNvPr>
          <p:cNvSpPr>
            <a:spLocks noGrp="1"/>
          </p:cNvSpPr>
          <p:nvPr>
            <p:ph type="sldNum" sz="quarter" idx="12"/>
          </p:nvPr>
        </p:nvSpPr>
        <p:spPr>
          <a:xfrm>
            <a:off x="-2097563" y="6309994"/>
            <a:ext cx="2743200" cy="365125"/>
          </a:xfrm>
        </p:spPr>
        <p:txBody>
          <a:bodyPr/>
          <a:lstStyle/>
          <a:p>
            <a:fld id="{77380EB5-E4C9-454B-A667-1F3D5BD190E2}" type="slidenum">
              <a:rPr lang="en-GB" sz="1300" b="1" smtClean="0">
                <a:solidFill>
                  <a:srgbClr val="E6830F"/>
                </a:solidFill>
                <a:latin typeface="Quicksand" panose="00000500000000000000" pitchFamily="2" charset="0"/>
              </a:rPr>
              <a:t>26</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208065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4A4489E-DC36-0CEB-CC8F-5AA17C1107F7}"/>
              </a:ext>
            </a:extLst>
          </p:cNvPr>
          <p:cNvSpPr txBox="1">
            <a:spLocks/>
          </p:cNvSpPr>
          <p:nvPr/>
        </p:nvSpPr>
        <p:spPr>
          <a:xfrm>
            <a:off x="5219369" y="842962"/>
            <a:ext cx="6163005"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b="1" dirty="0">
                <a:solidFill>
                  <a:srgbClr val="E6830F"/>
                </a:solidFill>
                <a:latin typeface="Quicksand" panose="00000500000000000000" pitchFamily="2" charset="0"/>
              </a:rPr>
              <a:t>Jake's Story</a:t>
            </a:r>
            <a:r>
              <a:rPr lang="en-GB" sz="2000" dirty="0">
                <a:solidFill>
                  <a:srgbClr val="E6830F"/>
                </a:solidFill>
                <a:latin typeface="Quicksand" panose="00000500000000000000" pitchFamily="2" charset="0"/>
              </a:rPr>
              <a:t>:</a:t>
            </a:r>
          </a:p>
          <a:p>
            <a:pPr marL="0" indent="0">
              <a:lnSpc>
                <a:spcPct val="120000"/>
              </a:lnSpc>
              <a:buNone/>
            </a:pPr>
            <a:r>
              <a:rPr lang="en-GB" sz="2000" dirty="0">
                <a:latin typeface="Quicksand" panose="00000500000000000000" pitchFamily="2" charset="0"/>
              </a:rPr>
              <a:t>Jake, 15, tries weed at a kickabout with his friends. It makes the conversations and football feel more fun.</a:t>
            </a:r>
          </a:p>
          <a:p>
            <a:pPr marL="0" indent="0">
              <a:lnSpc>
                <a:spcPct val="120000"/>
              </a:lnSpc>
              <a:buNone/>
            </a:pPr>
            <a:endParaRPr lang="en-GB" sz="2000" dirty="0">
              <a:latin typeface="Quicksand" panose="00000500000000000000" pitchFamily="2" charset="0"/>
            </a:endParaRPr>
          </a:p>
          <a:p>
            <a:pPr marL="0" indent="0">
              <a:lnSpc>
                <a:spcPct val="120000"/>
              </a:lnSpc>
              <a:buNone/>
            </a:pPr>
            <a:r>
              <a:rPr lang="en-GB" sz="2000" dirty="0">
                <a:latin typeface="Quicksand" panose="00000500000000000000" pitchFamily="2" charset="0"/>
              </a:rPr>
              <a:t>Over time, he starts using it more often. He stops attending the kickabouts, choosing to stay home and smoke weed instead.</a:t>
            </a:r>
          </a:p>
          <a:p>
            <a:pPr marL="0" indent="0">
              <a:lnSpc>
                <a:spcPct val="120000"/>
              </a:lnSpc>
              <a:buNone/>
            </a:pPr>
            <a:endParaRPr lang="en-GB" sz="2000" dirty="0">
              <a:latin typeface="Quicksand" panose="00000500000000000000" pitchFamily="2" charset="0"/>
            </a:endParaRPr>
          </a:p>
          <a:p>
            <a:pPr marL="0" indent="0">
              <a:lnSpc>
                <a:spcPct val="120000"/>
              </a:lnSpc>
              <a:buNone/>
            </a:pPr>
            <a:r>
              <a:rPr lang="en-GB" sz="2000" dirty="0">
                <a:latin typeface="Quicksand" panose="00000500000000000000" pitchFamily="2" charset="0"/>
              </a:rPr>
              <a:t>Now, Jake relies on weed to help him sleep and get through the day. It's become a habit that's affecting his routine and interests.</a:t>
            </a:r>
          </a:p>
          <a:p>
            <a:pPr marL="0" indent="0">
              <a:lnSpc>
                <a:spcPct val="120000"/>
              </a:lnSpc>
              <a:buFont typeface="Arial" panose="020B0604020202020204" pitchFamily="34" charset="0"/>
              <a:buNone/>
            </a:pPr>
            <a:endParaRPr lang="en-GB" sz="3200" dirty="0">
              <a:latin typeface="Quicksand" panose="00000500000000000000" pitchFamily="2" charset="0"/>
            </a:endParaRPr>
          </a:p>
        </p:txBody>
      </p:sp>
      <p:sp>
        <p:nvSpPr>
          <p:cNvPr id="8" name="Rectangle 7">
            <a:extLst>
              <a:ext uri="{FF2B5EF4-FFF2-40B4-BE49-F238E27FC236}">
                <a16:creationId xmlns:a16="http://schemas.microsoft.com/office/drawing/2014/main" id="{20B13049-67AF-AFD6-0D71-4F629EA53487}"/>
              </a:ext>
            </a:extLst>
          </p:cNvPr>
          <p:cNvSpPr/>
          <p:nvPr/>
        </p:nvSpPr>
        <p:spPr>
          <a:xfrm>
            <a:off x="0" y="0"/>
            <a:ext cx="4517066" cy="685800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526F1-54EA-AC0E-FD69-74B6CCDA6F07}"/>
              </a:ext>
            </a:extLst>
          </p:cNvPr>
          <p:cNvSpPr>
            <a:spLocks noGrp="1"/>
          </p:cNvSpPr>
          <p:nvPr>
            <p:ph type="title"/>
          </p:nvPr>
        </p:nvSpPr>
        <p:spPr>
          <a:xfrm>
            <a:off x="466947" y="1911674"/>
            <a:ext cx="3583172" cy="1325563"/>
          </a:xfrm>
        </p:spPr>
        <p:txBody>
          <a:bodyPr>
            <a:normAutofit fontScale="90000"/>
          </a:bodyPr>
          <a:lstStyle/>
          <a:p>
            <a:r>
              <a:rPr lang="en-GB" b="1" dirty="0">
                <a:solidFill>
                  <a:schemeClr val="bg1"/>
                </a:solidFill>
                <a:latin typeface="Bahnschrift Condensed" panose="020B0502040204020203" pitchFamily="34" charset="0"/>
              </a:rPr>
              <a:t>A Tale of two teens: Jake and Mia</a:t>
            </a:r>
          </a:p>
        </p:txBody>
      </p:sp>
      <p:pic>
        <p:nvPicPr>
          <p:cNvPr id="10" name="Graphic 9" descr="Man wearing a jacket">
            <a:extLst>
              <a:ext uri="{FF2B5EF4-FFF2-40B4-BE49-F238E27FC236}">
                <a16:creationId xmlns:a16="http://schemas.microsoft.com/office/drawing/2014/main" id="{2D5B7D9F-A8DB-183D-3DE3-0F151490B9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8420" y="3388617"/>
            <a:ext cx="2171699" cy="3116196"/>
          </a:xfrm>
          <a:prstGeom prst="rect">
            <a:avLst/>
          </a:prstGeom>
        </p:spPr>
      </p:pic>
      <p:sp>
        <p:nvSpPr>
          <p:cNvPr id="4" name="Slide Number Placeholder 3">
            <a:extLst>
              <a:ext uri="{FF2B5EF4-FFF2-40B4-BE49-F238E27FC236}">
                <a16:creationId xmlns:a16="http://schemas.microsoft.com/office/drawing/2014/main" id="{83388065-6E2B-1083-6859-FF3494480D10}"/>
              </a:ext>
            </a:extLst>
          </p:cNvPr>
          <p:cNvSpPr>
            <a:spLocks noGrp="1"/>
          </p:cNvSpPr>
          <p:nvPr>
            <p:ph type="sldNum" sz="quarter" idx="12"/>
          </p:nvPr>
        </p:nvSpPr>
        <p:spPr>
          <a:xfrm>
            <a:off x="9284327"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27</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267979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34AC14-C029-4715-4427-4E15BE7D31F4}"/>
              </a:ext>
            </a:extLst>
          </p:cNvPr>
          <p:cNvSpPr txBox="1"/>
          <p:nvPr/>
        </p:nvSpPr>
        <p:spPr>
          <a:xfrm>
            <a:off x="5089121" y="548552"/>
            <a:ext cx="6635931" cy="5834418"/>
          </a:xfrm>
          <a:prstGeom prst="rect">
            <a:avLst/>
          </a:prstGeom>
          <a:noFill/>
        </p:spPr>
        <p:txBody>
          <a:bodyPr wrap="square">
            <a:spAutoFit/>
          </a:bodyPr>
          <a:lstStyle/>
          <a:p>
            <a:pPr marL="0" indent="0">
              <a:lnSpc>
                <a:spcPct val="120000"/>
              </a:lnSpc>
              <a:spcBef>
                <a:spcPts val="1000"/>
              </a:spcBef>
              <a:buNone/>
            </a:pPr>
            <a:r>
              <a:rPr lang="en-GB" sz="2400" b="1" dirty="0">
                <a:solidFill>
                  <a:srgbClr val="E6830F"/>
                </a:solidFill>
                <a:latin typeface="Quicksand" panose="00000500000000000000" pitchFamily="2" charset="0"/>
              </a:rPr>
              <a:t>Mia's Story</a:t>
            </a:r>
            <a:r>
              <a:rPr lang="en-GB" sz="2400" dirty="0">
                <a:solidFill>
                  <a:srgbClr val="E6830F"/>
                </a:solidFill>
                <a:latin typeface="Quicksand" panose="00000500000000000000" pitchFamily="2" charset="0"/>
              </a:rPr>
              <a:t>:</a:t>
            </a:r>
          </a:p>
          <a:p>
            <a:pPr>
              <a:lnSpc>
                <a:spcPct val="120000"/>
              </a:lnSpc>
              <a:spcBef>
                <a:spcPts val="1000"/>
              </a:spcBef>
            </a:pPr>
            <a:r>
              <a:rPr lang="en-GB" sz="2000" dirty="0">
                <a:latin typeface="Quicksand" panose="00000500000000000000" pitchFamily="2" charset="0"/>
              </a:rPr>
              <a:t>Mia, 16, starts drinking at parties with friends, just for fun.</a:t>
            </a:r>
          </a:p>
          <a:p>
            <a:pPr>
              <a:lnSpc>
                <a:spcPct val="120000"/>
              </a:lnSpc>
              <a:spcBef>
                <a:spcPts val="1000"/>
              </a:spcBef>
            </a:pPr>
            <a:endParaRPr lang="en-GB" sz="2000" dirty="0">
              <a:latin typeface="Quicksand" panose="00000500000000000000" pitchFamily="2" charset="0"/>
            </a:endParaRPr>
          </a:p>
          <a:p>
            <a:pPr>
              <a:lnSpc>
                <a:spcPct val="120000"/>
              </a:lnSpc>
              <a:spcBef>
                <a:spcPts val="1000"/>
              </a:spcBef>
            </a:pPr>
            <a:r>
              <a:rPr lang="en-GB" sz="2000" dirty="0">
                <a:latin typeface="Quicksand" panose="00000500000000000000" pitchFamily="2" charset="0"/>
              </a:rPr>
              <a:t>Over time, she drinks more often – at gatherings, in the park, even sneaking drinks at school.</a:t>
            </a:r>
          </a:p>
          <a:p>
            <a:pPr>
              <a:lnSpc>
                <a:spcPct val="120000"/>
              </a:lnSpc>
              <a:spcBef>
                <a:spcPts val="1000"/>
              </a:spcBef>
            </a:pPr>
            <a:endParaRPr lang="en-GB" sz="2000" dirty="0">
              <a:latin typeface="Quicksand" panose="00000500000000000000" pitchFamily="2" charset="0"/>
            </a:endParaRPr>
          </a:p>
          <a:p>
            <a:pPr>
              <a:lnSpc>
                <a:spcPct val="120000"/>
              </a:lnSpc>
              <a:spcBef>
                <a:spcPts val="1000"/>
              </a:spcBef>
            </a:pPr>
            <a:r>
              <a:rPr lang="en-GB" sz="2000" dirty="0">
                <a:latin typeface="Quicksand" panose="00000500000000000000" pitchFamily="2" charset="0"/>
              </a:rPr>
              <a:t>She starts relying on alcohol to feel confident and escape stress.</a:t>
            </a:r>
          </a:p>
          <a:p>
            <a:pPr>
              <a:lnSpc>
                <a:spcPct val="120000"/>
              </a:lnSpc>
              <a:spcBef>
                <a:spcPts val="1000"/>
              </a:spcBef>
            </a:pPr>
            <a:endParaRPr lang="en-GB" sz="2000" dirty="0">
              <a:latin typeface="Quicksand" panose="00000500000000000000" pitchFamily="2" charset="0"/>
            </a:endParaRPr>
          </a:p>
          <a:p>
            <a:pPr>
              <a:lnSpc>
                <a:spcPct val="120000"/>
              </a:lnSpc>
              <a:spcBef>
                <a:spcPts val="1000"/>
              </a:spcBef>
            </a:pPr>
            <a:r>
              <a:rPr lang="en-GB" sz="2000" dirty="0">
                <a:latin typeface="Quicksand" panose="00000500000000000000" pitchFamily="2" charset="0"/>
              </a:rPr>
              <a:t>One night, after drinking too much, she makes a risky choice getting into a car with a drunk friend, she begins to wonder if her drinking is becoming a habit. </a:t>
            </a:r>
          </a:p>
        </p:txBody>
      </p:sp>
      <p:sp>
        <p:nvSpPr>
          <p:cNvPr id="3" name="Slide Number Placeholder 2">
            <a:extLst>
              <a:ext uri="{FF2B5EF4-FFF2-40B4-BE49-F238E27FC236}">
                <a16:creationId xmlns:a16="http://schemas.microsoft.com/office/drawing/2014/main" id="{41D35E25-066E-F285-5A80-0A9D76DF5DD8}"/>
              </a:ext>
            </a:extLst>
          </p:cNvPr>
          <p:cNvSpPr>
            <a:spLocks noGrp="1"/>
          </p:cNvSpPr>
          <p:nvPr>
            <p:ph type="sldNum" sz="quarter" idx="12"/>
          </p:nvPr>
        </p:nvSpPr>
        <p:spPr>
          <a:xfrm>
            <a:off x="9210675"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28</a:t>
            </a:fld>
            <a:endParaRPr lang="en-GB" sz="1300" b="1" dirty="0">
              <a:solidFill>
                <a:srgbClr val="E6830F"/>
              </a:solidFill>
              <a:latin typeface="Quicksand" panose="00000500000000000000" pitchFamily="2" charset="0"/>
            </a:endParaRPr>
          </a:p>
        </p:txBody>
      </p:sp>
      <p:sp>
        <p:nvSpPr>
          <p:cNvPr id="9" name="Rectangle 8">
            <a:extLst>
              <a:ext uri="{FF2B5EF4-FFF2-40B4-BE49-F238E27FC236}">
                <a16:creationId xmlns:a16="http://schemas.microsoft.com/office/drawing/2014/main" id="{37A0BC3C-908A-33F1-9A67-A9ECCD64B433}"/>
              </a:ext>
            </a:extLst>
          </p:cNvPr>
          <p:cNvSpPr/>
          <p:nvPr/>
        </p:nvSpPr>
        <p:spPr>
          <a:xfrm>
            <a:off x="0" y="0"/>
            <a:ext cx="4517066" cy="685800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107852-59C1-1CF1-D77B-DBE68F2D65D0}"/>
              </a:ext>
            </a:extLst>
          </p:cNvPr>
          <p:cNvSpPr txBox="1">
            <a:spLocks/>
          </p:cNvSpPr>
          <p:nvPr/>
        </p:nvSpPr>
        <p:spPr>
          <a:xfrm>
            <a:off x="466947" y="1911674"/>
            <a:ext cx="3583172"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bg1"/>
                </a:solidFill>
                <a:latin typeface="Bahnschrift Condensed" panose="020B0502040204020203" pitchFamily="34" charset="0"/>
              </a:rPr>
              <a:t>A Tale of two teens: Jake and Mia</a:t>
            </a:r>
            <a:endParaRPr lang="en-GB" b="1" dirty="0">
              <a:solidFill>
                <a:schemeClr val="bg1"/>
              </a:solidFill>
              <a:latin typeface="Bahnschrift Condensed" panose="020B0502040204020203" pitchFamily="34" charset="0"/>
            </a:endParaRPr>
          </a:p>
        </p:txBody>
      </p:sp>
      <p:pic>
        <p:nvPicPr>
          <p:cNvPr id="11" name="Graphic 10" descr="Woman with long wavy hair">
            <a:extLst>
              <a:ext uri="{FF2B5EF4-FFF2-40B4-BE49-F238E27FC236}">
                <a16:creationId xmlns:a16="http://schemas.microsoft.com/office/drawing/2014/main" id="{D85A83B1-2F84-BA64-98F2-B21C201D7B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8838" y="3452770"/>
            <a:ext cx="2025408" cy="3086142"/>
          </a:xfrm>
          <a:prstGeom prst="rect">
            <a:avLst/>
          </a:prstGeom>
        </p:spPr>
      </p:pic>
    </p:spTree>
    <p:extLst>
      <p:ext uri="{BB962C8B-B14F-4D97-AF65-F5344CB8AC3E}">
        <p14:creationId xmlns:p14="http://schemas.microsoft.com/office/powerpoint/2010/main" val="16242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48DC26-E589-D5F6-2236-7C6275043047}"/>
              </a:ext>
            </a:extLst>
          </p:cNvPr>
          <p:cNvSpPr>
            <a:spLocks noGrp="1"/>
          </p:cNvSpPr>
          <p:nvPr>
            <p:ph idx="1"/>
          </p:nvPr>
        </p:nvSpPr>
        <p:spPr>
          <a:xfrm>
            <a:off x="838200" y="2407274"/>
            <a:ext cx="5534025" cy="5032375"/>
          </a:xfrm>
        </p:spPr>
        <p:txBody>
          <a:bodyPr>
            <a:normAutofit/>
          </a:bodyPr>
          <a:lstStyle/>
          <a:p>
            <a:pPr marL="0" indent="0">
              <a:lnSpc>
                <a:spcPct val="100000"/>
              </a:lnSpc>
              <a:buNone/>
            </a:pPr>
            <a:endParaRPr lang="en-GB" sz="2400" dirty="0">
              <a:latin typeface="Quicksand" panose="00000500000000000000" pitchFamily="2" charset="0"/>
            </a:endParaRPr>
          </a:p>
          <a:p>
            <a:pPr marL="0" indent="0">
              <a:lnSpc>
                <a:spcPct val="100000"/>
              </a:lnSpc>
              <a:buNone/>
            </a:pPr>
            <a:r>
              <a:rPr lang="en-GB" sz="2400" b="1" dirty="0">
                <a:solidFill>
                  <a:srgbClr val="E6830F"/>
                </a:solidFill>
                <a:latin typeface="Quicksand" panose="00000500000000000000" pitchFamily="2" charset="0"/>
              </a:rPr>
              <a:t>Reflect on how their choices shaped their lives</a:t>
            </a:r>
            <a:r>
              <a:rPr lang="en-GB" sz="2000" b="1" dirty="0">
                <a:solidFill>
                  <a:srgbClr val="E6830F"/>
                </a:solidFill>
                <a:latin typeface="Quicksand" panose="00000500000000000000" pitchFamily="2" charset="0"/>
              </a:rPr>
              <a:t>:</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dirty="0">
                <a:latin typeface="Quicksand" panose="00000500000000000000" pitchFamily="2" charset="0"/>
              </a:rPr>
              <a:t>What might have they done differently?</a:t>
            </a:r>
          </a:p>
          <a:p>
            <a:pPr marL="0" indent="0">
              <a:lnSpc>
                <a:spcPct val="100000"/>
              </a:lnSpc>
              <a:buNone/>
            </a:pPr>
            <a:endParaRPr lang="en-GB" sz="2000" dirty="0">
              <a:latin typeface="Quicksand" panose="00000500000000000000" pitchFamily="2" charset="0"/>
            </a:endParaRPr>
          </a:p>
          <a:p>
            <a:pPr marL="0" indent="0">
              <a:lnSpc>
                <a:spcPct val="100000"/>
              </a:lnSpc>
              <a:buNone/>
            </a:pPr>
            <a:r>
              <a:rPr lang="en-GB" sz="2000" dirty="0">
                <a:latin typeface="Quicksand" panose="00000500000000000000" pitchFamily="2" charset="0"/>
              </a:rPr>
              <a:t>What advice could you give Jake and Mia if they were your friends?</a:t>
            </a:r>
          </a:p>
        </p:txBody>
      </p:sp>
      <p:pic>
        <p:nvPicPr>
          <p:cNvPr id="5" name="Graphic 4">
            <a:extLst>
              <a:ext uri="{FF2B5EF4-FFF2-40B4-BE49-F238E27FC236}">
                <a16:creationId xmlns:a16="http://schemas.microsoft.com/office/drawing/2014/main" id="{2B7135A1-65B8-544B-24C4-D3AA795FE7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51607"/>
            <a:ext cx="8411140" cy="1499747"/>
          </a:xfrm>
          <a:prstGeom prst="rect">
            <a:avLst/>
          </a:prstGeom>
        </p:spPr>
      </p:pic>
      <p:pic>
        <p:nvPicPr>
          <p:cNvPr id="2" name="Graphic 1" descr="Woman with long wavy hair">
            <a:extLst>
              <a:ext uri="{FF2B5EF4-FFF2-40B4-BE49-F238E27FC236}">
                <a16:creationId xmlns:a16="http://schemas.microsoft.com/office/drawing/2014/main" id="{138684CA-9712-0A35-BD7B-402C49F0DF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83459" y="2407274"/>
            <a:ext cx="2743201" cy="3696163"/>
          </a:xfrm>
          <a:prstGeom prst="rect">
            <a:avLst/>
          </a:prstGeom>
        </p:spPr>
      </p:pic>
      <p:pic>
        <p:nvPicPr>
          <p:cNvPr id="4" name="Graphic 3" descr="Man wearing a jacket">
            <a:extLst>
              <a:ext uri="{FF2B5EF4-FFF2-40B4-BE49-F238E27FC236}">
                <a16:creationId xmlns:a16="http://schemas.microsoft.com/office/drawing/2014/main" id="{BA512D1D-A4B3-DF1D-797C-54E1F57570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957117" y="2241048"/>
            <a:ext cx="2877016" cy="3935915"/>
          </a:xfrm>
          <a:prstGeom prst="rect">
            <a:avLst/>
          </a:prstGeom>
        </p:spPr>
      </p:pic>
      <p:sp>
        <p:nvSpPr>
          <p:cNvPr id="6" name="Slide Number Placeholder 5">
            <a:extLst>
              <a:ext uri="{FF2B5EF4-FFF2-40B4-BE49-F238E27FC236}">
                <a16:creationId xmlns:a16="http://schemas.microsoft.com/office/drawing/2014/main" id="{5F5957E8-AECE-1C84-AE8C-FA3EE33B1B07}"/>
              </a:ext>
            </a:extLst>
          </p:cNvPr>
          <p:cNvSpPr>
            <a:spLocks noGrp="1"/>
          </p:cNvSpPr>
          <p:nvPr>
            <p:ph type="sldNum" sz="quarter" idx="12"/>
          </p:nvPr>
        </p:nvSpPr>
        <p:spPr>
          <a:xfrm>
            <a:off x="-2219325"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29</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192286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C35E32-1C7E-C601-1CA7-24372AD4816F}"/>
              </a:ext>
            </a:extLst>
          </p:cNvPr>
          <p:cNvSpPr txBox="1"/>
          <p:nvPr/>
        </p:nvSpPr>
        <p:spPr>
          <a:xfrm>
            <a:off x="4510444" y="4047200"/>
            <a:ext cx="7520973" cy="2243691"/>
          </a:xfrm>
          <a:prstGeom prst="rect">
            <a:avLst/>
          </a:prstGeom>
          <a:noFill/>
        </p:spPr>
        <p:txBody>
          <a:bodyPr wrap="square">
            <a:spAutoFit/>
          </a:bodyPr>
          <a:lstStyle/>
          <a:p>
            <a:pPr marL="342900" lvl="0" indent="-342900" algn="l">
              <a:lnSpc>
                <a:spcPct val="150000"/>
              </a:lnSpc>
              <a:buFont typeface="+mj-lt"/>
              <a:buAutoNum type="arabicPeriod"/>
            </a:pPr>
            <a:r>
              <a:rPr lang="en-GB" sz="2400" kern="100" dirty="0">
                <a:latin typeface="Quicksand" panose="00000500000000000000" pitchFamily="2" charset="0"/>
                <a:ea typeface="Aptos" panose="020B0004020202020204" pitchFamily="34" charset="0"/>
                <a:cs typeface="Times New Roman" panose="02020603050405020304" pitchFamily="18" charset="0"/>
              </a:rPr>
              <a:t>Understand types and effects of substances.</a:t>
            </a:r>
            <a:endParaRPr lang="en-GB" sz="2400" kern="100" dirty="0">
              <a:effectLst/>
              <a:latin typeface="Quicksand" panose="00000500000000000000" pitchFamily="2" charset="0"/>
              <a:ea typeface="Aptos" panose="020B0004020202020204" pitchFamily="34" charset="0"/>
              <a:cs typeface="Times New Roman" panose="02020603050405020304" pitchFamily="18" charset="0"/>
            </a:endParaRPr>
          </a:p>
          <a:p>
            <a:pPr marL="342900" lvl="0" indent="-342900" algn="l">
              <a:lnSpc>
                <a:spcPct val="150000"/>
              </a:lnSpc>
              <a:buFont typeface="+mj-lt"/>
              <a:buAutoNum type="arabicPeriod"/>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Explore th</a:t>
            </a:r>
            <a:r>
              <a:rPr lang="en-GB" sz="2400" kern="100" dirty="0">
                <a:latin typeface="Quicksand" panose="00000500000000000000" pitchFamily="2" charset="0"/>
                <a:ea typeface="Aptos" panose="020B0004020202020204" pitchFamily="34" charset="0"/>
                <a:cs typeface="Times New Roman" panose="02020603050405020304" pitchFamily="18" charset="0"/>
              </a:rPr>
              <a:t>e </a:t>
            </a:r>
            <a:r>
              <a:rPr lang="en-GB" sz="2400" kern="100" dirty="0">
                <a:effectLst/>
                <a:latin typeface="Quicksand" panose="00000500000000000000" pitchFamily="2" charset="0"/>
                <a:ea typeface="Aptos" panose="020B0004020202020204" pitchFamily="34" charset="0"/>
                <a:cs typeface="Times New Roman" panose="02020603050405020304" pitchFamily="18" charset="0"/>
              </a:rPr>
              <a:t>risks of s</a:t>
            </a:r>
            <a:r>
              <a:rPr lang="en-GB" sz="2400" kern="100" dirty="0">
                <a:latin typeface="Quicksand" panose="00000500000000000000" pitchFamily="2" charset="0"/>
                <a:ea typeface="Aptos" panose="020B0004020202020204" pitchFamily="34" charset="0"/>
                <a:cs typeface="Times New Roman" panose="02020603050405020304" pitchFamily="18" charset="0"/>
              </a:rPr>
              <a:t>ubstance use.</a:t>
            </a:r>
            <a:endParaRPr lang="en-GB" sz="2400" kern="100" dirty="0">
              <a:effectLst/>
              <a:latin typeface="Quicksand" panose="00000500000000000000" pitchFamily="2" charset="0"/>
              <a:ea typeface="Aptos" panose="020B0004020202020204" pitchFamily="34" charset="0"/>
              <a:cs typeface="Times New Roman" panose="02020603050405020304" pitchFamily="18" charset="0"/>
            </a:endParaRPr>
          </a:p>
          <a:p>
            <a:pPr marL="342900" lvl="0" indent="-342900" algn="l">
              <a:lnSpc>
                <a:spcPct val="150000"/>
              </a:lnSpc>
              <a:buFont typeface="+mj-lt"/>
              <a:buAutoNum type="arabicPeriod"/>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Ways of protecting yourself and your friends.</a:t>
            </a:r>
          </a:p>
          <a:p>
            <a:pPr marL="342900" lvl="0" indent="-342900" algn="l">
              <a:lnSpc>
                <a:spcPct val="150000"/>
              </a:lnSpc>
              <a:buFont typeface="+mj-lt"/>
              <a:buAutoNum type="arabicPeriod"/>
            </a:pPr>
            <a:r>
              <a:rPr lang="en-GB" sz="2400" kern="100" dirty="0">
                <a:latin typeface="Quicksand" panose="00000500000000000000" pitchFamily="2" charset="0"/>
                <a:ea typeface="Aptos" panose="020B0004020202020204" pitchFamily="34" charset="0"/>
                <a:cs typeface="Times New Roman" panose="02020603050405020304" pitchFamily="18" charset="0"/>
              </a:rPr>
              <a:t>How</a:t>
            </a:r>
            <a:r>
              <a:rPr lang="en-GB" sz="2400" kern="100" dirty="0">
                <a:effectLst/>
                <a:latin typeface="Quicksand" panose="00000500000000000000" pitchFamily="2" charset="0"/>
                <a:ea typeface="Aptos" panose="020B0004020202020204" pitchFamily="34" charset="0"/>
                <a:cs typeface="Times New Roman" panose="02020603050405020304" pitchFamily="18" charset="0"/>
              </a:rPr>
              <a:t> to get help.</a:t>
            </a:r>
          </a:p>
        </p:txBody>
      </p:sp>
      <p:sp>
        <p:nvSpPr>
          <p:cNvPr id="2" name="Rectangle 1">
            <a:extLst>
              <a:ext uri="{FF2B5EF4-FFF2-40B4-BE49-F238E27FC236}">
                <a16:creationId xmlns:a16="http://schemas.microsoft.com/office/drawing/2014/main" id="{55AD3196-DCC4-FE95-B8A7-6EC4F9CB1981}"/>
              </a:ext>
            </a:extLst>
          </p:cNvPr>
          <p:cNvSpPr/>
          <p:nvPr/>
        </p:nvSpPr>
        <p:spPr>
          <a:xfrm>
            <a:off x="0" y="0"/>
            <a:ext cx="3921071"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0793F2-13D1-85B2-83B3-9609E9D38C66}"/>
              </a:ext>
            </a:extLst>
          </p:cNvPr>
          <p:cNvSpPr txBox="1"/>
          <p:nvPr/>
        </p:nvSpPr>
        <p:spPr>
          <a:xfrm>
            <a:off x="719030" y="2420911"/>
            <a:ext cx="8164284" cy="1754326"/>
          </a:xfrm>
          <a:prstGeom prst="rect">
            <a:avLst/>
          </a:prstGeom>
          <a:noFill/>
        </p:spPr>
        <p:txBody>
          <a:bodyPr wrap="square">
            <a:spAutoFit/>
          </a:bodyPr>
          <a:lstStyle/>
          <a:p>
            <a:r>
              <a:rPr lang="en-GB" sz="5400" b="1">
                <a:solidFill>
                  <a:schemeClr val="bg1"/>
                </a:solidFill>
                <a:latin typeface="Bahnschrift Condensed" panose="020B0502040204020203" pitchFamily="34" charset="0"/>
              </a:rPr>
              <a:t>Learning </a:t>
            </a:r>
            <a:br>
              <a:rPr lang="en-GB" sz="5400" b="1">
                <a:solidFill>
                  <a:schemeClr val="bg1"/>
                </a:solidFill>
                <a:latin typeface="Bahnschrift Condensed" panose="020B0502040204020203" pitchFamily="34" charset="0"/>
              </a:rPr>
            </a:br>
            <a:r>
              <a:rPr lang="en-GB" sz="5400" b="1">
                <a:solidFill>
                  <a:schemeClr val="bg1"/>
                </a:solidFill>
                <a:latin typeface="Bahnschrift Condensed" panose="020B0502040204020203" pitchFamily="34" charset="0"/>
              </a:rPr>
              <a:t>Outcomes</a:t>
            </a:r>
            <a:endParaRPr lang="en-GB" sz="5400"/>
          </a:p>
        </p:txBody>
      </p:sp>
      <p:pic>
        <p:nvPicPr>
          <p:cNvPr id="8" name="Graphic 7">
            <a:extLst>
              <a:ext uri="{FF2B5EF4-FFF2-40B4-BE49-F238E27FC236}">
                <a16:creationId xmlns:a16="http://schemas.microsoft.com/office/drawing/2014/main" id="{8B0842EA-794A-319B-62AB-02771F0108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93936" y="753279"/>
            <a:ext cx="6299453" cy="2951185"/>
          </a:xfrm>
          <a:prstGeom prst="rect">
            <a:avLst/>
          </a:prstGeom>
        </p:spPr>
      </p:pic>
      <p:sp>
        <p:nvSpPr>
          <p:cNvPr id="3" name="Slide Number Placeholder 2">
            <a:extLst>
              <a:ext uri="{FF2B5EF4-FFF2-40B4-BE49-F238E27FC236}">
                <a16:creationId xmlns:a16="http://schemas.microsoft.com/office/drawing/2014/main" id="{D7FBFD44-7AA6-79F7-9A95-7B3D8AA64029}"/>
              </a:ext>
            </a:extLst>
          </p:cNvPr>
          <p:cNvSpPr>
            <a:spLocks noGrp="1"/>
          </p:cNvSpPr>
          <p:nvPr>
            <p:ph type="sldNum" sz="quarter" idx="12"/>
          </p:nvPr>
        </p:nvSpPr>
        <p:spPr>
          <a:xfrm>
            <a:off x="9288217"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3</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273096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EBA69F-4CEB-7676-F117-BFB75525B28F}"/>
              </a:ext>
            </a:extLst>
          </p:cNvPr>
          <p:cNvSpPr/>
          <p:nvPr/>
        </p:nvSpPr>
        <p:spPr>
          <a:xfrm>
            <a:off x="0" y="0"/>
            <a:ext cx="5378325" cy="685800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A58D8A6-6BFE-1FB5-81CE-26886183AD7A}"/>
              </a:ext>
            </a:extLst>
          </p:cNvPr>
          <p:cNvSpPr/>
          <p:nvPr/>
        </p:nvSpPr>
        <p:spPr>
          <a:xfrm>
            <a:off x="211112" y="5482135"/>
            <a:ext cx="4989538" cy="11964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925A3-B2EB-2111-49EC-E3E8CA2DD5D7}"/>
              </a:ext>
            </a:extLst>
          </p:cNvPr>
          <p:cNvSpPr>
            <a:spLocks noGrp="1"/>
          </p:cNvSpPr>
          <p:nvPr>
            <p:ph type="title"/>
          </p:nvPr>
        </p:nvSpPr>
        <p:spPr>
          <a:xfrm>
            <a:off x="5837370" y="194189"/>
            <a:ext cx="3485322" cy="1325563"/>
          </a:xfrm>
        </p:spPr>
        <p:txBody>
          <a:bodyPr/>
          <a:lstStyle/>
          <a:p>
            <a:r>
              <a:rPr lang="en-GB" b="1" dirty="0">
                <a:latin typeface="Bahnschrift Condensed" panose="020B0502040204020203" pitchFamily="34" charset="0"/>
              </a:rPr>
              <a:t>END OF PART ONE</a:t>
            </a:r>
          </a:p>
        </p:txBody>
      </p:sp>
      <p:sp>
        <p:nvSpPr>
          <p:cNvPr id="3" name="Content Placeholder 2">
            <a:extLst>
              <a:ext uri="{FF2B5EF4-FFF2-40B4-BE49-F238E27FC236}">
                <a16:creationId xmlns:a16="http://schemas.microsoft.com/office/drawing/2014/main" id="{F71D6914-010F-FF80-2467-792615C92A57}"/>
              </a:ext>
            </a:extLst>
          </p:cNvPr>
          <p:cNvSpPr>
            <a:spLocks noGrp="1"/>
          </p:cNvSpPr>
          <p:nvPr>
            <p:ph idx="1"/>
          </p:nvPr>
        </p:nvSpPr>
        <p:spPr>
          <a:xfrm>
            <a:off x="5780421" y="1827213"/>
            <a:ext cx="6108334" cy="4836598"/>
          </a:xfrm>
        </p:spPr>
        <p:txBody>
          <a:bodyPr>
            <a:normAutofit fontScale="92500" lnSpcReduction="20000"/>
          </a:bodyPr>
          <a:lstStyle/>
          <a:p>
            <a:pPr>
              <a:lnSpc>
                <a:spcPct val="120000"/>
              </a:lnSpc>
            </a:pPr>
            <a:r>
              <a:rPr lang="en-GB" sz="1600" b="1" dirty="0">
                <a:solidFill>
                  <a:srgbClr val="E6830F"/>
                </a:solidFill>
                <a:latin typeface="Quicksand" panose="00000500000000000000"/>
              </a:rPr>
              <a:t>Types of Substances</a:t>
            </a:r>
            <a:r>
              <a:rPr lang="en-GB" sz="1600" dirty="0">
                <a:solidFill>
                  <a:srgbClr val="E6830F"/>
                </a:solidFill>
                <a:latin typeface="Quicksand" panose="00000500000000000000"/>
              </a:rPr>
              <a:t> </a:t>
            </a:r>
            <a:r>
              <a:rPr lang="en-GB" sz="1600" dirty="0">
                <a:latin typeface="Quicksand" panose="00000500000000000000"/>
              </a:rPr>
              <a:t>– A look at common substances used in the UK, like alcohol, cannabis, cocaine, nitrous oxide, ecstasy, and hallucinogens.</a:t>
            </a:r>
          </a:p>
          <a:p>
            <a:pPr>
              <a:lnSpc>
                <a:spcPct val="120000"/>
              </a:lnSpc>
            </a:pPr>
            <a:r>
              <a:rPr lang="en-GB" sz="1600" b="1" dirty="0">
                <a:solidFill>
                  <a:srgbClr val="E6830F"/>
                </a:solidFill>
                <a:latin typeface="Quicksand" panose="00000500000000000000"/>
              </a:rPr>
              <a:t>Why Do People Use?</a:t>
            </a:r>
            <a:r>
              <a:rPr lang="en-GB" sz="1600" dirty="0">
                <a:solidFill>
                  <a:srgbClr val="E6830F"/>
                </a:solidFill>
                <a:latin typeface="Quicksand" panose="00000500000000000000"/>
              </a:rPr>
              <a:t> </a:t>
            </a:r>
            <a:r>
              <a:rPr lang="en-GB" sz="1600" dirty="0">
                <a:latin typeface="Quicksand" panose="00000500000000000000"/>
              </a:rPr>
              <a:t>– Exploring reasons young people might try substances—curiosity, fitting in, stress, boredom, social media, or even family influence.</a:t>
            </a:r>
          </a:p>
          <a:p>
            <a:pPr>
              <a:lnSpc>
                <a:spcPct val="120000"/>
              </a:lnSpc>
            </a:pPr>
            <a:r>
              <a:rPr lang="en-GB" sz="1600" b="1" dirty="0">
                <a:solidFill>
                  <a:srgbClr val="E6830F"/>
                </a:solidFill>
                <a:latin typeface="Quicksand" panose="00000500000000000000"/>
              </a:rPr>
              <a:t>How It Affects Your Brain and Body</a:t>
            </a:r>
            <a:r>
              <a:rPr lang="en-GB" sz="1600" dirty="0">
                <a:solidFill>
                  <a:srgbClr val="E6830F"/>
                </a:solidFill>
                <a:latin typeface="Quicksand" panose="00000500000000000000"/>
              </a:rPr>
              <a:t> </a:t>
            </a:r>
            <a:r>
              <a:rPr lang="en-GB" sz="1600" dirty="0">
                <a:latin typeface="Quicksand" panose="00000500000000000000"/>
              </a:rPr>
              <a:t>– Substances can mess with brain development (especially under 25), memory, mental health, and decision-making. We broke down how things like cannabis, vaping, and alcohol impact the teenage brain.</a:t>
            </a:r>
          </a:p>
          <a:p>
            <a:pPr>
              <a:lnSpc>
                <a:spcPct val="120000"/>
              </a:lnSpc>
            </a:pPr>
            <a:r>
              <a:rPr lang="en-GB" sz="1600" b="1" dirty="0">
                <a:solidFill>
                  <a:srgbClr val="E6830F"/>
                </a:solidFill>
                <a:latin typeface="Quicksand" panose="00000500000000000000"/>
              </a:rPr>
              <a:t>The Risks</a:t>
            </a:r>
            <a:r>
              <a:rPr lang="en-GB" sz="1600" dirty="0">
                <a:solidFill>
                  <a:srgbClr val="E6830F"/>
                </a:solidFill>
                <a:latin typeface="Quicksand" panose="00000500000000000000"/>
              </a:rPr>
              <a:t> </a:t>
            </a:r>
            <a:r>
              <a:rPr lang="en-GB" sz="1600" dirty="0">
                <a:latin typeface="Quicksand" panose="00000500000000000000"/>
              </a:rPr>
              <a:t>– It’s not just about what you take, but how, where, and why. Substance use is unpredictable, and things can go wrong fast.</a:t>
            </a:r>
          </a:p>
          <a:p>
            <a:pPr>
              <a:lnSpc>
                <a:spcPct val="120000"/>
              </a:lnSpc>
            </a:pPr>
            <a:r>
              <a:rPr lang="en-GB" sz="1600" b="1" dirty="0">
                <a:solidFill>
                  <a:srgbClr val="E6830F"/>
                </a:solidFill>
                <a:latin typeface="Quicksand" panose="00000500000000000000"/>
              </a:rPr>
              <a:t>Real Stories</a:t>
            </a:r>
            <a:r>
              <a:rPr lang="en-GB" sz="1600" dirty="0">
                <a:solidFill>
                  <a:srgbClr val="E6830F"/>
                </a:solidFill>
                <a:latin typeface="Quicksand" panose="00000500000000000000"/>
              </a:rPr>
              <a:t> </a:t>
            </a:r>
            <a:r>
              <a:rPr lang="en-GB" sz="1600" dirty="0">
                <a:latin typeface="Quicksand" panose="00000500000000000000"/>
              </a:rPr>
              <a:t>– We followed Jake and Mia’s experiences to see how substance use can spiral differently for different people, showing how the line between trying it and relying on it isn’t always clear</a:t>
            </a:r>
          </a:p>
        </p:txBody>
      </p:sp>
      <p:pic>
        <p:nvPicPr>
          <p:cNvPr id="6" name="Graphic 5">
            <a:extLst>
              <a:ext uri="{FF2B5EF4-FFF2-40B4-BE49-F238E27FC236}">
                <a16:creationId xmlns:a16="http://schemas.microsoft.com/office/drawing/2014/main" id="{1A0DCE9D-22E1-4FB6-9D7F-B200FA6876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08" y="457645"/>
            <a:ext cx="4972452" cy="4808072"/>
          </a:xfrm>
          <a:prstGeom prst="rect">
            <a:avLst/>
          </a:prstGeom>
        </p:spPr>
      </p:pic>
      <p:sp>
        <p:nvSpPr>
          <p:cNvPr id="8" name="TextBox 7">
            <a:extLst>
              <a:ext uri="{FF2B5EF4-FFF2-40B4-BE49-F238E27FC236}">
                <a16:creationId xmlns:a16="http://schemas.microsoft.com/office/drawing/2014/main" id="{35404843-534B-41ED-C064-7CD0783A70D0}"/>
              </a:ext>
            </a:extLst>
          </p:cNvPr>
          <p:cNvSpPr txBox="1"/>
          <p:nvPr/>
        </p:nvSpPr>
        <p:spPr>
          <a:xfrm>
            <a:off x="5837370" y="1150420"/>
            <a:ext cx="4192656" cy="369332"/>
          </a:xfrm>
          <a:prstGeom prst="rect">
            <a:avLst/>
          </a:prstGeom>
          <a:noFill/>
        </p:spPr>
        <p:txBody>
          <a:bodyPr wrap="square">
            <a:spAutoFit/>
          </a:bodyPr>
          <a:lstStyle/>
          <a:p>
            <a:pPr marL="0" indent="0">
              <a:buNone/>
            </a:pPr>
            <a:r>
              <a:rPr lang="en-GB" sz="1800" dirty="0">
                <a:latin typeface="Quicksand" panose="00000500000000000000"/>
              </a:rPr>
              <a:t>Let’s recap o</a:t>
            </a:r>
            <a:r>
              <a:rPr lang="en-GB" dirty="0">
                <a:latin typeface="Quicksand" panose="00000500000000000000"/>
              </a:rPr>
              <a:t>ur</a:t>
            </a:r>
            <a:r>
              <a:rPr lang="en-GB" sz="1800" dirty="0">
                <a:latin typeface="Quicksand" panose="00000500000000000000"/>
              </a:rPr>
              <a:t> learning: </a:t>
            </a:r>
            <a:r>
              <a:rPr lang="en-GB" sz="1800" b="1" dirty="0">
                <a:solidFill>
                  <a:srgbClr val="E6830F"/>
                </a:solidFill>
                <a:latin typeface="Quicksand" panose="00000500000000000000"/>
              </a:rPr>
              <a:t>part </a:t>
            </a:r>
            <a:r>
              <a:rPr lang="en-GB" b="1" dirty="0">
                <a:solidFill>
                  <a:srgbClr val="E6830F"/>
                </a:solidFill>
                <a:latin typeface="Quicksand" panose="00000500000000000000"/>
              </a:rPr>
              <a:t>one</a:t>
            </a:r>
            <a:endParaRPr lang="en-GB" sz="1800" b="1" dirty="0">
              <a:solidFill>
                <a:srgbClr val="E6830F"/>
              </a:solidFill>
              <a:latin typeface="Quicksand" panose="00000500000000000000"/>
            </a:endParaRPr>
          </a:p>
        </p:txBody>
      </p:sp>
      <p:sp>
        <p:nvSpPr>
          <p:cNvPr id="10" name="TextBox 9">
            <a:extLst>
              <a:ext uri="{FF2B5EF4-FFF2-40B4-BE49-F238E27FC236}">
                <a16:creationId xmlns:a16="http://schemas.microsoft.com/office/drawing/2014/main" id="{7944BB22-E2C5-4735-1193-A5CE849CEED9}"/>
              </a:ext>
            </a:extLst>
          </p:cNvPr>
          <p:cNvSpPr txBox="1"/>
          <p:nvPr/>
        </p:nvSpPr>
        <p:spPr>
          <a:xfrm>
            <a:off x="303245" y="5613381"/>
            <a:ext cx="4795316" cy="954107"/>
          </a:xfrm>
          <a:prstGeom prst="rect">
            <a:avLst/>
          </a:prstGeom>
          <a:noFill/>
        </p:spPr>
        <p:txBody>
          <a:bodyPr wrap="square">
            <a:spAutoFit/>
          </a:bodyPr>
          <a:lstStyle/>
          <a:p>
            <a:pPr marL="0" indent="0" algn="ctr">
              <a:lnSpc>
                <a:spcPct val="120000"/>
              </a:lnSpc>
              <a:buNone/>
            </a:pPr>
            <a:r>
              <a:rPr lang="en-GB" sz="1600" dirty="0">
                <a:latin typeface="Quicksand" panose="00000500000000000000"/>
              </a:rPr>
              <a:t>In </a:t>
            </a:r>
            <a:r>
              <a:rPr lang="en-GB" sz="1600" b="1" dirty="0">
                <a:solidFill>
                  <a:srgbClr val="E6830F"/>
                </a:solidFill>
                <a:latin typeface="Quicksand" panose="00000500000000000000"/>
              </a:rPr>
              <a:t>part 2 </a:t>
            </a:r>
            <a:r>
              <a:rPr lang="en-GB" sz="1600" dirty="0">
                <a:latin typeface="Quicksand" panose="00000500000000000000"/>
              </a:rPr>
              <a:t>we will cover addiction, impact on mental health, legal consequences to substance use and ways to deal with peer pressure. </a:t>
            </a:r>
          </a:p>
        </p:txBody>
      </p:sp>
      <p:sp>
        <p:nvSpPr>
          <p:cNvPr id="5" name="Slide Number Placeholder 4">
            <a:extLst>
              <a:ext uri="{FF2B5EF4-FFF2-40B4-BE49-F238E27FC236}">
                <a16:creationId xmlns:a16="http://schemas.microsoft.com/office/drawing/2014/main" id="{4D1F5D87-6A6D-F9F9-3683-D30D8491AF10}"/>
              </a:ext>
            </a:extLst>
          </p:cNvPr>
          <p:cNvSpPr>
            <a:spLocks noGrp="1"/>
          </p:cNvSpPr>
          <p:nvPr>
            <p:ph type="sldNum" sz="quarter" idx="12"/>
          </p:nvPr>
        </p:nvSpPr>
        <p:spPr>
          <a:xfrm>
            <a:off x="9322692" y="136525"/>
            <a:ext cx="2743200" cy="365125"/>
          </a:xfrm>
        </p:spPr>
        <p:txBody>
          <a:bodyPr/>
          <a:lstStyle/>
          <a:p>
            <a:fld id="{77380EB5-E4C9-454B-A667-1F3D5BD190E2}" type="slidenum">
              <a:rPr lang="en-GB" sz="1300" b="1" smtClean="0">
                <a:solidFill>
                  <a:srgbClr val="E6830F"/>
                </a:solidFill>
                <a:latin typeface="Quicksand" panose="00000500000000000000" pitchFamily="2" charset="0"/>
              </a:rPr>
              <a:t>30</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232784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2CE8-9FAD-25BC-7580-BC5F3A2F7EE6}"/>
              </a:ext>
            </a:extLst>
          </p:cNvPr>
          <p:cNvSpPr>
            <a:spLocks noGrp="1"/>
          </p:cNvSpPr>
          <p:nvPr>
            <p:ph type="title"/>
          </p:nvPr>
        </p:nvSpPr>
        <p:spPr>
          <a:xfrm>
            <a:off x="541587" y="365125"/>
            <a:ext cx="5877321" cy="1325563"/>
          </a:xfrm>
        </p:spPr>
        <p:txBody>
          <a:bodyPr>
            <a:normAutofit fontScale="90000"/>
          </a:bodyPr>
          <a:lstStyle/>
          <a:p>
            <a:r>
              <a:rPr lang="en-GB" sz="5400" b="1" dirty="0">
                <a:latin typeface="Bahnschrift Condensed" panose="020B0502040204020203" pitchFamily="34" charset="0"/>
              </a:rPr>
              <a:t>Options on help and advice</a:t>
            </a:r>
            <a:endParaRPr lang="en-GB" sz="5400" b="1" dirty="0">
              <a:solidFill>
                <a:srgbClr val="00B0F0"/>
              </a:solidFill>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5D064493-C35E-6823-76E8-234A9E4E850C}"/>
              </a:ext>
            </a:extLst>
          </p:cNvPr>
          <p:cNvSpPr>
            <a:spLocks noGrp="1"/>
          </p:cNvSpPr>
          <p:nvPr>
            <p:ph idx="1"/>
          </p:nvPr>
        </p:nvSpPr>
        <p:spPr>
          <a:xfrm>
            <a:off x="612240" y="1576384"/>
            <a:ext cx="5975475" cy="5018497"/>
          </a:xfrm>
        </p:spPr>
        <p:txBody>
          <a:bodyPr vert="horz" lIns="91440" tIns="45720" rIns="91440" bIns="45720" rtlCol="0" anchor="t">
            <a:normAutofit fontScale="85000" lnSpcReduction="10000"/>
          </a:bodyPr>
          <a:lstStyle/>
          <a:p>
            <a:pPr>
              <a:lnSpc>
                <a:spcPct val="120000"/>
              </a:lnSpc>
            </a:pPr>
            <a:r>
              <a:rPr lang="en-GB" sz="1900" dirty="0">
                <a:latin typeface="Quicksand" panose="00000500000000000000" pitchFamily="2" charset="0"/>
              </a:rPr>
              <a:t>Talk to teachers / school nurses </a:t>
            </a:r>
          </a:p>
          <a:p>
            <a:pPr>
              <a:lnSpc>
                <a:spcPct val="120000"/>
              </a:lnSpc>
            </a:pPr>
            <a:r>
              <a:rPr lang="en-GB" sz="1900" dirty="0">
                <a:latin typeface="Quicksand" panose="00000500000000000000" pitchFamily="2" charset="0"/>
              </a:rPr>
              <a:t>Contact your GP or speak with a trusted adult like a family member</a:t>
            </a:r>
          </a:p>
          <a:p>
            <a:pPr>
              <a:lnSpc>
                <a:spcPct val="120000"/>
              </a:lnSpc>
            </a:pPr>
            <a:r>
              <a:rPr lang="en-GB" sz="1900" dirty="0">
                <a:latin typeface="Quicksand" panose="00000500000000000000" pitchFamily="2" charset="0"/>
              </a:rPr>
              <a:t>Report crime or anything suspicious anonymously on </a:t>
            </a:r>
            <a:r>
              <a:rPr lang="en-GB" sz="1900" dirty="0">
                <a:latin typeface="Quicksand" panose="00000500000000000000" pitchFamily="2" charset="0"/>
                <a:hlinkClick r:id="rId2"/>
              </a:rPr>
              <a:t>https://crimestoppers-uk.org/fearless</a:t>
            </a:r>
            <a:endParaRPr lang="en-GB" sz="1900" dirty="0">
              <a:latin typeface="Quicksand" panose="00000500000000000000" pitchFamily="2" charset="0"/>
            </a:endParaRPr>
          </a:p>
          <a:p>
            <a:pPr>
              <a:lnSpc>
                <a:spcPct val="120000"/>
              </a:lnSpc>
            </a:pPr>
            <a:r>
              <a:rPr lang="en-GB" sz="1900" dirty="0">
                <a:latin typeface="Quicksand" panose="00000500000000000000" pitchFamily="2" charset="0"/>
              </a:rPr>
              <a:t>Childline – 08001111</a:t>
            </a:r>
          </a:p>
          <a:p>
            <a:pPr>
              <a:lnSpc>
                <a:spcPct val="120000"/>
              </a:lnSpc>
            </a:pPr>
            <a:endParaRPr lang="en-GB" sz="1900" dirty="0">
              <a:latin typeface="Quicksand" panose="00000500000000000000" pitchFamily="2" charset="0"/>
            </a:endParaRPr>
          </a:p>
          <a:p>
            <a:pPr marL="0" indent="0">
              <a:lnSpc>
                <a:spcPct val="120000"/>
              </a:lnSpc>
              <a:buNone/>
            </a:pPr>
            <a:r>
              <a:rPr lang="en-GB" sz="1900" b="1" dirty="0">
                <a:solidFill>
                  <a:srgbClr val="E6830F"/>
                </a:solidFill>
                <a:latin typeface="Quicksand" panose="00000500000000000000" pitchFamily="2" charset="0"/>
              </a:rPr>
              <a:t>Local services for young people:</a:t>
            </a:r>
          </a:p>
          <a:p>
            <a:pPr>
              <a:lnSpc>
                <a:spcPct val="120000"/>
              </a:lnSpc>
            </a:pPr>
            <a:r>
              <a:rPr lang="en-GB" sz="1900" dirty="0" err="1">
                <a:latin typeface="Quicksand" panose="00000500000000000000" pitchFamily="2" charset="0"/>
              </a:rPr>
              <a:t>ReFresh</a:t>
            </a:r>
            <a:r>
              <a:rPr lang="en-GB" sz="1900" dirty="0">
                <a:latin typeface="Quicksand" panose="00000500000000000000" pitchFamily="2" charset="0"/>
              </a:rPr>
              <a:t> (Hull) – 01482 331059</a:t>
            </a:r>
          </a:p>
          <a:p>
            <a:pPr>
              <a:lnSpc>
                <a:spcPct val="120000"/>
              </a:lnSpc>
            </a:pPr>
            <a:r>
              <a:rPr lang="en-GB" sz="1900" dirty="0" err="1">
                <a:latin typeface="Quicksand" panose="00000500000000000000" pitchFamily="2" charset="0"/>
              </a:rPr>
              <a:t>WithYou</a:t>
            </a:r>
            <a:r>
              <a:rPr lang="en-GB" sz="1900" dirty="0">
                <a:latin typeface="Quicksand" panose="00000500000000000000" pitchFamily="2" charset="0"/>
              </a:rPr>
              <a:t> (North East Lincolnshire) 01472 86890</a:t>
            </a:r>
          </a:p>
          <a:p>
            <a:pPr>
              <a:lnSpc>
                <a:spcPct val="120000"/>
              </a:lnSpc>
            </a:pPr>
            <a:r>
              <a:rPr lang="en-GB" sz="1900" dirty="0" err="1">
                <a:latin typeface="Quicksand" panose="00000500000000000000" pitchFamily="2" charset="0"/>
              </a:rPr>
              <a:t>WithYou</a:t>
            </a:r>
            <a:r>
              <a:rPr lang="en-GB" sz="1900" dirty="0">
                <a:latin typeface="Quicksand" panose="00000500000000000000" pitchFamily="2" charset="0"/>
              </a:rPr>
              <a:t> (North Lincolnshire) </a:t>
            </a:r>
            <a:r>
              <a:rPr lang="en-GB" sz="1900" i="0" dirty="0">
                <a:effectLst/>
                <a:latin typeface="Quicksand" panose="00000500000000000000"/>
              </a:rPr>
              <a:t>01724 857633</a:t>
            </a:r>
            <a:endParaRPr lang="en-GB" sz="1900" dirty="0">
              <a:latin typeface="Quicksand" panose="00000500000000000000"/>
            </a:endParaRPr>
          </a:p>
          <a:p>
            <a:pPr>
              <a:lnSpc>
                <a:spcPct val="120000"/>
              </a:lnSpc>
            </a:pPr>
            <a:r>
              <a:rPr lang="en-GB" sz="1900" dirty="0">
                <a:latin typeface="Quicksand" panose="00000500000000000000"/>
              </a:rPr>
              <a:t>DELTA (North Lincolnshire)</a:t>
            </a:r>
            <a:r>
              <a:rPr lang="en-GB" sz="1800" dirty="0">
                <a:solidFill>
                  <a:srgbClr val="000000"/>
                </a:solidFill>
                <a:effectLst/>
                <a:latin typeface="Aptos" panose="020B0004020202020204" pitchFamily="34" charset="0"/>
                <a:ea typeface="Aptos" panose="020B0004020202020204" pitchFamily="34" charset="0"/>
              </a:rPr>
              <a:t> 01724-298528</a:t>
            </a:r>
            <a:endParaRPr lang="en-GB" sz="1800" dirty="0">
              <a:effectLst/>
              <a:latin typeface="Calibri" panose="020F0502020204030204" pitchFamily="34" charset="0"/>
              <a:ea typeface="Aptos" panose="020B0004020202020204" pitchFamily="34" charset="0"/>
            </a:endParaRPr>
          </a:p>
          <a:p>
            <a:pPr>
              <a:lnSpc>
                <a:spcPct val="120000"/>
              </a:lnSpc>
            </a:pPr>
            <a:r>
              <a:rPr lang="en-GB" sz="1900" dirty="0">
                <a:latin typeface="Quicksand" panose="00000500000000000000" pitchFamily="2" charset="0"/>
              </a:rPr>
              <a:t>Youth and Family Support (East Riding) – 01482 391700 </a:t>
            </a:r>
          </a:p>
          <a:p>
            <a:pPr>
              <a:lnSpc>
                <a:spcPct val="120000"/>
              </a:lnSpc>
            </a:pPr>
            <a:endParaRPr lang="en-GB" sz="1900" dirty="0">
              <a:latin typeface="Quicksand" panose="00000500000000000000"/>
            </a:endParaRPr>
          </a:p>
        </p:txBody>
      </p:sp>
      <p:sp>
        <p:nvSpPr>
          <p:cNvPr id="4" name="Rectangle 3">
            <a:extLst>
              <a:ext uri="{FF2B5EF4-FFF2-40B4-BE49-F238E27FC236}">
                <a16:creationId xmlns:a16="http://schemas.microsoft.com/office/drawing/2014/main" id="{C6E279A5-1AB5-6BCD-1695-1093BC7C5801}"/>
              </a:ext>
            </a:extLst>
          </p:cNvPr>
          <p:cNvSpPr/>
          <p:nvPr/>
        </p:nvSpPr>
        <p:spPr>
          <a:xfrm>
            <a:off x="6813675" y="0"/>
            <a:ext cx="5378325" cy="685800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CDE17896-39AE-B587-0AD8-E180162090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5289" y="609301"/>
            <a:ext cx="5773092" cy="5582246"/>
          </a:xfrm>
          <a:prstGeom prst="rect">
            <a:avLst/>
          </a:prstGeom>
        </p:spPr>
      </p:pic>
    </p:spTree>
    <p:extLst>
      <p:ext uri="{BB962C8B-B14F-4D97-AF65-F5344CB8AC3E}">
        <p14:creationId xmlns:p14="http://schemas.microsoft.com/office/powerpoint/2010/main" val="1601415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65DA3-9956-B3D5-EB21-9432FE58A24D}"/>
              </a:ext>
            </a:extLst>
          </p:cNvPr>
          <p:cNvSpPr/>
          <p:nvPr/>
        </p:nvSpPr>
        <p:spPr>
          <a:xfrm>
            <a:off x="-26182" y="-10841"/>
            <a:ext cx="8436250" cy="6868841"/>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7BA7182-69C3-DB47-465C-607266F9FEA5}"/>
              </a:ext>
            </a:extLst>
          </p:cNvPr>
          <p:cNvSpPr txBox="1">
            <a:spLocks/>
          </p:cNvSpPr>
          <p:nvPr/>
        </p:nvSpPr>
        <p:spPr>
          <a:xfrm>
            <a:off x="681038" y="2290431"/>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bg1"/>
                </a:solidFill>
                <a:latin typeface="Bahnschrift Condensed" panose="020B0502040204020203" pitchFamily="34" charset="0"/>
              </a:rPr>
              <a:t>Session Expectations </a:t>
            </a:r>
            <a:br>
              <a:rPr lang="en-GB" sz="5400" dirty="0">
                <a:solidFill>
                  <a:schemeClr val="bg1"/>
                </a:solidFill>
                <a:latin typeface="Uniform ExtCond 2" panose="02000000000000000000" pitchFamily="2" charset="77"/>
              </a:rPr>
            </a:br>
            <a:endParaRPr lang="en-GB" sz="5400" dirty="0">
              <a:solidFill>
                <a:schemeClr val="bg1"/>
              </a:solidFill>
              <a:latin typeface="Uniform ExtCond 2" panose="02000000000000000000" pitchFamily="2" charset="77"/>
            </a:endParaRPr>
          </a:p>
        </p:txBody>
      </p:sp>
      <p:sp>
        <p:nvSpPr>
          <p:cNvPr id="7" name="Content Placeholder 2">
            <a:extLst>
              <a:ext uri="{FF2B5EF4-FFF2-40B4-BE49-F238E27FC236}">
                <a16:creationId xmlns:a16="http://schemas.microsoft.com/office/drawing/2014/main" id="{4E910E7B-C9D5-CE61-9B5E-FADCEFFEA0E8}"/>
              </a:ext>
            </a:extLst>
          </p:cNvPr>
          <p:cNvSpPr txBox="1">
            <a:spLocks/>
          </p:cNvSpPr>
          <p:nvPr/>
        </p:nvSpPr>
        <p:spPr>
          <a:xfrm>
            <a:off x="681038" y="3153291"/>
            <a:ext cx="7166726" cy="2087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000" dirty="0">
                <a:solidFill>
                  <a:schemeClr val="bg1"/>
                </a:solidFill>
                <a:latin typeface="Quicksand" pitchFamily="2" charset="77"/>
                <a:cs typeface="Poppins" pitchFamily="2" charset="77"/>
              </a:rPr>
              <a:t>No personal questions or comments.</a:t>
            </a:r>
          </a:p>
          <a:p>
            <a:pPr marL="514350" indent="-514350">
              <a:buFont typeface="+mj-lt"/>
              <a:buAutoNum type="arabicPeriod"/>
            </a:pPr>
            <a:r>
              <a:rPr lang="en-US" sz="2000" dirty="0">
                <a:solidFill>
                  <a:schemeClr val="bg1"/>
                </a:solidFill>
                <a:latin typeface="Quicksand" pitchFamily="2" charset="77"/>
                <a:cs typeface="Poppins" pitchFamily="2" charset="77"/>
              </a:rPr>
              <a:t>Listen to each other.</a:t>
            </a:r>
          </a:p>
          <a:p>
            <a:pPr marL="514350" indent="-514350">
              <a:buFont typeface="+mj-lt"/>
              <a:buAutoNum type="arabicPeriod"/>
            </a:pPr>
            <a:r>
              <a:rPr lang="en-US" sz="2000" dirty="0">
                <a:solidFill>
                  <a:schemeClr val="bg1"/>
                </a:solidFill>
                <a:latin typeface="Quicksand" pitchFamily="2" charset="77"/>
                <a:cs typeface="Poppins" pitchFamily="2" charset="77"/>
              </a:rPr>
              <a:t>Treat each other with respect, even if you disagree.</a:t>
            </a:r>
          </a:p>
          <a:p>
            <a:pPr marL="514350" indent="-514350">
              <a:buFont typeface="+mj-lt"/>
              <a:buAutoNum type="arabicPeriod"/>
            </a:pPr>
            <a:r>
              <a:rPr lang="en-US" sz="2000" dirty="0">
                <a:solidFill>
                  <a:schemeClr val="bg1"/>
                </a:solidFill>
                <a:latin typeface="Quicksand" pitchFamily="2" charset="77"/>
                <a:cs typeface="Poppins" pitchFamily="2" charset="77"/>
              </a:rPr>
              <a:t>Engage with and try to enjoy the learning.</a:t>
            </a:r>
          </a:p>
        </p:txBody>
      </p:sp>
      <p:sp>
        <p:nvSpPr>
          <p:cNvPr id="8" name="Rounded Rectangle 12">
            <a:extLst>
              <a:ext uri="{FF2B5EF4-FFF2-40B4-BE49-F238E27FC236}">
                <a16:creationId xmlns:a16="http://schemas.microsoft.com/office/drawing/2014/main" id="{ABB27EA2-CD32-D01C-57A6-F917CCD63E53}"/>
              </a:ext>
            </a:extLst>
          </p:cNvPr>
          <p:cNvSpPr/>
          <p:nvPr/>
        </p:nvSpPr>
        <p:spPr>
          <a:xfrm>
            <a:off x="8901199" y="480447"/>
            <a:ext cx="2876224" cy="712922"/>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Quicksand" panose="00000500000000000000" pitchFamily="2" charset="0"/>
              </a:rPr>
              <a:t>Trigger warning</a:t>
            </a:r>
            <a:r>
              <a:rPr lang="en-US"/>
              <a:t>!</a:t>
            </a:r>
          </a:p>
        </p:txBody>
      </p:sp>
      <p:sp>
        <p:nvSpPr>
          <p:cNvPr id="11" name="TextBox 10">
            <a:extLst>
              <a:ext uri="{FF2B5EF4-FFF2-40B4-BE49-F238E27FC236}">
                <a16:creationId xmlns:a16="http://schemas.microsoft.com/office/drawing/2014/main" id="{3CB99B3D-6C6D-ACBB-A87D-B8DDCAE00CB5}"/>
              </a:ext>
            </a:extLst>
          </p:cNvPr>
          <p:cNvSpPr txBox="1"/>
          <p:nvPr/>
        </p:nvSpPr>
        <p:spPr>
          <a:xfrm>
            <a:off x="8514637" y="1505601"/>
            <a:ext cx="3649348" cy="1569660"/>
          </a:xfrm>
          <a:prstGeom prst="rect">
            <a:avLst/>
          </a:prstGeom>
          <a:noFill/>
        </p:spPr>
        <p:txBody>
          <a:bodyPr wrap="square">
            <a:spAutoFit/>
          </a:bodyPr>
          <a:lstStyle/>
          <a:p>
            <a:pPr algn="ctr"/>
            <a:r>
              <a:rPr lang="en-US" sz="1600" b="1" dirty="0">
                <a:latin typeface="Quicksand" pitchFamily="2" charset="77"/>
                <a:cs typeface="Poppins" pitchFamily="2" charset="77"/>
              </a:rPr>
              <a:t>Content on addiction, substance misuse and criminal activity. </a:t>
            </a:r>
            <a:endParaRPr lang="en-US" sz="1600" b="1" dirty="0">
              <a:latin typeface="Quicksand" pitchFamily="2" charset="77"/>
              <a:ea typeface="Arimo" panose="020B0604020202020204" pitchFamily="34" charset="0"/>
              <a:cs typeface="Arimo" panose="020B0604020202020204" pitchFamily="34" charset="0"/>
            </a:endParaRPr>
          </a:p>
          <a:p>
            <a:pPr marL="0" indent="0" algn="ctr">
              <a:buNone/>
            </a:pPr>
            <a:endParaRPr lang="en-GB" sz="1600" b="1" dirty="0">
              <a:latin typeface="Poppins" pitchFamily="2" charset="77"/>
              <a:cs typeface="Poppins" pitchFamily="2" charset="77"/>
            </a:endParaRPr>
          </a:p>
          <a:p>
            <a:pPr marL="0" indent="0" algn="ctr">
              <a:buNone/>
            </a:pPr>
            <a:r>
              <a:rPr lang="en-US" sz="1600" dirty="0">
                <a:latin typeface="Quicksand" pitchFamily="2" charset="77"/>
                <a:cs typeface="Poppins" pitchFamily="2" charset="77"/>
              </a:rPr>
              <a:t>If any content causes </a:t>
            </a:r>
          </a:p>
          <a:p>
            <a:pPr marL="0" indent="0" algn="ctr">
              <a:buNone/>
            </a:pPr>
            <a:r>
              <a:rPr lang="en-US" sz="1600" dirty="0">
                <a:latin typeface="Quicksand" pitchFamily="2" charset="77"/>
                <a:cs typeface="Poppins" pitchFamily="2" charset="77"/>
              </a:rPr>
              <a:t>distress, a safe place to </a:t>
            </a:r>
          </a:p>
          <a:p>
            <a:pPr marL="0" indent="0" algn="ctr">
              <a:buNone/>
            </a:pPr>
            <a:r>
              <a:rPr lang="en-US" sz="1600" dirty="0">
                <a:latin typeface="Quicksand" pitchFamily="2" charset="77"/>
                <a:cs typeface="Poppins" pitchFamily="2" charset="77"/>
              </a:rPr>
              <a:t>go is…</a:t>
            </a:r>
          </a:p>
        </p:txBody>
      </p:sp>
      <p:pic>
        <p:nvPicPr>
          <p:cNvPr id="10" name="Graphic 9">
            <a:extLst>
              <a:ext uri="{FF2B5EF4-FFF2-40B4-BE49-F238E27FC236}">
                <a16:creationId xmlns:a16="http://schemas.microsoft.com/office/drawing/2014/main" id="{346432BB-EB38-37D5-8593-62B3371333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56903" y="3465052"/>
            <a:ext cx="4015668" cy="3113157"/>
          </a:xfrm>
          <a:prstGeom prst="rect">
            <a:avLst/>
          </a:prstGeom>
        </p:spPr>
      </p:pic>
      <p:sp>
        <p:nvSpPr>
          <p:cNvPr id="12" name="TextBox 11">
            <a:extLst>
              <a:ext uri="{FF2B5EF4-FFF2-40B4-BE49-F238E27FC236}">
                <a16:creationId xmlns:a16="http://schemas.microsoft.com/office/drawing/2014/main" id="{13EA66C4-DBBF-BE6C-0182-D5DC2BBA7D9E}"/>
              </a:ext>
            </a:extLst>
          </p:cNvPr>
          <p:cNvSpPr txBox="1"/>
          <p:nvPr/>
        </p:nvSpPr>
        <p:spPr>
          <a:xfrm>
            <a:off x="9920650" y="4121417"/>
            <a:ext cx="1002989" cy="369332"/>
          </a:xfrm>
          <a:prstGeom prst="rect">
            <a:avLst/>
          </a:prstGeom>
          <a:noFill/>
        </p:spPr>
        <p:txBody>
          <a:bodyPr wrap="square" rtlCol="0">
            <a:spAutoFit/>
          </a:bodyPr>
          <a:lstStyle/>
          <a:p>
            <a:r>
              <a:rPr lang="en-GB" b="1">
                <a:latin typeface="Quicksand" panose="00000500000000000000" pitchFamily="2" charset="0"/>
              </a:rPr>
              <a:t>RULES</a:t>
            </a:r>
          </a:p>
        </p:txBody>
      </p:sp>
      <p:sp>
        <p:nvSpPr>
          <p:cNvPr id="3" name="Slide Number Placeholder 3">
            <a:extLst>
              <a:ext uri="{FF2B5EF4-FFF2-40B4-BE49-F238E27FC236}">
                <a16:creationId xmlns:a16="http://schemas.microsoft.com/office/drawing/2014/main" id="{64A8F965-8A6A-DCA5-3AAF-9AD732225641}"/>
              </a:ext>
            </a:extLst>
          </p:cNvPr>
          <p:cNvSpPr>
            <a:spLocks noGrp="1"/>
          </p:cNvSpPr>
          <p:nvPr>
            <p:ph type="sldNum" sz="quarter" idx="12"/>
          </p:nvPr>
        </p:nvSpPr>
        <p:spPr>
          <a:xfrm>
            <a:off x="-2123246" y="6205524"/>
            <a:ext cx="2743200" cy="365125"/>
          </a:xfrm>
        </p:spPr>
        <p:txBody>
          <a:bodyPr/>
          <a:lstStyle/>
          <a:p>
            <a:fld id="{77380EB5-E4C9-454B-A667-1F3D5BD190E2}" type="slidenum">
              <a:rPr lang="en-GB" sz="1300" b="1" smtClean="0">
                <a:solidFill>
                  <a:schemeClr val="bg1"/>
                </a:solidFill>
                <a:latin typeface="Quicksand" panose="00000500000000000000" pitchFamily="2" charset="0"/>
              </a:rPr>
              <a:t>4</a:t>
            </a:fld>
            <a:endParaRPr lang="en-GB" sz="1300" b="1" dirty="0">
              <a:solidFill>
                <a:schemeClr val="bg1"/>
              </a:solidFill>
              <a:latin typeface="Quicksand" panose="00000500000000000000" pitchFamily="2" charset="0"/>
            </a:endParaRPr>
          </a:p>
        </p:txBody>
      </p:sp>
    </p:spTree>
    <p:extLst>
      <p:ext uri="{BB962C8B-B14F-4D97-AF65-F5344CB8AC3E}">
        <p14:creationId xmlns:p14="http://schemas.microsoft.com/office/powerpoint/2010/main" val="57581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B78AC8B-9A6D-0202-7F25-B7C75D0A21BC}"/>
              </a:ext>
            </a:extLst>
          </p:cNvPr>
          <p:cNvSpPr/>
          <p:nvPr/>
        </p:nvSpPr>
        <p:spPr>
          <a:xfrm>
            <a:off x="8668617" y="4323119"/>
            <a:ext cx="4687642" cy="4495061"/>
          </a:xfrm>
          <a:prstGeom prst="ellipse">
            <a:avLst/>
          </a:prstGeom>
          <a:solidFill>
            <a:srgbClr val="E6830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33B72F-5717-F593-8035-949BCF2F4ACF}"/>
              </a:ext>
            </a:extLst>
          </p:cNvPr>
          <p:cNvSpPr txBox="1"/>
          <p:nvPr/>
        </p:nvSpPr>
        <p:spPr>
          <a:xfrm>
            <a:off x="999461" y="2757126"/>
            <a:ext cx="7176808" cy="2923877"/>
          </a:xfrm>
          <a:prstGeom prst="rect">
            <a:avLst/>
          </a:prstGeom>
          <a:noFill/>
        </p:spPr>
        <p:txBody>
          <a:bodyPr wrap="square" lIns="91440" tIns="45720" rIns="91440" bIns="45720" anchor="t">
            <a:spAutoFit/>
          </a:bodyPr>
          <a:lstStyle/>
          <a:p>
            <a:r>
              <a:rPr lang="en-GB" sz="3200" b="1" dirty="0">
                <a:solidFill>
                  <a:srgbClr val="E6830F"/>
                </a:solidFill>
                <a:latin typeface="Quicksand" panose="00000500000000000000" pitchFamily="2" charset="0"/>
              </a:rPr>
              <a:t>        Challenge:</a:t>
            </a:r>
            <a:br>
              <a:rPr lang="en-GB" sz="2400" dirty="0">
                <a:latin typeface="Quicksand" panose="00000500000000000000" pitchFamily="2" charset="0"/>
              </a:rPr>
            </a:br>
            <a:endParaRPr lang="en-GB" sz="3200" dirty="0">
              <a:latin typeface="Quicksand" panose="00000500000000000000" pitchFamily="2" charset="0"/>
            </a:endParaRPr>
          </a:p>
          <a:p>
            <a:r>
              <a:rPr lang="en-GB" sz="3200" b="1" dirty="0">
                <a:latin typeface="Quicksand" panose="00000500000000000000" pitchFamily="2" charset="0"/>
              </a:rPr>
              <a:t>What do you think are the most common substances young people use?</a:t>
            </a:r>
          </a:p>
          <a:p>
            <a:pPr algn="ctr"/>
            <a:endParaRPr lang="en-GB" sz="2400" dirty="0">
              <a:latin typeface="Quicksand" panose="00000500000000000000" pitchFamily="2" charset="0"/>
            </a:endParaRPr>
          </a:p>
        </p:txBody>
      </p:sp>
      <p:pic>
        <p:nvPicPr>
          <p:cNvPr id="8" name="Picture 2" descr="Clock Vector Icons free download in SVG, PNG Format">
            <a:extLst>
              <a:ext uri="{FF2B5EF4-FFF2-40B4-BE49-F238E27FC236}">
                <a16:creationId xmlns:a16="http://schemas.microsoft.com/office/drawing/2014/main" id="{3D997974-5285-7B96-5F86-5F434D64C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461" y="2622755"/>
            <a:ext cx="806245" cy="806245"/>
          </a:xfrm>
          <a:prstGeom prst="rect">
            <a:avLst/>
          </a:prstGeom>
          <a:noFill/>
          <a:ln>
            <a:noFill/>
          </a:ln>
        </p:spPr>
      </p:pic>
      <p:pic>
        <p:nvPicPr>
          <p:cNvPr id="2" name="Graphic 1">
            <a:extLst>
              <a:ext uri="{FF2B5EF4-FFF2-40B4-BE49-F238E27FC236}">
                <a16:creationId xmlns:a16="http://schemas.microsoft.com/office/drawing/2014/main" id="{2A18BF50-4413-4089-8414-EC456FC6F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461" y="598487"/>
            <a:ext cx="8411140" cy="1499747"/>
          </a:xfrm>
          <a:prstGeom prst="rect">
            <a:avLst/>
          </a:prstGeom>
        </p:spPr>
      </p:pic>
      <p:pic>
        <p:nvPicPr>
          <p:cNvPr id="3" name="Graphic 2">
            <a:extLst>
              <a:ext uri="{FF2B5EF4-FFF2-40B4-BE49-F238E27FC236}">
                <a16:creationId xmlns:a16="http://schemas.microsoft.com/office/drawing/2014/main" id="{D6E66C06-7D31-F458-33E0-E88527FC20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4542" y="3944749"/>
            <a:ext cx="3421643" cy="2989861"/>
          </a:xfrm>
          <a:prstGeom prst="rect">
            <a:avLst/>
          </a:prstGeom>
        </p:spPr>
      </p:pic>
      <p:sp>
        <p:nvSpPr>
          <p:cNvPr id="4" name="Slide Number Placeholder 3">
            <a:extLst>
              <a:ext uri="{FF2B5EF4-FFF2-40B4-BE49-F238E27FC236}">
                <a16:creationId xmlns:a16="http://schemas.microsoft.com/office/drawing/2014/main" id="{629C564A-DF5F-4455-E3F8-6051F0B827C0}"/>
              </a:ext>
            </a:extLst>
          </p:cNvPr>
          <p:cNvSpPr>
            <a:spLocks noGrp="1"/>
          </p:cNvSpPr>
          <p:nvPr>
            <p:ph type="sldNum" sz="quarter" idx="12"/>
          </p:nvPr>
        </p:nvSpPr>
        <p:spPr>
          <a:xfrm>
            <a:off x="-1743739" y="6205524"/>
            <a:ext cx="2743200" cy="365125"/>
          </a:xfrm>
        </p:spPr>
        <p:txBody>
          <a:bodyPr/>
          <a:lstStyle/>
          <a:p>
            <a:fld id="{77380EB5-E4C9-454B-A667-1F3D5BD190E2}" type="slidenum">
              <a:rPr lang="en-GB" sz="1300" b="1" smtClean="0">
                <a:solidFill>
                  <a:srgbClr val="E6830F"/>
                </a:solidFill>
                <a:latin typeface="Quicksand" panose="00000500000000000000" pitchFamily="2" charset="0"/>
              </a:rPr>
              <a:t>5</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253627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12554C-5155-D295-0D5F-F317BFCF37B0}"/>
              </a:ext>
            </a:extLst>
          </p:cNvPr>
          <p:cNvSpPr/>
          <p:nvPr/>
        </p:nvSpPr>
        <p:spPr>
          <a:xfrm rot="16200000">
            <a:off x="5258584" y="-75416"/>
            <a:ext cx="1674832" cy="12192000"/>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6BB4FF-FC4E-6A66-1D36-08903CD04BAB}"/>
              </a:ext>
            </a:extLst>
          </p:cNvPr>
          <p:cNvSpPr>
            <a:spLocks noGrp="1"/>
          </p:cNvSpPr>
          <p:nvPr>
            <p:ph idx="1"/>
          </p:nvPr>
        </p:nvSpPr>
        <p:spPr>
          <a:xfrm>
            <a:off x="496837" y="560541"/>
            <a:ext cx="11360865" cy="1908414"/>
          </a:xfrm>
        </p:spPr>
        <p:txBody>
          <a:bodyPr>
            <a:normAutofit/>
          </a:bodyPr>
          <a:lstStyle/>
          <a:p>
            <a:pPr marL="0" indent="0" algn="ctr">
              <a:buNone/>
            </a:pPr>
            <a:r>
              <a:rPr lang="en-US" sz="5400" b="1" dirty="0">
                <a:latin typeface="Bahnschrift Condensed" panose="020B0502040204020203" pitchFamily="34" charset="0"/>
              </a:rPr>
              <a:t>Which substances are commonly used in the UK?</a:t>
            </a:r>
          </a:p>
        </p:txBody>
      </p:sp>
      <p:sp>
        <p:nvSpPr>
          <p:cNvPr id="13" name="Rectangle 12" descr="Flask">
            <a:extLst>
              <a:ext uri="{FF2B5EF4-FFF2-40B4-BE49-F238E27FC236}">
                <a16:creationId xmlns:a16="http://schemas.microsoft.com/office/drawing/2014/main" id="{7D89715B-83A8-A231-4D7D-CD76F5DBF50B}"/>
              </a:ext>
            </a:extLst>
          </p:cNvPr>
          <p:cNvSpPr/>
          <p:nvPr/>
        </p:nvSpPr>
        <p:spPr>
          <a:xfrm>
            <a:off x="9173582" y="3559613"/>
            <a:ext cx="1145116" cy="105977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7" name="Rectangle 1">
            <a:extLst>
              <a:ext uri="{FF2B5EF4-FFF2-40B4-BE49-F238E27FC236}">
                <a16:creationId xmlns:a16="http://schemas.microsoft.com/office/drawing/2014/main" id="{5BDD253E-4FA8-E244-F688-23C4FA98ACE6}"/>
              </a:ext>
            </a:extLst>
          </p:cNvPr>
          <p:cNvSpPr>
            <a:spLocks noChangeArrowheads="1"/>
          </p:cNvSpPr>
          <p:nvPr/>
        </p:nvSpPr>
        <p:spPr bwMode="auto">
          <a:xfrm rot="10800000" flipV="1">
            <a:off x="496837" y="5681742"/>
            <a:ext cx="1049025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tabLst/>
            </a:pPr>
            <a:r>
              <a:rPr kumimoji="0" lang="en-US" altLang="en-US" sz="2100" b="1" i="0" u="none" strike="noStrike" cap="none" normalizeH="0" baseline="0" dirty="0">
                <a:ln>
                  <a:noFill/>
                </a:ln>
                <a:solidFill>
                  <a:schemeClr val="bg1"/>
                </a:solidFill>
                <a:effectLst/>
                <a:latin typeface="Quicksand" panose="00000500000000000000" pitchFamily="2" charset="0"/>
              </a:rPr>
              <a:t>Substances come in different types and groups, and they don’t affect everyone in the same way. Let’s look at the drug wheel on the next slide </a:t>
            </a:r>
            <a:r>
              <a:rPr kumimoji="0" lang="en-US" altLang="en-US" sz="2100" b="1" i="0" u="none" strike="noStrike" cap="none" normalizeH="0" baseline="0" dirty="0">
                <a:ln>
                  <a:noFill/>
                </a:ln>
                <a:solidFill>
                  <a:schemeClr val="bg1"/>
                </a:solidFill>
                <a:effectLst/>
                <a:latin typeface="Quicksand" panose="00000500000000000000" pitchFamily="2" charset="0"/>
                <a:sym typeface="Wingdings" panose="05000000000000000000" pitchFamily="2" charset="2"/>
              </a:rPr>
              <a:t></a:t>
            </a:r>
            <a:endParaRPr kumimoji="0" lang="en-US" altLang="en-US" sz="2100" b="1" i="0" u="none" strike="noStrike" cap="none" normalizeH="0" baseline="0" dirty="0">
              <a:ln>
                <a:noFill/>
              </a:ln>
              <a:solidFill>
                <a:schemeClr val="bg1"/>
              </a:solidFill>
              <a:effectLst/>
              <a:latin typeface="Quicksand" panose="00000500000000000000" pitchFamily="2" charset="0"/>
            </a:endParaRPr>
          </a:p>
        </p:txBody>
      </p:sp>
      <p:sp>
        <p:nvSpPr>
          <p:cNvPr id="6" name="TextBox 5">
            <a:extLst>
              <a:ext uri="{FF2B5EF4-FFF2-40B4-BE49-F238E27FC236}">
                <a16:creationId xmlns:a16="http://schemas.microsoft.com/office/drawing/2014/main" id="{B3E55DCF-F8EB-D77E-60F2-9616ACFBD4F1}"/>
              </a:ext>
            </a:extLst>
          </p:cNvPr>
          <p:cNvSpPr txBox="1"/>
          <p:nvPr/>
        </p:nvSpPr>
        <p:spPr>
          <a:xfrm>
            <a:off x="1185863" y="3004809"/>
            <a:ext cx="4035153" cy="707886"/>
          </a:xfrm>
          <a:prstGeom prst="rect">
            <a:avLst/>
          </a:prstGeom>
          <a:noFill/>
        </p:spPr>
        <p:txBody>
          <a:bodyPr wrap="square">
            <a:spAutoFit/>
          </a:bodyPr>
          <a:lstStyle/>
          <a:p>
            <a:pPr algn="ctr"/>
            <a:r>
              <a:rPr lang="en-GB" sz="2000" b="0" i="0" dirty="0">
                <a:effectLst/>
                <a:latin typeface="Quicksand" panose="00000500000000000000" pitchFamily="2" charset="0"/>
              </a:rPr>
              <a:t>Alcohol</a:t>
            </a:r>
          </a:p>
          <a:p>
            <a:pPr algn="ctr"/>
            <a:r>
              <a:rPr lang="en-GB" sz="2000" b="0" i="0" dirty="0">
                <a:effectLst/>
                <a:latin typeface="Quicksand" panose="00000500000000000000" pitchFamily="2" charset="0"/>
              </a:rPr>
              <a:t>Cannabis (weed)</a:t>
            </a:r>
          </a:p>
        </p:txBody>
      </p:sp>
      <p:sp>
        <p:nvSpPr>
          <p:cNvPr id="2" name="Rounded Rectangle 9">
            <a:extLst>
              <a:ext uri="{FF2B5EF4-FFF2-40B4-BE49-F238E27FC236}">
                <a16:creationId xmlns:a16="http://schemas.microsoft.com/office/drawing/2014/main" id="{B9E56BA7-E3B9-4A4A-9DF9-10004844C094}"/>
              </a:ext>
            </a:extLst>
          </p:cNvPr>
          <p:cNvSpPr/>
          <p:nvPr/>
        </p:nvSpPr>
        <p:spPr>
          <a:xfrm>
            <a:off x="649358" y="1817920"/>
            <a:ext cx="5186566" cy="873441"/>
          </a:xfrm>
          <a:prstGeom prst="roundRect">
            <a:avLst>
              <a:gd name="adj" fmla="val 37005"/>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b="1">
              <a:latin typeface="Quicksand" panose="00000500000000000000" pitchFamily="2" charset="0"/>
            </a:endParaRPr>
          </a:p>
          <a:p>
            <a:pPr algn="ctr"/>
            <a:r>
              <a:rPr lang="en-GB" sz="2400" b="1">
                <a:latin typeface="Quicksand" panose="00000500000000000000" pitchFamily="2" charset="0"/>
              </a:rPr>
              <a:t>Most common </a:t>
            </a:r>
          </a:p>
          <a:p>
            <a:pPr algn="ctr"/>
            <a:r>
              <a:rPr lang="en-US" sz="2400" b="1">
                <a:latin typeface="Quicksand" panose="00000500000000000000" pitchFamily="2" charset="0"/>
              </a:rPr>
              <a:t> </a:t>
            </a:r>
          </a:p>
        </p:txBody>
      </p:sp>
      <p:sp>
        <p:nvSpPr>
          <p:cNvPr id="5" name="Rounded Rectangle 11">
            <a:extLst>
              <a:ext uri="{FF2B5EF4-FFF2-40B4-BE49-F238E27FC236}">
                <a16:creationId xmlns:a16="http://schemas.microsoft.com/office/drawing/2014/main" id="{4B4456D9-7A13-7E40-B089-EC9620201ED9}"/>
              </a:ext>
            </a:extLst>
          </p:cNvPr>
          <p:cNvSpPr/>
          <p:nvPr/>
        </p:nvSpPr>
        <p:spPr>
          <a:xfrm>
            <a:off x="649358" y="1948872"/>
            <a:ext cx="5186566" cy="2726999"/>
          </a:xfrm>
          <a:prstGeom prst="roundRect">
            <a:avLst>
              <a:gd name="adj" fmla="val 15239"/>
            </a:avLst>
          </a:prstGeom>
          <a:noFill/>
          <a:ln>
            <a:solidFill>
              <a:srgbClr val="E6830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ounded Rectangle 9">
            <a:extLst>
              <a:ext uri="{FF2B5EF4-FFF2-40B4-BE49-F238E27FC236}">
                <a16:creationId xmlns:a16="http://schemas.microsoft.com/office/drawing/2014/main" id="{E9A7A586-13AA-F5DD-1A03-1DF63937C6A5}"/>
              </a:ext>
            </a:extLst>
          </p:cNvPr>
          <p:cNvSpPr/>
          <p:nvPr/>
        </p:nvSpPr>
        <p:spPr>
          <a:xfrm>
            <a:off x="6379382" y="1817919"/>
            <a:ext cx="5163260" cy="873441"/>
          </a:xfrm>
          <a:prstGeom prst="roundRect">
            <a:avLst>
              <a:gd name="adj" fmla="val 37005"/>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b="1" dirty="0">
              <a:latin typeface="Quicksand" panose="00000500000000000000" pitchFamily="2" charset="0"/>
            </a:endParaRPr>
          </a:p>
          <a:p>
            <a:pPr algn="ctr"/>
            <a:r>
              <a:rPr lang="en-GB" sz="2400" b="1" dirty="0">
                <a:latin typeface="Quicksand" panose="00000500000000000000" pitchFamily="2" charset="0"/>
              </a:rPr>
              <a:t>Less common </a:t>
            </a:r>
          </a:p>
          <a:p>
            <a:pPr algn="ctr"/>
            <a:r>
              <a:rPr lang="en-US" sz="2400" b="1" dirty="0">
                <a:latin typeface="Quicksand" panose="00000500000000000000" pitchFamily="2" charset="0"/>
              </a:rPr>
              <a:t> </a:t>
            </a:r>
          </a:p>
        </p:txBody>
      </p:sp>
      <p:sp>
        <p:nvSpPr>
          <p:cNvPr id="10" name="Rounded Rectangle 11">
            <a:extLst>
              <a:ext uri="{FF2B5EF4-FFF2-40B4-BE49-F238E27FC236}">
                <a16:creationId xmlns:a16="http://schemas.microsoft.com/office/drawing/2014/main" id="{A89281E4-5318-CFEC-7A29-83D6C905DA37}"/>
              </a:ext>
            </a:extLst>
          </p:cNvPr>
          <p:cNvSpPr/>
          <p:nvPr/>
        </p:nvSpPr>
        <p:spPr>
          <a:xfrm>
            <a:off x="6379382" y="1948871"/>
            <a:ext cx="5186563" cy="2726999"/>
          </a:xfrm>
          <a:prstGeom prst="roundRect">
            <a:avLst>
              <a:gd name="adj" fmla="val 15239"/>
            </a:avLst>
          </a:prstGeom>
          <a:noFill/>
          <a:ln>
            <a:solidFill>
              <a:srgbClr val="E6830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D8A9D8E-0B92-13C8-08D9-F547A6FF944D}"/>
              </a:ext>
            </a:extLst>
          </p:cNvPr>
          <p:cNvSpPr txBox="1"/>
          <p:nvPr/>
        </p:nvSpPr>
        <p:spPr>
          <a:xfrm>
            <a:off x="6356079" y="2902737"/>
            <a:ext cx="5186563" cy="1631216"/>
          </a:xfrm>
          <a:prstGeom prst="rect">
            <a:avLst/>
          </a:prstGeom>
          <a:noFill/>
        </p:spPr>
        <p:txBody>
          <a:bodyPr wrap="square">
            <a:spAutoFit/>
          </a:bodyPr>
          <a:lstStyle/>
          <a:p>
            <a:pPr algn="ctr"/>
            <a:r>
              <a:rPr lang="en-GB" sz="2000" b="0" i="0" dirty="0">
                <a:effectLst/>
                <a:latin typeface="Quicksand" panose="00000500000000000000" pitchFamily="2" charset="0"/>
              </a:rPr>
              <a:t>Cocaine</a:t>
            </a:r>
          </a:p>
          <a:p>
            <a:pPr algn="ctr"/>
            <a:r>
              <a:rPr lang="en-GB" sz="2000" b="0" i="0" dirty="0">
                <a:effectLst/>
                <a:latin typeface="Quicksand" panose="00000500000000000000" pitchFamily="2" charset="0"/>
              </a:rPr>
              <a:t>Nitrous Oxide (laughing gas)</a:t>
            </a:r>
          </a:p>
          <a:p>
            <a:pPr algn="ctr"/>
            <a:r>
              <a:rPr lang="en-GB" sz="2000" b="0" i="0" dirty="0">
                <a:effectLst/>
                <a:latin typeface="Quicksand" panose="00000500000000000000" pitchFamily="2" charset="0"/>
              </a:rPr>
              <a:t>Ecstasy</a:t>
            </a:r>
          </a:p>
          <a:p>
            <a:pPr algn="ctr"/>
            <a:r>
              <a:rPr lang="en-GB" sz="2000" b="0" i="0" dirty="0">
                <a:effectLst/>
                <a:latin typeface="Quicksand" panose="00000500000000000000" pitchFamily="2" charset="0"/>
              </a:rPr>
              <a:t>Hallucinogens</a:t>
            </a:r>
          </a:p>
          <a:p>
            <a:pPr algn="ctr"/>
            <a:r>
              <a:rPr lang="en-GB" sz="2000" b="0" i="0" dirty="0">
                <a:effectLst/>
                <a:latin typeface="Quicksand" panose="00000500000000000000" pitchFamily="2" charset="0"/>
              </a:rPr>
              <a:t>Ketamine</a:t>
            </a:r>
          </a:p>
        </p:txBody>
      </p:sp>
      <p:sp>
        <p:nvSpPr>
          <p:cNvPr id="9" name="Slide Number Placeholder 2">
            <a:extLst>
              <a:ext uri="{FF2B5EF4-FFF2-40B4-BE49-F238E27FC236}">
                <a16:creationId xmlns:a16="http://schemas.microsoft.com/office/drawing/2014/main" id="{6312FCB2-E558-5A8F-8F7D-328EA5E85456}"/>
              </a:ext>
            </a:extLst>
          </p:cNvPr>
          <p:cNvSpPr>
            <a:spLocks noGrp="1"/>
          </p:cNvSpPr>
          <p:nvPr>
            <p:ph type="sldNum" sz="quarter" idx="12"/>
          </p:nvPr>
        </p:nvSpPr>
        <p:spPr>
          <a:xfrm>
            <a:off x="9288217" y="6356350"/>
            <a:ext cx="2743200" cy="365125"/>
          </a:xfrm>
        </p:spPr>
        <p:txBody>
          <a:bodyPr/>
          <a:lstStyle/>
          <a:p>
            <a:fld id="{77380EB5-E4C9-454B-A667-1F3D5BD190E2}" type="slidenum">
              <a:rPr lang="en-GB" sz="1300" b="1" smtClean="0">
                <a:solidFill>
                  <a:schemeClr val="bg1"/>
                </a:solidFill>
                <a:latin typeface="Quicksand" panose="00000500000000000000" pitchFamily="2" charset="0"/>
              </a:rPr>
              <a:t>6</a:t>
            </a:fld>
            <a:endParaRPr lang="en-GB" sz="1300" b="1" dirty="0">
              <a:solidFill>
                <a:schemeClr val="bg1"/>
              </a:solidFill>
              <a:latin typeface="Quicksand" panose="00000500000000000000" pitchFamily="2" charset="0"/>
            </a:endParaRPr>
          </a:p>
        </p:txBody>
      </p:sp>
    </p:spTree>
    <p:extLst>
      <p:ext uri="{BB962C8B-B14F-4D97-AF65-F5344CB8AC3E}">
        <p14:creationId xmlns:p14="http://schemas.microsoft.com/office/powerpoint/2010/main" val="113702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0" animBg="1"/>
      <p:bldP spid="7" grpId="0" animBg="1"/>
      <p:bldP spid="10"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colorful wheel with text&#10;&#10;Description automatically generated">
            <a:extLst>
              <a:ext uri="{FF2B5EF4-FFF2-40B4-BE49-F238E27FC236}">
                <a16:creationId xmlns:a16="http://schemas.microsoft.com/office/drawing/2014/main" id="{37A8C4B2-1E76-89FF-670A-8FE03D720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349" y="414338"/>
            <a:ext cx="5436137" cy="6219806"/>
          </a:xfrm>
          <a:prstGeom prst="rect">
            <a:avLst/>
          </a:prstGeom>
        </p:spPr>
      </p:pic>
      <p:sp>
        <p:nvSpPr>
          <p:cNvPr id="2" name="Rectangle 1">
            <a:extLst>
              <a:ext uri="{FF2B5EF4-FFF2-40B4-BE49-F238E27FC236}">
                <a16:creationId xmlns:a16="http://schemas.microsoft.com/office/drawing/2014/main" id="{989CD4DF-2506-85C3-FCE3-0D80F1423952}"/>
              </a:ext>
            </a:extLst>
          </p:cNvPr>
          <p:cNvSpPr/>
          <p:nvPr/>
        </p:nvSpPr>
        <p:spPr>
          <a:xfrm>
            <a:off x="7792210" y="-12428"/>
            <a:ext cx="4399790" cy="6882856"/>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FB0EFD-F136-52C5-4C6E-55C709DA266C}"/>
              </a:ext>
            </a:extLst>
          </p:cNvPr>
          <p:cNvSpPr txBox="1"/>
          <p:nvPr/>
        </p:nvSpPr>
        <p:spPr>
          <a:xfrm>
            <a:off x="8401801" y="725137"/>
            <a:ext cx="3385387"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bg1"/>
                </a:solidFill>
                <a:effectLst/>
                <a:latin typeface="Quicksand" panose="00000500000000000000" pitchFamily="2" charset="0"/>
              </a:rPr>
              <a:t>This is a drug wheel showing how substances fit into categories</a:t>
            </a:r>
            <a:r>
              <a:rPr lang="en-US" altLang="en-US" sz="2400" b="1" dirty="0">
                <a:solidFill>
                  <a:schemeClr val="bg1"/>
                </a:solidFill>
                <a:latin typeface="Quicksand" panose="00000500000000000000" pitchFamily="2" charset="0"/>
              </a:rPr>
              <a:t> and what effect they have on our mind and body</a:t>
            </a:r>
            <a:r>
              <a:rPr lang="en-US" altLang="en-US" sz="2400" dirty="0">
                <a:solidFill>
                  <a:schemeClr val="bg1"/>
                </a:solidFill>
                <a:latin typeface="Quicksand" panose="00000500000000000000" pitchFamily="2" charset="0"/>
              </a:rPr>
              <a:t>. </a:t>
            </a:r>
            <a:endParaRPr kumimoji="0" lang="en-US" altLang="en-US" sz="2400" b="0" i="0" u="none" strike="noStrike" cap="none" normalizeH="0" baseline="0" dirty="0">
              <a:ln>
                <a:noFill/>
              </a:ln>
              <a:solidFill>
                <a:schemeClr val="bg1"/>
              </a:solidFill>
              <a:effectLst/>
              <a:latin typeface="Quicksand" panose="00000500000000000000" pitchFamily="2" charset="0"/>
            </a:endParaRPr>
          </a:p>
        </p:txBody>
      </p:sp>
      <p:sp>
        <p:nvSpPr>
          <p:cNvPr id="34" name="TextBox 33">
            <a:extLst>
              <a:ext uri="{FF2B5EF4-FFF2-40B4-BE49-F238E27FC236}">
                <a16:creationId xmlns:a16="http://schemas.microsoft.com/office/drawing/2014/main" id="{9AFA4ED8-E266-EE55-E948-2717F6AA5DEF}"/>
              </a:ext>
            </a:extLst>
          </p:cNvPr>
          <p:cNvSpPr txBox="1"/>
          <p:nvPr/>
        </p:nvSpPr>
        <p:spPr>
          <a:xfrm>
            <a:off x="8401800" y="3498832"/>
            <a:ext cx="3573889" cy="267765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2400" b="1" dirty="0">
                <a:solidFill>
                  <a:schemeClr val="bg1"/>
                </a:solidFill>
                <a:latin typeface="Quicksand" panose="00000500000000000000" pitchFamily="2" charset="0"/>
              </a:rPr>
              <a:t>Hint</a:t>
            </a:r>
            <a:r>
              <a:rPr kumimoji="0" lang="en-US" altLang="en-US" sz="2400" b="1" i="0" u="none" strike="noStrike" cap="none" normalizeH="0" baseline="0" dirty="0">
                <a:ln>
                  <a:noFill/>
                </a:ln>
                <a:solidFill>
                  <a:schemeClr val="bg1"/>
                </a:solidFill>
                <a:effectLst/>
                <a:latin typeface="Quicksand" panose="00000500000000000000" pitchFamily="2" charset="0"/>
              </a:rPr>
              <a:t>: </a:t>
            </a:r>
            <a:r>
              <a:rPr kumimoji="0" lang="en-US" altLang="en-US" sz="2400" i="0" u="none" strike="noStrike" cap="none" normalizeH="0" baseline="0" dirty="0">
                <a:ln>
                  <a:noFill/>
                </a:ln>
                <a:solidFill>
                  <a:schemeClr val="bg1"/>
                </a:solidFill>
                <a:effectLst/>
                <a:latin typeface="Quicksand" panose="00000500000000000000" pitchFamily="2" charset="0"/>
              </a:rPr>
              <a:t>most of these drugs are illegal and can get you into trouble with the law if you are caught carrying, possessing or selling these.</a:t>
            </a:r>
          </a:p>
        </p:txBody>
      </p:sp>
      <p:sp>
        <p:nvSpPr>
          <p:cNvPr id="3" name="Slide Number Placeholder 2">
            <a:extLst>
              <a:ext uri="{FF2B5EF4-FFF2-40B4-BE49-F238E27FC236}">
                <a16:creationId xmlns:a16="http://schemas.microsoft.com/office/drawing/2014/main" id="{8382288A-802C-53CC-6A20-02206F79F86A}"/>
              </a:ext>
            </a:extLst>
          </p:cNvPr>
          <p:cNvSpPr>
            <a:spLocks noGrp="1"/>
          </p:cNvSpPr>
          <p:nvPr>
            <p:ph type="sldNum" sz="quarter" idx="12"/>
          </p:nvPr>
        </p:nvSpPr>
        <p:spPr>
          <a:xfrm>
            <a:off x="9246777" y="6356350"/>
            <a:ext cx="2743200" cy="365125"/>
          </a:xfrm>
        </p:spPr>
        <p:txBody>
          <a:bodyPr/>
          <a:lstStyle/>
          <a:p>
            <a:fld id="{77380EB5-E4C9-454B-A667-1F3D5BD190E2}" type="slidenum">
              <a:rPr lang="en-GB" smtClean="0">
                <a:solidFill>
                  <a:schemeClr val="bg1"/>
                </a:solidFill>
              </a:rPr>
              <a:t>7</a:t>
            </a:fld>
            <a:endParaRPr lang="en-GB" dirty="0">
              <a:solidFill>
                <a:schemeClr val="bg1"/>
              </a:solidFill>
            </a:endParaRPr>
          </a:p>
        </p:txBody>
      </p:sp>
    </p:spTree>
    <p:extLst>
      <p:ext uri="{BB962C8B-B14F-4D97-AF65-F5344CB8AC3E}">
        <p14:creationId xmlns:p14="http://schemas.microsoft.com/office/powerpoint/2010/main" val="393633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27B593-C132-F159-43CB-0615992373E9}"/>
              </a:ext>
            </a:extLst>
          </p:cNvPr>
          <p:cNvSpPr/>
          <p:nvPr/>
        </p:nvSpPr>
        <p:spPr>
          <a:xfrm>
            <a:off x="0" y="0"/>
            <a:ext cx="12192000" cy="2563273"/>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8" name="Rounded Rectangle 7">
            <a:extLst>
              <a:ext uri="{FF2B5EF4-FFF2-40B4-BE49-F238E27FC236}">
                <a16:creationId xmlns:a16="http://schemas.microsoft.com/office/drawing/2014/main" id="{8DD38E1C-FE80-7BF5-80C3-9F6ABC8A40B2}"/>
              </a:ext>
            </a:extLst>
          </p:cNvPr>
          <p:cNvSpPr/>
          <p:nvPr/>
        </p:nvSpPr>
        <p:spPr>
          <a:xfrm>
            <a:off x="8329613" y="508950"/>
            <a:ext cx="3338674" cy="65010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2AD3FB8-3914-7894-B2F2-63A8B8E281E3}"/>
              </a:ext>
            </a:extLst>
          </p:cNvPr>
          <p:cNvSpPr/>
          <p:nvPr/>
        </p:nvSpPr>
        <p:spPr>
          <a:xfrm>
            <a:off x="756069" y="508417"/>
            <a:ext cx="806245" cy="79174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A4EB74E-1F53-33B0-01D4-33DB457C0254}"/>
              </a:ext>
            </a:extLst>
          </p:cNvPr>
          <p:cNvSpPr>
            <a:spLocks noGrp="1"/>
          </p:cNvSpPr>
          <p:nvPr>
            <p:ph type="title"/>
          </p:nvPr>
        </p:nvSpPr>
        <p:spPr>
          <a:xfrm>
            <a:off x="1676400" y="279398"/>
            <a:ext cx="10515600" cy="1325563"/>
          </a:xfrm>
        </p:spPr>
        <p:txBody>
          <a:bodyPr/>
          <a:lstStyle/>
          <a:p>
            <a:r>
              <a:rPr lang="en-GB" b="1" dirty="0">
                <a:solidFill>
                  <a:schemeClr val="bg1"/>
                </a:solidFill>
                <a:latin typeface="Bahnschrift Condensed" panose="020B0502040204020203" pitchFamily="34" charset="0"/>
              </a:rPr>
              <a:t>Activity time: Myth or Fact?</a:t>
            </a:r>
          </a:p>
        </p:txBody>
      </p:sp>
      <p:sp>
        <p:nvSpPr>
          <p:cNvPr id="3" name="Content Placeholder 2">
            <a:extLst>
              <a:ext uri="{FF2B5EF4-FFF2-40B4-BE49-F238E27FC236}">
                <a16:creationId xmlns:a16="http://schemas.microsoft.com/office/drawing/2014/main" id="{0E2983E2-E4FA-82CA-96C7-4D56B4CEB6CA}"/>
              </a:ext>
            </a:extLst>
          </p:cNvPr>
          <p:cNvSpPr>
            <a:spLocks noGrp="1"/>
          </p:cNvSpPr>
          <p:nvPr>
            <p:ph idx="1"/>
          </p:nvPr>
        </p:nvSpPr>
        <p:spPr>
          <a:xfrm>
            <a:off x="656045" y="1396649"/>
            <a:ext cx="10515600" cy="817739"/>
          </a:xfrm>
        </p:spPr>
        <p:txBody>
          <a:bodyPr>
            <a:normAutofit/>
          </a:bodyPr>
          <a:lstStyle/>
          <a:p>
            <a:pPr marL="0" indent="0">
              <a:lnSpc>
                <a:spcPct val="110000"/>
              </a:lnSpc>
              <a:buNone/>
            </a:pPr>
            <a:r>
              <a:rPr lang="en-GB" sz="2000" dirty="0">
                <a:solidFill>
                  <a:schemeClr val="bg1"/>
                </a:solidFill>
                <a:latin typeface="Quicksand" panose="00000500000000000000" pitchFamily="2" charset="0"/>
              </a:rPr>
              <a:t>Let’s play a quick game where you move to different sides of the room based upon whether you think the statements are </a:t>
            </a:r>
            <a:r>
              <a:rPr lang="en-GB" sz="2000" b="1" dirty="0">
                <a:solidFill>
                  <a:schemeClr val="bg1"/>
                </a:solidFill>
                <a:latin typeface="Quicksand" panose="00000500000000000000" pitchFamily="2" charset="0"/>
              </a:rPr>
              <a:t>myths</a:t>
            </a:r>
            <a:r>
              <a:rPr lang="en-GB" sz="2000" dirty="0">
                <a:solidFill>
                  <a:schemeClr val="bg1"/>
                </a:solidFill>
                <a:latin typeface="Quicksand" panose="00000500000000000000" pitchFamily="2" charset="0"/>
              </a:rPr>
              <a:t> or </a:t>
            </a:r>
            <a:r>
              <a:rPr lang="en-GB" sz="2000" b="1" dirty="0">
                <a:solidFill>
                  <a:schemeClr val="bg1"/>
                </a:solidFill>
                <a:latin typeface="Quicksand" panose="00000500000000000000" pitchFamily="2" charset="0"/>
              </a:rPr>
              <a:t>facts.</a:t>
            </a:r>
          </a:p>
          <a:p>
            <a:pPr marL="0" indent="0">
              <a:buNone/>
            </a:pPr>
            <a:endParaRPr lang="en-GB" dirty="0">
              <a:latin typeface="Quicksand" panose="00000500000000000000" pitchFamily="2" charset="0"/>
            </a:endParaRPr>
          </a:p>
          <a:p>
            <a:pPr marL="0" indent="0">
              <a:buNone/>
            </a:pPr>
            <a:endParaRPr lang="en-GB" dirty="0">
              <a:latin typeface="Quicksand" panose="00000500000000000000" pitchFamily="2" charset="0"/>
            </a:endParaRPr>
          </a:p>
          <a:p>
            <a:pPr marL="0" indent="0">
              <a:buNone/>
            </a:pPr>
            <a:endParaRPr lang="en-GB" dirty="0">
              <a:latin typeface="Quicksand" panose="00000500000000000000" pitchFamily="2" charset="0"/>
            </a:endParaRPr>
          </a:p>
          <a:p>
            <a:pPr marL="0" indent="0">
              <a:buNone/>
            </a:pPr>
            <a:endParaRPr lang="en-GB" dirty="0">
              <a:latin typeface="Quicksand" panose="00000500000000000000" pitchFamily="2" charset="0"/>
            </a:endParaRPr>
          </a:p>
        </p:txBody>
      </p:sp>
      <p:sp>
        <p:nvSpPr>
          <p:cNvPr id="4" name="TextBox 3">
            <a:extLst>
              <a:ext uri="{FF2B5EF4-FFF2-40B4-BE49-F238E27FC236}">
                <a16:creationId xmlns:a16="http://schemas.microsoft.com/office/drawing/2014/main" id="{BCC5A6DC-03B2-46DF-737D-21B930F9513B}"/>
              </a:ext>
            </a:extLst>
          </p:cNvPr>
          <p:cNvSpPr txBox="1"/>
          <p:nvPr/>
        </p:nvSpPr>
        <p:spPr>
          <a:xfrm>
            <a:off x="649600" y="3724053"/>
            <a:ext cx="5318760" cy="400110"/>
          </a:xfrm>
          <a:prstGeom prst="rect">
            <a:avLst/>
          </a:prstGeom>
          <a:noFill/>
        </p:spPr>
        <p:txBody>
          <a:bodyPr wrap="square" rtlCol="0">
            <a:spAutoFit/>
          </a:bodyPr>
          <a:lstStyle/>
          <a:p>
            <a:r>
              <a:rPr lang="en-GB" sz="2000" dirty="0">
                <a:latin typeface="Quicksand" panose="00000500000000000000" pitchFamily="2" charset="0"/>
              </a:rPr>
              <a:t>“Cannabis is completely safe to use.” </a:t>
            </a:r>
          </a:p>
        </p:txBody>
      </p:sp>
      <p:sp>
        <p:nvSpPr>
          <p:cNvPr id="5" name="TextBox 4">
            <a:extLst>
              <a:ext uri="{FF2B5EF4-FFF2-40B4-BE49-F238E27FC236}">
                <a16:creationId xmlns:a16="http://schemas.microsoft.com/office/drawing/2014/main" id="{4A9A93BE-470E-D247-A4F7-5703625B9ECF}"/>
              </a:ext>
            </a:extLst>
          </p:cNvPr>
          <p:cNvSpPr txBox="1"/>
          <p:nvPr/>
        </p:nvSpPr>
        <p:spPr>
          <a:xfrm>
            <a:off x="695320" y="4559445"/>
            <a:ext cx="6355080" cy="400110"/>
          </a:xfrm>
          <a:prstGeom prst="rect">
            <a:avLst/>
          </a:prstGeom>
          <a:noFill/>
        </p:spPr>
        <p:txBody>
          <a:bodyPr wrap="square" rtlCol="0">
            <a:spAutoFit/>
          </a:bodyPr>
          <a:lstStyle/>
          <a:p>
            <a:r>
              <a:rPr lang="en-GB" sz="2000" dirty="0">
                <a:latin typeface="Quicksand" panose="00000500000000000000" pitchFamily="2" charset="0"/>
              </a:rPr>
              <a:t>“Vaping is harmless.”</a:t>
            </a:r>
          </a:p>
        </p:txBody>
      </p:sp>
      <p:sp>
        <p:nvSpPr>
          <p:cNvPr id="7" name="TextBox 6">
            <a:extLst>
              <a:ext uri="{FF2B5EF4-FFF2-40B4-BE49-F238E27FC236}">
                <a16:creationId xmlns:a16="http://schemas.microsoft.com/office/drawing/2014/main" id="{BC07A674-EAAB-7DCF-4D68-F24573331D41}"/>
              </a:ext>
            </a:extLst>
          </p:cNvPr>
          <p:cNvSpPr txBox="1"/>
          <p:nvPr/>
        </p:nvSpPr>
        <p:spPr>
          <a:xfrm>
            <a:off x="695320" y="5358837"/>
            <a:ext cx="6096000" cy="400110"/>
          </a:xfrm>
          <a:prstGeom prst="rect">
            <a:avLst/>
          </a:prstGeom>
          <a:noFill/>
        </p:spPr>
        <p:txBody>
          <a:bodyPr wrap="square">
            <a:spAutoFit/>
          </a:bodyPr>
          <a:lstStyle/>
          <a:p>
            <a:pPr algn="l"/>
            <a:r>
              <a:rPr lang="en-GB" sz="2000" dirty="0">
                <a:latin typeface="Quicksand" panose="00000500000000000000" pitchFamily="2" charset="0"/>
              </a:rPr>
              <a:t>“</a:t>
            </a:r>
            <a:r>
              <a:rPr lang="en-GB" sz="2000" b="0" i="0" dirty="0">
                <a:effectLst/>
                <a:latin typeface="Quicksand" panose="00000500000000000000" pitchFamily="2" charset="0"/>
              </a:rPr>
              <a:t>You can get addicted to alcohol.”</a:t>
            </a:r>
          </a:p>
        </p:txBody>
      </p:sp>
      <p:sp>
        <p:nvSpPr>
          <p:cNvPr id="9" name="TextBox 8">
            <a:extLst>
              <a:ext uri="{FF2B5EF4-FFF2-40B4-BE49-F238E27FC236}">
                <a16:creationId xmlns:a16="http://schemas.microsoft.com/office/drawing/2014/main" id="{02E051F5-39BA-90C8-5295-977A8CCE9DA2}"/>
              </a:ext>
            </a:extLst>
          </p:cNvPr>
          <p:cNvSpPr txBox="1"/>
          <p:nvPr/>
        </p:nvSpPr>
        <p:spPr>
          <a:xfrm>
            <a:off x="5403522" y="4486111"/>
            <a:ext cx="734887" cy="461665"/>
          </a:xfrm>
          <a:prstGeom prst="rect">
            <a:avLst/>
          </a:prstGeom>
          <a:noFill/>
        </p:spPr>
        <p:txBody>
          <a:bodyPr wrap="square">
            <a:spAutoFit/>
          </a:bodyPr>
          <a:lstStyle/>
          <a:p>
            <a:r>
              <a:rPr lang="en-GB" sz="2400" b="1">
                <a:solidFill>
                  <a:srgbClr val="E6830F"/>
                </a:solidFill>
                <a:latin typeface="Bahnschrift Condensed" panose="020B0502040204020203" pitchFamily="34" charset="0"/>
              </a:rPr>
              <a:t>MYTH</a:t>
            </a:r>
          </a:p>
        </p:txBody>
      </p:sp>
      <p:sp>
        <p:nvSpPr>
          <p:cNvPr id="11" name="TextBox 10">
            <a:extLst>
              <a:ext uri="{FF2B5EF4-FFF2-40B4-BE49-F238E27FC236}">
                <a16:creationId xmlns:a16="http://schemas.microsoft.com/office/drawing/2014/main" id="{037A6B0A-1478-876A-106B-E0136796C378}"/>
              </a:ext>
            </a:extLst>
          </p:cNvPr>
          <p:cNvSpPr txBox="1"/>
          <p:nvPr/>
        </p:nvSpPr>
        <p:spPr>
          <a:xfrm>
            <a:off x="5403522" y="3610918"/>
            <a:ext cx="1051560" cy="461665"/>
          </a:xfrm>
          <a:prstGeom prst="rect">
            <a:avLst/>
          </a:prstGeom>
          <a:noFill/>
        </p:spPr>
        <p:txBody>
          <a:bodyPr wrap="square">
            <a:spAutoFit/>
          </a:bodyPr>
          <a:lstStyle/>
          <a:p>
            <a:r>
              <a:rPr lang="en-GB" sz="2400" b="1" dirty="0">
                <a:solidFill>
                  <a:srgbClr val="E6830F"/>
                </a:solidFill>
                <a:latin typeface="Bahnschrift Condensed" panose="020B0502040204020203" pitchFamily="34" charset="0"/>
              </a:rPr>
              <a:t>MYTH</a:t>
            </a:r>
          </a:p>
        </p:txBody>
      </p:sp>
      <p:sp>
        <p:nvSpPr>
          <p:cNvPr id="13" name="TextBox 12">
            <a:extLst>
              <a:ext uri="{FF2B5EF4-FFF2-40B4-BE49-F238E27FC236}">
                <a16:creationId xmlns:a16="http://schemas.microsoft.com/office/drawing/2014/main" id="{E817308B-5795-FD59-456F-A4EC5D28CE00}"/>
              </a:ext>
            </a:extLst>
          </p:cNvPr>
          <p:cNvSpPr txBox="1"/>
          <p:nvPr/>
        </p:nvSpPr>
        <p:spPr>
          <a:xfrm>
            <a:off x="5403522" y="5383058"/>
            <a:ext cx="734887" cy="461665"/>
          </a:xfrm>
          <a:prstGeom prst="rect">
            <a:avLst/>
          </a:prstGeom>
          <a:noFill/>
        </p:spPr>
        <p:txBody>
          <a:bodyPr wrap="square">
            <a:spAutoFit/>
          </a:bodyPr>
          <a:lstStyle/>
          <a:p>
            <a:r>
              <a:rPr lang="en-GB" sz="2400" b="1">
                <a:solidFill>
                  <a:srgbClr val="E6830F"/>
                </a:solidFill>
                <a:latin typeface="Bahnschrift Condensed" panose="020B0502040204020203" pitchFamily="34" charset="0"/>
              </a:rPr>
              <a:t>FACT</a:t>
            </a:r>
          </a:p>
        </p:txBody>
      </p:sp>
      <p:sp>
        <p:nvSpPr>
          <p:cNvPr id="14" name="TextBox 13">
            <a:extLst>
              <a:ext uri="{FF2B5EF4-FFF2-40B4-BE49-F238E27FC236}">
                <a16:creationId xmlns:a16="http://schemas.microsoft.com/office/drawing/2014/main" id="{5F21C72D-729C-8095-EFB0-BD8DD32521E7}"/>
              </a:ext>
            </a:extLst>
          </p:cNvPr>
          <p:cNvSpPr txBox="1"/>
          <p:nvPr/>
        </p:nvSpPr>
        <p:spPr>
          <a:xfrm>
            <a:off x="8529640" y="691737"/>
            <a:ext cx="3638711" cy="313163"/>
          </a:xfrm>
          <a:prstGeom prst="rect">
            <a:avLst/>
          </a:prstGeom>
          <a:noFill/>
        </p:spPr>
        <p:txBody>
          <a:bodyPr wrap="square">
            <a:spAutoFit/>
          </a:bodyPr>
          <a:lstStyle/>
          <a:p>
            <a:pPr marL="0" indent="0">
              <a:lnSpc>
                <a:spcPct val="110000"/>
              </a:lnSpc>
              <a:buNone/>
            </a:pPr>
            <a:r>
              <a:rPr lang="en-GB" sz="1400" b="1" dirty="0">
                <a:solidFill>
                  <a:srgbClr val="E6830F"/>
                </a:solidFill>
                <a:latin typeface="Quicksand" panose="00000500000000000000" pitchFamily="2" charset="0"/>
              </a:rPr>
              <a:t>Myth: Move right  Fact: Move left </a:t>
            </a:r>
          </a:p>
        </p:txBody>
      </p:sp>
      <p:pic>
        <p:nvPicPr>
          <p:cNvPr id="15" name="Picture 2" descr="Clock Vector Icons free download in SVG, PNG Format">
            <a:extLst>
              <a:ext uri="{FF2B5EF4-FFF2-40B4-BE49-F238E27FC236}">
                <a16:creationId xmlns:a16="http://schemas.microsoft.com/office/drawing/2014/main" id="{5ABF3E21-9A56-227D-0D0A-E67927EE1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69" y="490605"/>
            <a:ext cx="806245" cy="806245"/>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9">
            <a:extLst>
              <a:ext uri="{FF2B5EF4-FFF2-40B4-BE49-F238E27FC236}">
                <a16:creationId xmlns:a16="http://schemas.microsoft.com/office/drawing/2014/main" id="{F3104AA1-1706-A16D-444F-E2DC47C027C5}"/>
              </a:ext>
            </a:extLst>
          </p:cNvPr>
          <p:cNvSpPr/>
          <p:nvPr/>
        </p:nvSpPr>
        <p:spPr>
          <a:xfrm>
            <a:off x="6545973" y="3331176"/>
            <a:ext cx="4979434" cy="712922"/>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Quicksand" panose="00000500000000000000" pitchFamily="2" charset="0"/>
              </a:rPr>
              <a:t>It can affect mental health and memory</a:t>
            </a:r>
          </a:p>
        </p:txBody>
      </p:sp>
      <p:sp>
        <p:nvSpPr>
          <p:cNvPr id="19" name="Rounded Rectangle 9">
            <a:extLst>
              <a:ext uri="{FF2B5EF4-FFF2-40B4-BE49-F238E27FC236}">
                <a16:creationId xmlns:a16="http://schemas.microsoft.com/office/drawing/2014/main" id="{B302DB2B-4706-0591-7CCC-433F97DF2EC5}"/>
              </a:ext>
            </a:extLst>
          </p:cNvPr>
          <p:cNvSpPr/>
          <p:nvPr/>
        </p:nvSpPr>
        <p:spPr>
          <a:xfrm>
            <a:off x="6527410" y="4148979"/>
            <a:ext cx="4979434" cy="919005"/>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latin typeface="Quicksand" panose="00000500000000000000" pitchFamily="2" charset="0"/>
            </a:endParaRPr>
          </a:p>
          <a:p>
            <a:pPr algn="ctr"/>
            <a:r>
              <a:rPr lang="en-GB" sz="1600" b="1" dirty="0">
                <a:solidFill>
                  <a:schemeClr val="bg1"/>
                </a:solidFill>
                <a:latin typeface="Quicksand" panose="00000500000000000000" pitchFamily="2" charset="0"/>
              </a:rPr>
              <a:t>It can still harm your lungs and increase addiction risk</a:t>
            </a:r>
            <a:endParaRPr lang="en-GB" sz="1600" b="1" dirty="0">
              <a:solidFill>
                <a:schemeClr val="bg1"/>
              </a:solidFill>
            </a:endParaRPr>
          </a:p>
          <a:p>
            <a:pPr algn="ctr"/>
            <a:endParaRPr lang="en-US" sz="1600" b="1" dirty="0">
              <a:latin typeface="Quicksand" panose="00000500000000000000" pitchFamily="2" charset="0"/>
            </a:endParaRPr>
          </a:p>
        </p:txBody>
      </p:sp>
      <p:sp>
        <p:nvSpPr>
          <p:cNvPr id="22" name="Rounded Rectangle 9">
            <a:extLst>
              <a:ext uri="{FF2B5EF4-FFF2-40B4-BE49-F238E27FC236}">
                <a16:creationId xmlns:a16="http://schemas.microsoft.com/office/drawing/2014/main" id="{E808D341-7DD6-05E6-3FA4-8346428C5B48}"/>
              </a:ext>
            </a:extLst>
          </p:cNvPr>
          <p:cNvSpPr/>
          <p:nvPr/>
        </p:nvSpPr>
        <p:spPr>
          <a:xfrm>
            <a:off x="6529384" y="5172865"/>
            <a:ext cx="4979434" cy="919005"/>
          </a:xfrm>
          <a:prstGeom prst="round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Quicksand" panose="00000500000000000000" pitchFamily="2" charset="0"/>
              </a:rPr>
              <a:t>It makes your brain depends on it to feel good </a:t>
            </a:r>
          </a:p>
        </p:txBody>
      </p:sp>
      <p:sp>
        <p:nvSpPr>
          <p:cNvPr id="6" name="Slide Number Placeholder 5">
            <a:extLst>
              <a:ext uri="{FF2B5EF4-FFF2-40B4-BE49-F238E27FC236}">
                <a16:creationId xmlns:a16="http://schemas.microsoft.com/office/drawing/2014/main" id="{725F3D2C-BD84-C40A-25EB-B851CE9A25DE}"/>
              </a:ext>
            </a:extLst>
          </p:cNvPr>
          <p:cNvSpPr>
            <a:spLocks noGrp="1"/>
          </p:cNvSpPr>
          <p:nvPr>
            <p:ph type="sldNum" sz="quarter" idx="12"/>
          </p:nvPr>
        </p:nvSpPr>
        <p:spPr>
          <a:xfrm>
            <a:off x="-2247900"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8</a:t>
            </a:fld>
            <a:endParaRPr lang="en-GB" sz="1300" b="1" dirty="0">
              <a:solidFill>
                <a:srgbClr val="E6830F"/>
              </a:solidFill>
              <a:latin typeface="Quicksand" panose="00000500000000000000" pitchFamily="2" charset="0"/>
            </a:endParaRPr>
          </a:p>
        </p:txBody>
      </p:sp>
    </p:spTree>
    <p:extLst>
      <p:ext uri="{BB962C8B-B14F-4D97-AF65-F5344CB8AC3E}">
        <p14:creationId xmlns:p14="http://schemas.microsoft.com/office/powerpoint/2010/main" val="390865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8" grpId="0" animBg="1"/>
      <p:bldP spid="19"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1C6EE1-C209-0622-F9CE-BD5D17D7E469}"/>
              </a:ext>
            </a:extLst>
          </p:cNvPr>
          <p:cNvSpPr/>
          <p:nvPr/>
        </p:nvSpPr>
        <p:spPr>
          <a:xfrm>
            <a:off x="0" y="-24856"/>
            <a:ext cx="4399790" cy="6907712"/>
          </a:xfrm>
          <a:prstGeom prst="rect">
            <a:avLst/>
          </a:prstGeom>
          <a:solidFill>
            <a:srgbClr val="E6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lose up of a phone&#10;&#10;Description automatically generated">
            <a:extLst>
              <a:ext uri="{FF2B5EF4-FFF2-40B4-BE49-F238E27FC236}">
                <a16:creationId xmlns:a16="http://schemas.microsoft.com/office/drawing/2014/main" id="{294DB59A-A5FD-0DA0-63A7-98617613A513}"/>
              </a:ext>
            </a:extLst>
          </p:cNvPr>
          <p:cNvPicPr>
            <a:picLocks noChangeAspect="1"/>
          </p:cNvPicPr>
          <p:nvPr/>
        </p:nvPicPr>
        <p:blipFill rotWithShape="1">
          <a:blip r:embed="rId2">
            <a:alphaModFix amt="24000"/>
            <a:extLst>
              <a:ext uri="{28A0092B-C50C-407E-A947-70E740481C1C}">
                <a14:useLocalDpi xmlns:a14="http://schemas.microsoft.com/office/drawing/2010/main" val="0"/>
              </a:ext>
            </a:extLst>
          </a:blip>
          <a:srcRect l="28769" r="28769"/>
          <a:stretch/>
        </p:blipFill>
        <p:spPr>
          <a:xfrm>
            <a:off x="6654" y="-24856"/>
            <a:ext cx="4399790" cy="6907712"/>
          </a:xfrm>
          <a:prstGeom prst="rect">
            <a:avLst/>
          </a:prstGeom>
        </p:spPr>
      </p:pic>
      <p:sp>
        <p:nvSpPr>
          <p:cNvPr id="2" name="Title 1">
            <a:extLst>
              <a:ext uri="{FF2B5EF4-FFF2-40B4-BE49-F238E27FC236}">
                <a16:creationId xmlns:a16="http://schemas.microsoft.com/office/drawing/2014/main" id="{0CB0AE45-3985-B869-EE36-7D3B831B2F5E}"/>
              </a:ext>
            </a:extLst>
          </p:cNvPr>
          <p:cNvSpPr>
            <a:spLocks noGrp="1"/>
          </p:cNvSpPr>
          <p:nvPr>
            <p:ph type="title"/>
          </p:nvPr>
        </p:nvSpPr>
        <p:spPr>
          <a:xfrm>
            <a:off x="425233" y="2154416"/>
            <a:ext cx="3844990" cy="2077901"/>
          </a:xfrm>
        </p:spPr>
        <p:txBody>
          <a:bodyPr>
            <a:normAutofit/>
          </a:bodyPr>
          <a:lstStyle/>
          <a:p>
            <a:r>
              <a:rPr lang="en-GB" sz="5400" b="1" dirty="0">
                <a:solidFill>
                  <a:schemeClr val="bg1"/>
                </a:solidFill>
                <a:latin typeface="Bahnschrift Condensed" panose="020B0502040204020203" pitchFamily="34" charset="0"/>
              </a:rPr>
              <a:t>Social media &amp;</a:t>
            </a:r>
            <a:br>
              <a:rPr lang="en-GB" sz="5400" b="1" dirty="0">
                <a:solidFill>
                  <a:schemeClr val="bg1"/>
                </a:solidFill>
                <a:latin typeface="Bahnschrift Condensed" panose="020B0502040204020203" pitchFamily="34" charset="0"/>
              </a:rPr>
            </a:br>
            <a:r>
              <a:rPr lang="en-GB" sz="5400" b="1" dirty="0">
                <a:solidFill>
                  <a:schemeClr val="bg1"/>
                </a:solidFill>
                <a:latin typeface="Bahnschrift Condensed" panose="020B0502040204020203" pitchFamily="34" charset="0"/>
              </a:rPr>
              <a:t>drug dealing  </a:t>
            </a:r>
          </a:p>
        </p:txBody>
      </p:sp>
      <p:sp>
        <p:nvSpPr>
          <p:cNvPr id="3" name="Content Placeholder 2">
            <a:extLst>
              <a:ext uri="{FF2B5EF4-FFF2-40B4-BE49-F238E27FC236}">
                <a16:creationId xmlns:a16="http://schemas.microsoft.com/office/drawing/2014/main" id="{88C1142B-90EC-4282-158B-05025D7C8E12}"/>
              </a:ext>
            </a:extLst>
          </p:cNvPr>
          <p:cNvSpPr>
            <a:spLocks noGrp="1"/>
          </p:cNvSpPr>
          <p:nvPr>
            <p:ph idx="1"/>
          </p:nvPr>
        </p:nvSpPr>
        <p:spPr>
          <a:xfrm>
            <a:off x="5029201" y="3664634"/>
            <a:ext cx="6737566" cy="2912445"/>
          </a:xfrm>
        </p:spPr>
        <p:txBody>
          <a:bodyPr>
            <a:normAutofit/>
          </a:bodyPr>
          <a:lstStyle/>
          <a:p>
            <a:pPr marL="0" indent="0">
              <a:lnSpc>
                <a:spcPct val="120000"/>
              </a:lnSpc>
              <a:buNone/>
            </a:pPr>
            <a:r>
              <a:rPr lang="en-GB" sz="1800" b="1" dirty="0">
                <a:latin typeface="Quicksand" panose="00000500000000000000" pitchFamily="2" charset="0"/>
              </a:rPr>
              <a:t>Stay safe </a:t>
            </a:r>
          </a:p>
          <a:p>
            <a:pPr>
              <a:lnSpc>
                <a:spcPct val="120000"/>
              </a:lnSpc>
            </a:pPr>
            <a:r>
              <a:rPr lang="en-GB" sz="1800" b="1" i="0" dirty="0">
                <a:solidFill>
                  <a:srgbClr val="E6830F"/>
                </a:solidFill>
                <a:effectLst/>
                <a:latin typeface="Quicksand"/>
              </a:rPr>
              <a:t>Be cautious of suspicious accounts or messages offering drugs.</a:t>
            </a:r>
          </a:p>
          <a:p>
            <a:pPr>
              <a:lnSpc>
                <a:spcPct val="120000"/>
              </a:lnSpc>
            </a:pPr>
            <a:r>
              <a:rPr lang="en-GB" sz="1800" b="1" i="0" dirty="0">
                <a:solidFill>
                  <a:srgbClr val="17B7EA"/>
                </a:solidFill>
                <a:effectLst/>
                <a:latin typeface="Quicksand"/>
              </a:rPr>
              <a:t>Never engage in illegal activities or share personal information with unknown contacts.</a:t>
            </a:r>
          </a:p>
          <a:p>
            <a:pPr>
              <a:lnSpc>
                <a:spcPct val="120000"/>
              </a:lnSpc>
            </a:pPr>
            <a:r>
              <a:rPr lang="en-GB" sz="1800" b="1" dirty="0">
                <a:latin typeface="Quicksand" panose="00000500000000000000"/>
              </a:rPr>
              <a:t>P</a:t>
            </a:r>
            <a:r>
              <a:rPr lang="en-GB" sz="1800" b="1" i="0" dirty="0">
                <a:effectLst/>
                <a:latin typeface="Quicksand"/>
              </a:rPr>
              <a:t>otential legal consequences and safety risks of buying drugs online.</a:t>
            </a:r>
          </a:p>
          <a:p>
            <a:pPr>
              <a:buFont typeface="Arial" panose="020B0604020202020204" pitchFamily="34" charset="0"/>
              <a:buChar char="•"/>
            </a:pPr>
            <a:endParaRPr lang="en-GB" dirty="0">
              <a:latin typeface="Quicksand" panose="00000500000000000000"/>
            </a:endParaRPr>
          </a:p>
          <a:p>
            <a:endParaRPr lang="en-GB" dirty="0"/>
          </a:p>
        </p:txBody>
      </p:sp>
      <p:sp>
        <p:nvSpPr>
          <p:cNvPr id="4" name="Slide Number Placeholder 3">
            <a:extLst>
              <a:ext uri="{FF2B5EF4-FFF2-40B4-BE49-F238E27FC236}">
                <a16:creationId xmlns:a16="http://schemas.microsoft.com/office/drawing/2014/main" id="{8EE025CC-5E20-ED36-4598-638D364CCA7B}"/>
              </a:ext>
            </a:extLst>
          </p:cNvPr>
          <p:cNvSpPr>
            <a:spLocks noGrp="1"/>
          </p:cNvSpPr>
          <p:nvPr>
            <p:ph type="sldNum" sz="quarter" idx="12"/>
          </p:nvPr>
        </p:nvSpPr>
        <p:spPr>
          <a:xfrm>
            <a:off x="9267825" y="6356350"/>
            <a:ext cx="2743200" cy="365125"/>
          </a:xfrm>
        </p:spPr>
        <p:txBody>
          <a:bodyPr/>
          <a:lstStyle/>
          <a:p>
            <a:fld id="{77380EB5-E4C9-454B-A667-1F3D5BD190E2}" type="slidenum">
              <a:rPr lang="en-GB" sz="1300" b="1" smtClean="0">
                <a:solidFill>
                  <a:srgbClr val="E6830F"/>
                </a:solidFill>
                <a:latin typeface="Quicksand" panose="00000500000000000000" pitchFamily="2" charset="0"/>
              </a:rPr>
              <a:t>9</a:t>
            </a:fld>
            <a:endParaRPr lang="en-GB" sz="1300" b="1" dirty="0">
              <a:solidFill>
                <a:srgbClr val="E6830F"/>
              </a:solidFill>
              <a:latin typeface="Quicksand" panose="00000500000000000000" pitchFamily="2" charset="0"/>
            </a:endParaRPr>
          </a:p>
        </p:txBody>
      </p:sp>
      <p:sp>
        <p:nvSpPr>
          <p:cNvPr id="9" name="TextBox 8">
            <a:extLst>
              <a:ext uri="{FF2B5EF4-FFF2-40B4-BE49-F238E27FC236}">
                <a16:creationId xmlns:a16="http://schemas.microsoft.com/office/drawing/2014/main" id="{BA9240C8-8A34-D128-0B60-16BA9EB3B47B}"/>
              </a:ext>
            </a:extLst>
          </p:cNvPr>
          <p:cNvSpPr txBox="1"/>
          <p:nvPr/>
        </p:nvSpPr>
        <p:spPr>
          <a:xfrm>
            <a:off x="5029201" y="630229"/>
            <a:ext cx="6737566" cy="2890022"/>
          </a:xfrm>
          <a:prstGeom prst="rect">
            <a:avLst/>
          </a:prstGeom>
          <a:noFill/>
        </p:spPr>
        <p:txBody>
          <a:bodyPr wrap="square">
            <a:spAutoFit/>
          </a:bodyPr>
          <a:lstStyle/>
          <a:p>
            <a:r>
              <a:rPr lang="en-GB" b="1" dirty="0">
                <a:latin typeface="Quicksand" panose="00000500000000000000" pitchFamily="2" charset="0"/>
              </a:rPr>
              <a:t>Dealers advertise on platforms like Snapchat, WhatsApp, and Telegram because messages disappear, and accounts are easy to fake.</a:t>
            </a:r>
          </a:p>
          <a:p>
            <a:pPr marL="0" indent="0">
              <a:lnSpc>
                <a:spcPct val="120000"/>
              </a:lnSpc>
              <a:buNone/>
            </a:pPr>
            <a:endParaRPr lang="en-GB" b="1" dirty="0">
              <a:solidFill>
                <a:srgbClr val="E6830F"/>
              </a:solidFill>
              <a:latin typeface="Quicksand" panose="00000500000000000000" pitchFamily="2" charset="0"/>
            </a:endParaRPr>
          </a:p>
          <a:p>
            <a:pPr marL="0" indent="0">
              <a:lnSpc>
                <a:spcPct val="120000"/>
              </a:lnSpc>
              <a:buNone/>
            </a:pPr>
            <a:r>
              <a:rPr lang="en-GB" b="1" dirty="0">
                <a:solidFill>
                  <a:srgbClr val="E6830F"/>
                </a:solidFill>
                <a:latin typeface="Quicksand" panose="00000500000000000000" pitchFamily="2" charset="0"/>
              </a:rPr>
              <a:t>Why is this dangerous?</a:t>
            </a:r>
          </a:p>
          <a:p>
            <a:pPr marL="0" indent="0">
              <a:lnSpc>
                <a:spcPct val="120000"/>
              </a:lnSpc>
              <a:buNone/>
            </a:pPr>
            <a:r>
              <a:rPr lang="en-GB" dirty="0">
                <a:latin typeface="Quicksand" panose="00000500000000000000" pitchFamily="2" charset="0"/>
              </a:rPr>
              <a:t>You never really know who you’re talking to or what you’re buying. Drugs sold this way can be mixed with dangerous stuff, and people selling them often don’t care about your safety.</a:t>
            </a:r>
          </a:p>
        </p:txBody>
      </p:sp>
      <p:sp>
        <p:nvSpPr>
          <p:cNvPr id="7" name="Rounded Rectangle 6">
            <a:extLst>
              <a:ext uri="{FF2B5EF4-FFF2-40B4-BE49-F238E27FC236}">
                <a16:creationId xmlns:a16="http://schemas.microsoft.com/office/drawing/2014/main" id="{E3A8CC01-9A0D-D73A-5FE2-7986C2E79159}"/>
              </a:ext>
            </a:extLst>
          </p:cNvPr>
          <p:cNvSpPr/>
          <p:nvPr/>
        </p:nvSpPr>
        <p:spPr>
          <a:xfrm>
            <a:off x="561052" y="4225958"/>
            <a:ext cx="1596361" cy="65010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C0565E7-F2AA-8FF9-5D87-9392B38D757D}"/>
              </a:ext>
            </a:extLst>
          </p:cNvPr>
          <p:cNvSpPr txBox="1"/>
          <p:nvPr/>
        </p:nvSpPr>
        <p:spPr>
          <a:xfrm>
            <a:off x="761079" y="4408745"/>
            <a:ext cx="3638711" cy="313163"/>
          </a:xfrm>
          <a:prstGeom prst="rect">
            <a:avLst/>
          </a:prstGeom>
          <a:noFill/>
        </p:spPr>
        <p:txBody>
          <a:bodyPr wrap="square">
            <a:spAutoFit/>
          </a:bodyPr>
          <a:lstStyle/>
          <a:p>
            <a:pPr marL="0" indent="0">
              <a:lnSpc>
                <a:spcPct val="110000"/>
              </a:lnSpc>
              <a:buNone/>
            </a:pPr>
            <a:r>
              <a:rPr lang="en-GB" sz="1400" b="1" dirty="0">
                <a:solidFill>
                  <a:srgbClr val="E6830F"/>
                </a:solidFill>
                <a:latin typeface="Quicksand" panose="00000500000000000000" pitchFamily="2" charset="0"/>
              </a:rPr>
              <a:t>Click for tips</a:t>
            </a:r>
          </a:p>
        </p:txBody>
      </p:sp>
    </p:spTree>
    <p:extLst>
      <p:ext uri="{BB962C8B-B14F-4D97-AF65-F5344CB8AC3E}">
        <p14:creationId xmlns:p14="http://schemas.microsoft.com/office/powerpoint/2010/main" val="328172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06CD72F662264B97504E0CBD72E3CA" ma:contentTypeVersion="18" ma:contentTypeDescription="Create a new document." ma:contentTypeScope="" ma:versionID="e49b2ab2b412368c15abbd760a81c524">
  <xsd:schema xmlns:xsd="http://www.w3.org/2001/XMLSchema" xmlns:xs="http://www.w3.org/2001/XMLSchema" xmlns:p="http://schemas.microsoft.com/office/2006/metadata/properties" xmlns:ns2="dd49e552-297e-4583-a3fd-e5f28a96cb9c" xmlns:ns3="321bd461-8c91-4634-8508-43f258d78a12" targetNamespace="http://schemas.microsoft.com/office/2006/metadata/properties" ma:root="true" ma:fieldsID="55d100277739d1ae21cc5e4d12d09541" ns2:_="" ns3:_="">
    <xsd:import namespace="dd49e552-297e-4583-a3fd-e5f28a96cb9c"/>
    <xsd:import namespace="321bd461-8c91-4634-8508-43f258d78a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9e552-297e-4583-a3fd-e5f28a96c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5233691-7fb0-4aba-8bee-994cce3a132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1bd461-8c91-4634-8508-43f258d78a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0cbc41-00d4-46bd-bca7-e76c4370fb7b}" ma:internalName="TaxCatchAll" ma:showField="CatchAllData" ma:web="321bd461-8c91-4634-8508-43f258d78a1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49e552-297e-4583-a3fd-e5f28a96cb9c">
      <Terms xmlns="http://schemas.microsoft.com/office/infopath/2007/PartnerControls"/>
    </lcf76f155ced4ddcb4097134ff3c332f>
    <TaxCatchAll xmlns="321bd461-8c91-4634-8508-43f258d78a1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60BEAB-DD3E-4063-898E-711723A53B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49e552-297e-4583-a3fd-e5f28a96cb9c"/>
    <ds:schemaRef ds:uri="321bd461-8c91-4634-8508-43f258d78a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7F3B08-1C5F-4FD7-99B0-57333FBE4A94}">
  <ds:schemaRefs>
    <ds:schemaRef ds:uri="dd49e552-297e-4583-a3fd-e5f28a96cb9c"/>
    <ds:schemaRef ds:uri="http://schemas.microsoft.com/office/2006/documentManagement/types"/>
    <ds:schemaRef ds:uri="http://purl.org/dc/dcmitype/"/>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321bd461-8c91-4634-8508-43f258d78a12"/>
  </ds:schemaRefs>
</ds:datastoreItem>
</file>

<file path=customXml/itemProps3.xml><?xml version="1.0" encoding="utf-8"?>
<ds:datastoreItem xmlns:ds="http://schemas.openxmlformats.org/officeDocument/2006/customXml" ds:itemID="{CD355E0F-6F48-4806-9AEF-C9F75CB43557}">
  <ds:schemaRefs>
    <ds:schemaRef ds:uri="http://schemas.microsoft.com/sharepoint/v3/contenttype/forms"/>
  </ds:schemaRefs>
</ds:datastoreItem>
</file>

<file path=docMetadata/LabelInfo.xml><?xml version="1.0" encoding="utf-8"?>
<clbl:labelList xmlns:clbl="http://schemas.microsoft.com/office/2020/mipLabelMetadata">
  <clbl:label id="{46ed98b8-f679-4488-8f3b-7716ffc50aa7}" enabled="0" method="" siteId="{46ed98b8-f679-4488-8f3b-7716ffc50aa7}" removed="1"/>
</clbl:labelList>
</file>

<file path=docProps/app.xml><?xml version="1.0" encoding="utf-8"?>
<Properties xmlns="http://schemas.openxmlformats.org/officeDocument/2006/extended-properties" xmlns:vt="http://schemas.openxmlformats.org/officeDocument/2006/docPropsVTypes">
  <TotalTime>287</TotalTime>
  <Words>2255</Words>
  <Application>Microsoft Macintosh PowerPoint</Application>
  <PresentationFormat>Widescreen</PresentationFormat>
  <Paragraphs>288</Paragraphs>
  <Slides>31</Slides>
  <Notes>6</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Aptos</vt:lpstr>
      <vt:lpstr>Aptos Display</vt:lpstr>
      <vt:lpstr>Arial</vt:lpstr>
      <vt:lpstr>Bahnschrift Condensed</vt:lpstr>
      <vt:lpstr>Calibri</vt:lpstr>
      <vt:lpstr>fkGroteskNeue</vt:lpstr>
      <vt:lpstr>Poppins</vt:lpstr>
      <vt:lpstr>Quicksand</vt:lpstr>
      <vt:lpstr>Uniform ExtCond 2</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time: Myth or Fact?</vt:lpstr>
      <vt:lpstr>Social media &amp; drug dealing  </vt:lpstr>
      <vt:lpstr>Ketamine – have you heard of it?</vt:lpstr>
      <vt:lpstr>PowerPoint Presentation</vt:lpstr>
      <vt:lpstr>Why do people use substances?  </vt:lpstr>
      <vt:lpstr>Why do people use substances?</vt:lpstr>
      <vt:lpstr>Understanding the root causes</vt:lpstr>
      <vt:lpstr>Understanding the root causes</vt:lpstr>
      <vt:lpstr>The effects  of cannabis</vt:lpstr>
      <vt:lpstr>PowerPoint Presentation</vt:lpstr>
      <vt:lpstr>Group  discussion</vt:lpstr>
      <vt:lpstr>Brain development </vt:lpstr>
      <vt:lpstr>PowerPoint Presentation</vt:lpstr>
      <vt:lpstr>PowerPoint Presentation</vt:lpstr>
      <vt:lpstr>  Vapes aren’t always what you think    </vt:lpstr>
      <vt:lpstr>Tips on staying safe  </vt:lpstr>
      <vt:lpstr>Alcohol and the teenage brain</vt:lpstr>
      <vt:lpstr>Everyone is different </vt:lpstr>
      <vt:lpstr>Everyone is  different </vt:lpstr>
      <vt:lpstr>A Tale of two teens: Jake and Mia</vt:lpstr>
      <vt:lpstr>PowerPoint Presentation</vt:lpstr>
      <vt:lpstr>PowerPoint Presentation</vt:lpstr>
      <vt:lpstr>END OF PART ONE</vt:lpstr>
      <vt:lpstr>Options on help and advice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Lola Bell</dc:creator>
  <cp:lastModifiedBy>Microsoft Office User</cp:lastModifiedBy>
  <cp:revision>2</cp:revision>
  <dcterms:created xsi:type="dcterms:W3CDTF">2024-11-13T10:50:33Z</dcterms:created>
  <dcterms:modified xsi:type="dcterms:W3CDTF">2025-09-18T09:40:02Z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0x010100B606CD72F662264B97504E0CBD72E3CA</vt:lpwstr>
  </property>
  <property fmtid="{D5CDD505-2E9C-101B-9397-08002B2CF9AE}" pid="3" name="MediaServiceImageTags">
    <vt:lpwstr/>
  </property>
</Properties>
</file>