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438" r:id="rId5"/>
    <p:sldId id="257" r:id="rId6"/>
    <p:sldId id="263" r:id="rId7"/>
    <p:sldId id="444" r:id="rId8"/>
    <p:sldId id="352" r:id="rId9"/>
    <p:sldId id="354" r:id="rId10"/>
    <p:sldId id="309" r:id="rId11"/>
    <p:sldId id="445" r:id="rId12"/>
    <p:sldId id="371" r:id="rId13"/>
    <p:sldId id="368" r:id="rId14"/>
    <p:sldId id="325" r:id="rId15"/>
    <p:sldId id="302" r:id="rId16"/>
    <p:sldId id="439" r:id="rId17"/>
    <p:sldId id="440" r:id="rId18"/>
    <p:sldId id="441" r:id="rId19"/>
    <p:sldId id="442" r:id="rId20"/>
    <p:sldId id="443" r:id="rId21"/>
    <p:sldId id="337" r:id="rId22"/>
    <p:sldId id="44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3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63CDA3-C11E-2145-83A9-75B70EE46A80}" v="32" dt="2025-09-18T09:53:51.868"/>
    <p1510:client id="{A38204FD-F089-437E-A9FA-1A62B23BDDCD}" v="6" dt="2025-09-17T13:12:56.3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31"/>
  </p:normalViewPr>
  <p:slideViewPr>
    <p:cSldViewPr snapToGrid="0">
      <p:cViewPr>
        <p:scale>
          <a:sx n="71" d="100"/>
          <a:sy n="71" d="100"/>
        </p:scale>
        <p:origin x="920" y="8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la Bell" userId="35829591-d54e-45a8-96eb-55b1106d1785" providerId="ADAL" clId="{C460D390-82CA-4CCE-AEF3-BCCB62714ECA}"/>
    <pc:docChg chg="undo custSel modSld modMainMaster">
      <pc:chgData name="Lola Bell" userId="35829591-d54e-45a8-96eb-55b1106d1785" providerId="ADAL" clId="{C460D390-82CA-4CCE-AEF3-BCCB62714ECA}" dt="2025-09-17T13:13:05.111" v="97" actId="478"/>
      <pc:docMkLst>
        <pc:docMk/>
      </pc:docMkLst>
      <pc:sldChg chg="modSp mod">
        <pc:chgData name="Lola Bell" userId="35829591-d54e-45a8-96eb-55b1106d1785" providerId="ADAL" clId="{C460D390-82CA-4CCE-AEF3-BCCB62714ECA}" dt="2025-09-17T13:11:36.620" v="88" actId="1035"/>
        <pc:sldMkLst>
          <pc:docMk/>
          <pc:sldMk cId="2160408712" sldId="325"/>
        </pc:sldMkLst>
        <pc:spChg chg="mod">
          <ac:chgData name="Lola Bell" userId="35829591-d54e-45a8-96eb-55b1106d1785" providerId="ADAL" clId="{C460D390-82CA-4CCE-AEF3-BCCB62714ECA}" dt="2025-09-17T13:11:36.620" v="88" actId="1035"/>
          <ac:spMkLst>
            <pc:docMk/>
            <pc:sldMk cId="2160408712" sldId="325"/>
            <ac:spMk id="19" creationId="{D992607C-0CEA-EDC6-DEEA-D8E866D5B1CA}"/>
          </ac:spMkLst>
        </pc:spChg>
      </pc:sldChg>
      <pc:sldChg chg="modSp mod">
        <pc:chgData name="Lola Bell" userId="35829591-d54e-45a8-96eb-55b1106d1785" providerId="ADAL" clId="{C460D390-82CA-4CCE-AEF3-BCCB62714ECA}" dt="2025-09-17T13:11:03.037" v="2" actId="27636"/>
        <pc:sldMkLst>
          <pc:docMk/>
          <pc:sldMk cId="1649873826" sldId="352"/>
        </pc:sldMkLst>
        <pc:spChg chg="mod">
          <ac:chgData name="Lola Bell" userId="35829591-d54e-45a8-96eb-55b1106d1785" providerId="ADAL" clId="{C460D390-82CA-4CCE-AEF3-BCCB62714ECA}" dt="2025-09-17T13:11:03.037" v="2" actId="27636"/>
          <ac:spMkLst>
            <pc:docMk/>
            <pc:sldMk cId="1649873826" sldId="352"/>
            <ac:spMk id="3" creationId="{49235F63-9A65-15D7-7CDC-C494E0B34F1B}"/>
          </ac:spMkLst>
        </pc:spChg>
      </pc:sldChg>
      <pc:sldChg chg="delSp mod">
        <pc:chgData name="Lola Bell" userId="35829591-d54e-45a8-96eb-55b1106d1785" providerId="ADAL" clId="{C460D390-82CA-4CCE-AEF3-BCCB62714ECA}" dt="2025-09-17T13:10:49.387" v="0" actId="478"/>
        <pc:sldMkLst>
          <pc:docMk/>
          <pc:sldMk cId="3652330125" sldId="438"/>
        </pc:sldMkLst>
        <pc:spChg chg="del">
          <ac:chgData name="Lola Bell" userId="35829591-d54e-45a8-96eb-55b1106d1785" providerId="ADAL" clId="{C460D390-82CA-4CCE-AEF3-BCCB62714ECA}" dt="2025-09-17T13:10:49.387" v="0" actId="478"/>
          <ac:spMkLst>
            <pc:docMk/>
            <pc:sldMk cId="3652330125" sldId="438"/>
            <ac:spMk id="2" creationId="{98A73777-80E8-BC4F-8A44-5855DFCAAF84}"/>
          </ac:spMkLst>
        </pc:spChg>
      </pc:sldChg>
      <pc:sldChg chg="addSp delSp modSp mod">
        <pc:chgData name="Lola Bell" userId="35829591-d54e-45a8-96eb-55b1106d1785" providerId="ADAL" clId="{C460D390-82CA-4CCE-AEF3-BCCB62714ECA}" dt="2025-09-17T13:12:54.199" v="95" actId="478"/>
        <pc:sldMkLst>
          <pc:docMk/>
          <pc:sldMk cId="1159580827" sldId="442"/>
        </pc:sldMkLst>
        <pc:spChg chg="del mod">
          <ac:chgData name="Lola Bell" userId="35829591-d54e-45a8-96eb-55b1106d1785" providerId="ADAL" clId="{C460D390-82CA-4CCE-AEF3-BCCB62714ECA}" dt="2025-09-17T13:12:54.199" v="95" actId="478"/>
          <ac:spMkLst>
            <pc:docMk/>
            <pc:sldMk cId="1159580827" sldId="442"/>
            <ac:spMk id="6" creationId="{A8917E1C-A5AC-EDAD-462B-64350F598512}"/>
          </ac:spMkLst>
        </pc:spChg>
        <pc:spChg chg="add mod">
          <ac:chgData name="Lola Bell" userId="35829591-d54e-45a8-96eb-55b1106d1785" providerId="ADAL" clId="{C460D390-82CA-4CCE-AEF3-BCCB62714ECA}" dt="2025-09-17T13:12:51.178" v="94"/>
          <ac:spMkLst>
            <pc:docMk/>
            <pc:sldMk cId="1159580827" sldId="442"/>
            <ac:spMk id="7" creationId="{FF0C7BE9-C4CA-9F0B-0F0B-360F55D9FCAD}"/>
          </ac:spMkLst>
        </pc:spChg>
      </pc:sldChg>
      <pc:sldChg chg="addSp delSp modSp mod">
        <pc:chgData name="Lola Bell" userId="35829591-d54e-45a8-96eb-55b1106d1785" providerId="ADAL" clId="{C460D390-82CA-4CCE-AEF3-BCCB62714ECA}" dt="2025-09-17T13:12:56.380" v="96"/>
        <pc:sldMkLst>
          <pc:docMk/>
          <pc:sldMk cId="316867081" sldId="443"/>
        </pc:sldMkLst>
        <pc:spChg chg="add mod">
          <ac:chgData name="Lola Bell" userId="35829591-d54e-45a8-96eb-55b1106d1785" providerId="ADAL" clId="{C460D390-82CA-4CCE-AEF3-BCCB62714ECA}" dt="2025-09-17T13:12:56.380" v="96"/>
          <ac:spMkLst>
            <pc:docMk/>
            <pc:sldMk cId="316867081" sldId="443"/>
            <ac:spMk id="5" creationId="{8C21EDC8-C07A-0818-DA6B-D363AAD1D786}"/>
          </ac:spMkLst>
        </pc:spChg>
        <pc:spChg chg="del">
          <ac:chgData name="Lola Bell" userId="35829591-d54e-45a8-96eb-55b1106d1785" providerId="ADAL" clId="{C460D390-82CA-4CCE-AEF3-BCCB62714ECA}" dt="2025-09-17T13:12:24.838" v="92" actId="478"/>
          <ac:spMkLst>
            <pc:docMk/>
            <pc:sldMk cId="316867081" sldId="443"/>
            <ac:spMk id="7" creationId="{95F0FB3E-9195-B3F5-4078-D2F3EE4FA8AC}"/>
          </ac:spMkLst>
        </pc:spChg>
        <pc:picChg chg="ord">
          <ac:chgData name="Lola Bell" userId="35829591-d54e-45a8-96eb-55b1106d1785" providerId="ADAL" clId="{C460D390-82CA-4CCE-AEF3-BCCB62714ECA}" dt="2025-09-17T13:12:28.828" v="93" actId="166"/>
          <ac:picMkLst>
            <pc:docMk/>
            <pc:sldMk cId="316867081" sldId="443"/>
            <ac:picMk id="8" creationId="{A645825C-8B27-8704-63E5-38D2BC3D3A15}"/>
          </ac:picMkLst>
        </pc:picChg>
      </pc:sldChg>
      <pc:sldChg chg="delSp modSp mod">
        <pc:chgData name="Lola Bell" userId="35829591-d54e-45a8-96eb-55b1106d1785" providerId="ADAL" clId="{C460D390-82CA-4CCE-AEF3-BCCB62714ECA}" dt="2025-09-17T13:13:05.111" v="97" actId="478"/>
        <pc:sldMkLst>
          <pc:docMk/>
          <pc:sldMk cId="2781726836" sldId="446"/>
        </pc:sldMkLst>
        <pc:spChg chg="mod">
          <ac:chgData name="Lola Bell" userId="35829591-d54e-45a8-96eb-55b1106d1785" providerId="ADAL" clId="{C460D390-82CA-4CCE-AEF3-BCCB62714ECA}" dt="2025-09-17T13:11:03.128" v="3" actId="27636"/>
          <ac:spMkLst>
            <pc:docMk/>
            <pc:sldMk cId="2781726836" sldId="446"/>
            <ac:spMk id="3" creationId="{5D064493-C35E-6823-76E8-234A9E4E850C}"/>
          </ac:spMkLst>
        </pc:spChg>
        <pc:spChg chg="del">
          <ac:chgData name="Lola Bell" userId="35829591-d54e-45a8-96eb-55b1106d1785" providerId="ADAL" clId="{C460D390-82CA-4CCE-AEF3-BCCB62714ECA}" dt="2025-09-17T13:13:05.111" v="97" actId="478"/>
          <ac:spMkLst>
            <pc:docMk/>
            <pc:sldMk cId="2781726836" sldId="446"/>
            <ac:spMk id="6" creationId="{6FE23622-F87F-7BA0-80A8-204CF6404129}"/>
          </ac:spMkLst>
        </pc:spChg>
      </pc:sldChg>
      <pc:sldMasterChg chg="modSp">
        <pc:chgData name="Lola Bell" userId="35829591-d54e-45a8-96eb-55b1106d1785" providerId="ADAL" clId="{C460D390-82CA-4CCE-AEF3-BCCB62714ECA}" dt="2025-09-17T13:11:10.301" v="6" actId="207"/>
        <pc:sldMasterMkLst>
          <pc:docMk/>
          <pc:sldMasterMk cId="3699636186" sldId="2147483648"/>
        </pc:sldMasterMkLst>
        <pc:spChg chg="mod">
          <ac:chgData name="Lola Bell" userId="35829591-d54e-45a8-96eb-55b1106d1785" providerId="ADAL" clId="{C460D390-82CA-4CCE-AEF3-BCCB62714ECA}" dt="2025-09-17T13:11:10.301" v="6" actId="207"/>
          <ac:spMkLst>
            <pc:docMk/>
            <pc:sldMasterMk cId="3699636186" sldId="2147483648"/>
            <ac:spMk id="6" creationId="{DDEE4353-DA43-1E6E-06DE-637416D07818}"/>
          </ac:spMkLst>
        </pc:spChg>
      </pc:sldMasterChg>
    </pc:docChg>
  </pc:docChgLst>
  <pc:docChgLst>
    <pc:chgData name="Lola Bell" userId="35829591-d54e-45a8-96eb-55b1106d1785" providerId="ADAL" clId="{E92911C2-0CC2-48D7-A308-82801DD67A74}"/>
    <pc:docChg chg="undo custSel addSld delSld modSld sldOrd">
      <pc:chgData name="Lola Bell" userId="35829591-d54e-45a8-96eb-55b1106d1785" providerId="ADAL" clId="{E92911C2-0CC2-48D7-A308-82801DD67A74}" dt="2025-03-06T10:19:19.531" v="3445" actId="1076"/>
      <pc:docMkLst>
        <pc:docMk/>
      </pc:docMkLst>
      <pc:sldChg chg="delSp mod modAnim">
        <pc:chgData name="Lola Bell" userId="35829591-d54e-45a8-96eb-55b1106d1785" providerId="ADAL" clId="{E92911C2-0CC2-48D7-A308-82801DD67A74}" dt="2025-02-27T15:47:14.873" v="3433"/>
        <pc:sldMkLst>
          <pc:docMk/>
          <pc:sldMk cId="1098972612" sldId="257"/>
        </pc:sldMkLst>
      </pc:sldChg>
      <pc:sldChg chg="modSp mod">
        <pc:chgData name="Lola Bell" userId="35829591-d54e-45a8-96eb-55b1106d1785" providerId="ADAL" clId="{E92911C2-0CC2-48D7-A308-82801DD67A74}" dt="2025-03-05T15:34:46.264" v="3442" actId="27636"/>
        <pc:sldMkLst>
          <pc:docMk/>
          <pc:sldMk cId="1601415761" sldId="290"/>
        </pc:sldMkLst>
      </pc:sldChg>
      <pc:sldChg chg="addSp delSp modSp mod delAnim modAnim">
        <pc:chgData name="Lola Bell" userId="35829591-d54e-45a8-96eb-55b1106d1785" providerId="ADAL" clId="{E92911C2-0CC2-48D7-A308-82801DD67A74}" dt="2025-02-26T13:39:53.427" v="3057" actId="478"/>
        <pc:sldMkLst>
          <pc:docMk/>
          <pc:sldMk cId="3040572022" sldId="302"/>
        </pc:sldMkLst>
      </pc:sldChg>
      <pc:sldChg chg="addSp delSp modSp mod modAnim">
        <pc:chgData name="Lola Bell" userId="35829591-d54e-45a8-96eb-55b1106d1785" providerId="ADAL" clId="{E92911C2-0CC2-48D7-A308-82801DD67A74}" dt="2025-02-26T13:54:40.460" v="3136" actId="1076"/>
        <pc:sldMkLst>
          <pc:docMk/>
          <pc:sldMk cId="4249826740" sldId="309"/>
        </pc:sldMkLst>
      </pc:sldChg>
      <pc:sldChg chg="addSp delSp modSp mod modAnim">
        <pc:chgData name="Lola Bell" userId="35829591-d54e-45a8-96eb-55b1106d1785" providerId="ADAL" clId="{E92911C2-0CC2-48D7-A308-82801DD67A74}" dt="2025-02-26T13:39:39.616" v="3054" actId="1076"/>
        <pc:sldMkLst>
          <pc:docMk/>
          <pc:sldMk cId="2160408712" sldId="325"/>
        </pc:sldMkLst>
      </pc:sldChg>
      <pc:sldChg chg="addSp delSp modSp mod modAnim">
        <pc:chgData name="Lola Bell" userId="35829591-d54e-45a8-96eb-55b1106d1785" providerId="ADAL" clId="{E92911C2-0CC2-48D7-A308-82801DD67A74}" dt="2025-03-05T14:11:03.406" v="3440" actId="1076"/>
        <pc:sldMkLst>
          <pc:docMk/>
          <pc:sldMk cId="1649873826" sldId="352"/>
        </pc:sldMkLst>
      </pc:sldChg>
      <pc:sldChg chg="addSp delSp modSp mod modAnim">
        <pc:chgData name="Lola Bell" userId="35829591-d54e-45a8-96eb-55b1106d1785" providerId="ADAL" clId="{E92911C2-0CC2-48D7-A308-82801DD67A74}" dt="2025-02-27T15:38:08.610" v="3426"/>
        <pc:sldMkLst>
          <pc:docMk/>
          <pc:sldMk cId="1128156431" sldId="354"/>
        </pc:sldMkLst>
      </pc:sldChg>
      <pc:sldChg chg="addSp modSp mod modAnim">
        <pc:chgData name="Lola Bell" userId="35829591-d54e-45a8-96eb-55b1106d1785" providerId="ADAL" clId="{E92911C2-0CC2-48D7-A308-82801DD67A74}" dt="2025-02-27T15:48:31.393" v="3437"/>
        <pc:sldMkLst>
          <pc:docMk/>
          <pc:sldMk cId="3404054590" sldId="368"/>
        </pc:sldMkLst>
      </pc:sldChg>
      <pc:sldChg chg="addSp delSp modSp mod modAnim">
        <pc:chgData name="Lola Bell" userId="35829591-d54e-45a8-96eb-55b1106d1785" providerId="ADAL" clId="{E92911C2-0CC2-48D7-A308-82801DD67A74}" dt="2025-02-27T15:48:13.950" v="3435"/>
        <pc:sldMkLst>
          <pc:docMk/>
          <pc:sldMk cId="1917700324" sldId="371"/>
        </pc:sldMkLst>
      </pc:sldChg>
      <pc:sldChg chg="del">
        <pc:chgData name="Lola Bell" userId="35829591-d54e-45a8-96eb-55b1106d1785" providerId="ADAL" clId="{E92911C2-0CC2-48D7-A308-82801DD67A74}" dt="2025-02-25T11:20:01.552" v="448" actId="47"/>
        <pc:sldMkLst>
          <pc:docMk/>
          <pc:sldMk cId="98038153" sldId="372"/>
        </pc:sldMkLst>
      </pc:sldChg>
      <pc:sldChg chg="addSp modSp new mod modAnim">
        <pc:chgData name="Lola Bell" userId="35829591-d54e-45a8-96eb-55b1106d1785" providerId="ADAL" clId="{E92911C2-0CC2-48D7-A308-82801DD67A74}" dt="2025-02-27T15:43:04.456" v="3430" actId="1076"/>
        <pc:sldMkLst>
          <pc:docMk/>
          <pc:sldMk cId="656621626" sldId="439"/>
        </pc:sldMkLst>
      </pc:sldChg>
      <pc:sldChg chg="addSp modSp new mod modAnim">
        <pc:chgData name="Lola Bell" userId="35829591-d54e-45a8-96eb-55b1106d1785" providerId="ADAL" clId="{E92911C2-0CC2-48D7-A308-82801DD67A74}" dt="2025-02-27T15:43:10.640" v="3431" actId="1076"/>
        <pc:sldMkLst>
          <pc:docMk/>
          <pc:sldMk cId="2547663075" sldId="440"/>
        </pc:sldMkLst>
      </pc:sldChg>
      <pc:sldChg chg="addSp modSp new mod modAnim">
        <pc:chgData name="Lola Bell" userId="35829591-d54e-45a8-96eb-55b1106d1785" providerId="ADAL" clId="{E92911C2-0CC2-48D7-A308-82801DD67A74}" dt="2025-02-26T13:48:05.477" v="3122" actId="20577"/>
        <pc:sldMkLst>
          <pc:docMk/>
          <pc:sldMk cId="3283702791" sldId="441"/>
        </pc:sldMkLst>
      </pc:sldChg>
      <pc:sldChg chg="addSp modSp new mod modAnim">
        <pc:chgData name="Lola Bell" userId="35829591-d54e-45a8-96eb-55b1106d1785" providerId="ADAL" clId="{E92911C2-0CC2-48D7-A308-82801DD67A74}" dt="2025-03-06T10:19:06.458" v="3444" actId="27636"/>
        <pc:sldMkLst>
          <pc:docMk/>
          <pc:sldMk cId="1159580827" sldId="442"/>
        </pc:sldMkLst>
      </pc:sldChg>
      <pc:sldChg chg="addSp delSp modSp new mod modAnim">
        <pc:chgData name="Lola Bell" userId="35829591-d54e-45a8-96eb-55b1106d1785" providerId="ADAL" clId="{E92911C2-0CC2-48D7-A308-82801DD67A74}" dt="2025-02-27T14:22:07.345" v="3203" actId="29295"/>
        <pc:sldMkLst>
          <pc:docMk/>
          <pc:sldMk cId="316867081" sldId="443"/>
        </pc:sldMkLst>
      </pc:sldChg>
      <pc:sldChg chg="addSp delSp modSp new mod modAnim">
        <pc:chgData name="Lola Bell" userId="35829591-d54e-45a8-96eb-55b1106d1785" providerId="ADAL" clId="{E92911C2-0CC2-48D7-A308-82801DD67A74}" dt="2025-03-06T10:19:19.531" v="3445" actId="1076"/>
        <pc:sldMkLst>
          <pc:docMk/>
          <pc:sldMk cId="2161116668" sldId="444"/>
        </pc:sldMkLst>
      </pc:sldChg>
      <pc:sldChg chg="addSp delSp modSp new mod ord modAnim">
        <pc:chgData name="Lola Bell" userId="35829591-d54e-45a8-96eb-55b1106d1785" providerId="ADAL" clId="{E92911C2-0CC2-48D7-A308-82801DD67A74}" dt="2025-02-27T15:48:07.775" v="3434"/>
        <pc:sldMkLst>
          <pc:docMk/>
          <pc:sldMk cId="266239097" sldId="445"/>
        </pc:sldMkLst>
      </pc:sldChg>
      <pc:sldChg chg="add del">
        <pc:chgData name="Lola Bell" userId="35829591-d54e-45a8-96eb-55b1106d1785" providerId="ADAL" clId="{E92911C2-0CC2-48D7-A308-82801DD67A74}" dt="2025-02-24T17:11:51.609" v="327"/>
        <pc:sldMkLst>
          <pc:docMk/>
          <pc:sldMk cId="1990087826" sldId="446"/>
        </pc:sldMkLst>
      </pc:sldChg>
    </pc:docChg>
  </pc:docChgLst>
  <pc:docChgLst>
    <pc:chgData name="Lola Bell" userId="35829591-d54e-45a8-96eb-55b1106d1785" providerId="ADAL" clId="{1EA9EFB2-D454-4672-9F13-A6AD43446962}"/>
    <pc:docChg chg="undo custSel modSld">
      <pc:chgData name="Lola Bell" userId="35829591-d54e-45a8-96eb-55b1106d1785" providerId="ADAL" clId="{1EA9EFB2-D454-4672-9F13-A6AD43446962}" dt="2025-03-18T16:31:10.521" v="306" actId="20577"/>
      <pc:docMkLst>
        <pc:docMk/>
      </pc:docMkLst>
      <pc:sldChg chg="modSp mod">
        <pc:chgData name="Lola Bell" userId="35829591-d54e-45a8-96eb-55b1106d1785" providerId="ADAL" clId="{1EA9EFB2-D454-4672-9F13-A6AD43446962}" dt="2025-03-18T16:02:14.767" v="238" actId="207"/>
        <pc:sldMkLst>
          <pc:docMk/>
          <pc:sldMk cId="1098972612" sldId="257"/>
        </pc:sldMkLst>
      </pc:sldChg>
      <pc:sldChg chg="modSp mod">
        <pc:chgData name="Lola Bell" userId="35829591-d54e-45a8-96eb-55b1106d1785" providerId="ADAL" clId="{1EA9EFB2-D454-4672-9F13-A6AD43446962}" dt="2025-03-18T16:17:30.874" v="260" actId="207"/>
        <pc:sldMkLst>
          <pc:docMk/>
          <pc:sldMk cId="1601415761" sldId="290"/>
        </pc:sldMkLst>
      </pc:sldChg>
      <pc:sldChg chg="modSp mod">
        <pc:chgData name="Lola Bell" userId="35829591-d54e-45a8-96eb-55b1106d1785" providerId="ADAL" clId="{1EA9EFB2-D454-4672-9F13-A6AD43446962}" dt="2025-03-18T16:31:10.521" v="306" actId="20577"/>
        <pc:sldMkLst>
          <pc:docMk/>
          <pc:sldMk cId="3040572022" sldId="302"/>
        </pc:sldMkLst>
      </pc:sldChg>
      <pc:sldChg chg="modSp mod modNotesTx">
        <pc:chgData name="Lola Bell" userId="35829591-d54e-45a8-96eb-55b1106d1785" providerId="ADAL" clId="{1EA9EFB2-D454-4672-9F13-A6AD43446962}" dt="2025-03-18T16:12:37.478" v="259" actId="20577"/>
        <pc:sldMkLst>
          <pc:docMk/>
          <pc:sldMk cId="2160408712" sldId="325"/>
        </pc:sldMkLst>
      </pc:sldChg>
      <pc:sldChg chg="modSp mod">
        <pc:chgData name="Lola Bell" userId="35829591-d54e-45a8-96eb-55b1106d1785" providerId="ADAL" clId="{1EA9EFB2-D454-4672-9F13-A6AD43446962}" dt="2025-03-18T16:19:48.518" v="267" actId="1076"/>
        <pc:sldMkLst>
          <pc:docMk/>
          <pc:sldMk cId="763485723" sldId="337"/>
        </pc:sldMkLst>
      </pc:sldChg>
      <pc:sldChg chg="modSp mod">
        <pc:chgData name="Lola Bell" userId="35829591-d54e-45a8-96eb-55b1106d1785" providerId="ADAL" clId="{1EA9EFB2-D454-4672-9F13-A6AD43446962}" dt="2025-03-18T16:18:25.207" v="262" actId="207"/>
        <pc:sldMkLst>
          <pc:docMk/>
          <pc:sldMk cId="1649873826" sldId="352"/>
        </pc:sldMkLst>
      </pc:sldChg>
      <pc:sldChg chg="modSp mod">
        <pc:chgData name="Lola Bell" userId="35829591-d54e-45a8-96eb-55b1106d1785" providerId="ADAL" clId="{1EA9EFB2-D454-4672-9F13-A6AD43446962}" dt="2025-03-11T09:41:35.403" v="6" actId="1076"/>
        <pc:sldMkLst>
          <pc:docMk/>
          <pc:sldMk cId="1128156431" sldId="354"/>
        </pc:sldMkLst>
      </pc:sldChg>
      <pc:sldChg chg="modSp mod">
        <pc:chgData name="Lola Bell" userId="35829591-d54e-45a8-96eb-55b1106d1785" providerId="ADAL" clId="{1EA9EFB2-D454-4672-9F13-A6AD43446962}" dt="2025-03-18T14:35:52.949" v="201" actId="14100"/>
        <pc:sldMkLst>
          <pc:docMk/>
          <pc:sldMk cId="3404054590" sldId="368"/>
        </pc:sldMkLst>
      </pc:sldChg>
      <pc:sldChg chg="addSp delSp modSp mod">
        <pc:chgData name="Lola Bell" userId="35829591-d54e-45a8-96eb-55b1106d1785" providerId="ADAL" clId="{1EA9EFB2-D454-4672-9F13-A6AD43446962}" dt="2025-03-18T16:12:21.902" v="257" actId="14100"/>
        <pc:sldMkLst>
          <pc:docMk/>
          <pc:sldMk cId="1917700324" sldId="371"/>
        </pc:sldMkLst>
      </pc:sldChg>
      <pc:sldChg chg="modSp">
        <pc:chgData name="Lola Bell" userId="35829591-d54e-45a8-96eb-55b1106d1785" providerId="ADAL" clId="{1EA9EFB2-D454-4672-9F13-A6AD43446962}" dt="2025-03-18T16:30:41.074" v="286" actId="20577"/>
        <pc:sldMkLst>
          <pc:docMk/>
          <pc:sldMk cId="656621626" sldId="439"/>
        </pc:sldMkLst>
      </pc:sldChg>
      <pc:sldChg chg="modSp mod">
        <pc:chgData name="Lola Bell" userId="35829591-d54e-45a8-96eb-55b1106d1785" providerId="ADAL" clId="{1EA9EFB2-D454-4672-9F13-A6AD43446962}" dt="2025-03-18T13:31:22.929" v="57" actId="27636"/>
        <pc:sldMkLst>
          <pc:docMk/>
          <pc:sldMk cId="1159580827" sldId="442"/>
        </pc:sldMkLst>
      </pc:sldChg>
      <pc:sldChg chg="modSp mod">
        <pc:chgData name="Lola Bell" userId="35829591-d54e-45a8-96eb-55b1106d1785" providerId="ADAL" clId="{1EA9EFB2-D454-4672-9F13-A6AD43446962}" dt="2025-03-18T14:37:30.289" v="209" actId="113"/>
        <pc:sldMkLst>
          <pc:docMk/>
          <pc:sldMk cId="316867081" sldId="443"/>
        </pc:sldMkLst>
      </pc:sldChg>
      <pc:sldChg chg="addSp delSp modSp mod modAnim">
        <pc:chgData name="Lola Bell" userId="35829591-d54e-45a8-96eb-55b1106d1785" providerId="ADAL" clId="{1EA9EFB2-D454-4672-9F13-A6AD43446962}" dt="2025-03-18T16:18:54.152" v="265" actId="20577"/>
        <pc:sldMkLst>
          <pc:docMk/>
          <pc:sldMk cId="2161116668" sldId="444"/>
        </pc:sldMkLst>
      </pc:sldChg>
      <pc:sldChg chg="addSp delSp modSp">
        <pc:chgData name="Lola Bell" userId="35829591-d54e-45a8-96eb-55b1106d1785" providerId="ADAL" clId="{1EA9EFB2-D454-4672-9F13-A6AD43446962}" dt="2025-03-18T14:36:01.283" v="203"/>
        <pc:sldMkLst>
          <pc:docMk/>
          <pc:sldMk cId="266239097" sldId="445"/>
        </pc:sldMkLst>
      </pc:sldChg>
    </pc:docChg>
  </pc:docChgLst>
  <pc:docChgLst>
    <pc:chgData name="Keyley Graham" userId="51178f3d-3260-4cce-be31-d5467aca893d" providerId="ADAL" clId="{4B63CDA3-C11E-2145-83A9-75B70EE46A80}"/>
    <pc:docChg chg="undo redo custSel modSld">
      <pc:chgData name="Keyley Graham" userId="51178f3d-3260-4cce-be31-d5467aca893d" providerId="ADAL" clId="{4B63CDA3-C11E-2145-83A9-75B70EE46A80}" dt="2025-09-18T09:53:51.868" v="405"/>
      <pc:docMkLst>
        <pc:docMk/>
      </pc:docMkLst>
      <pc:sldChg chg="addSp delSp modSp mod delAnim modAnim">
        <pc:chgData name="Keyley Graham" userId="51178f3d-3260-4cce-be31-d5467aca893d" providerId="ADAL" clId="{4B63CDA3-C11E-2145-83A9-75B70EE46A80}" dt="2025-09-18T09:42:14.100" v="57" actId="1035"/>
        <pc:sldMkLst>
          <pc:docMk/>
          <pc:sldMk cId="1098972612" sldId="257"/>
        </pc:sldMkLst>
        <pc:spChg chg="mod">
          <ac:chgData name="Keyley Graham" userId="51178f3d-3260-4cce-be31-d5467aca893d" providerId="ADAL" clId="{4B63CDA3-C11E-2145-83A9-75B70EE46A80}" dt="2025-09-18T09:42:14.100" v="57" actId="1035"/>
          <ac:spMkLst>
            <pc:docMk/>
            <pc:sldMk cId="1098972612" sldId="257"/>
            <ac:spMk id="5" creationId="{F1244D0E-1DD6-1EC2-68F5-97A27D16D300}"/>
          </ac:spMkLst>
        </pc:spChg>
        <pc:spChg chg="mod">
          <ac:chgData name="Keyley Graham" userId="51178f3d-3260-4cce-be31-d5467aca893d" providerId="ADAL" clId="{4B63CDA3-C11E-2145-83A9-75B70EE46A80}" dt="2025-09-18T09:40:53.732" v="26" actId="404"/>
          <ac:spMkLst>
            <pc:docMk/>
            <pc:sldMk cId="1098972612" sldId="257"/>
            <ac:spMk id="12" creationId="{E8DE621B-3135-1740-5FEB-2BCEDE239B58}"/>
          </ac:spMkLst>
        </pc:spChg>
        <pc:spChg chg="add mod">
          <ac:chgData name="Keyley Graham" userId="51178f3d-3260-4cce-be31-d5467aca893d" providerId="ADAL" clId="{4B63CDA3-C11E-2145-83A9-75B70EE46A80}" dt="2025-09-18T09:42:14.100" v="57" actId="1035"/>
          <ac:spMkLst>
            <pc:docMk/>
            <pc:sldMk cId="1098972612" sldId="257"/>
            <ac:spMk id="13" creationId="{13F0B19F-66D6-4CBA-D17C-8A9E0038BC6A}"/>
          </ac:spMkLst>
        </pc:spChg>
        <pc:picChg chg="add mod">
          <ac:chgData name="Keyley Graham" userId="51178f3d-3260-4cce-be31-d5467aca893d" providerId="ADAL" clId="{4B63CDA3-C11E-2145-83A9-75B70EE46A80}" dt="2025-09-18T09:40:48.062" v="24" actId="1037"/>
          <ac:picMkLst>
            <pc:docMk/>
            <pc:sldMk cId="1098972612" sldId="257"/>
            <ac:picMk id="2" creationId="{6CFB7A7B-BF88-A318-8AE1-8DD21611A1A7}"/>
          </ac:picMkLst>
        </pc:picChg>
        <pc:picChg chg="del">
          <ac:chgData name="Keyley Graham" userId="51178f3d-3260-4cce-be31-d5467aca893d" providerId="ADAL" clId="{4B63CDA3-C11E-2145-83A9-75B70EE46A80}" dt="2025-09-18T09:40:46.354" v="18" actId="478"/>
          <ac:picMkLst>
            <pc:docMk/>
            <pc:sldMk cId="1098972612" sldId="257"/>
            <ac:picMk id="4" creationId="{9AFFD418-B89E-52B4-4ED6-D828ADDD06C2}"/>
          </ac:picMkLst>
        </pc:picChg>
        <pc:picChg chg="add mod">
          <ac:chgData name="Keyley Graham" userId="51178f3d-3260-4cce-be31-d5467aca893d" providerId="ADAL" clId="{4B63CDA3-C11E-2145-83A9-75B70EE46A80}" dt="2025-09-18T09:40:48.062" v="24" actId="1037"/>
          <ac:picMkLst>
            <pc:docMk/>
            <pc:sldMk cId="1098972612" sldId="257"/>
            <ac:picMk id="6" creationId="{8BEFED3B-53E7-A84E-963A-D6BE785EDCDF}"/>
          </ac:picMkLst>
        </pc:picChg>
        <pc:picChg chg="add mod">
          <ac:chgData name="Keyley Graham" userId="51178f3d-3260-4cce-be31-d5467aca893d" providerId="ADAL" clId="{4B63CDA3-C11E-2145-83A9-75B70EE46A80}" dt="2025-09-18T09:40:48.062" v="24" actId="1037"/>
          <ac:picMkLst>
            <pc:docMk/>
            <pc:sldMk cId="1098972612" sldId="257"/>
            <ac:picMk id="7" creationId="{2E655580-EB7B-66C8-92DC-B21D5BF779CA}"/>
          </ac:picMkLst>
        </pc:picChg>
        <pc:picChg chg="add mod">
          <ac:chgData name="Keyley Graham" userId="51178f3d-3260-4cce-be31-d5467aca893d" providerId="ADAL" clId="{4B63CDA3-C11E-2145-83A9-75B70EE46A80}" dt="2025-09-18T09:40:48.062" v="24" actId="1037"/>
          <ac:picMkLst>
            <pc:docMk/>
            <pc:sldMk cId="1098972612" sldId="257"/>
            <ac:picMk id="8" creationId="{E76014D3-8201-6BE7-4931-92CF466BADDA}"/>
          </ac:picMkLst>
        </pc:picChg>
      </pc:sldChg>
      <pc:sldChg chg="modSp mod">
        <pc:chgData name="Keyley Graham" userId="51178f3d-3260-4cce-be31-d5467aca893d" providerId="ADAL" clId="{4B63CDA3-C11E-2145-83A9-75B70EE46A80}" dt="2025-09-18T09:43:26.498" v="67" actId="1076"/>
        <pc:sldMkLst>
          <pc:docMk/>
          <pc:sldMk cId="273096772" sldId="263"/>
        </pc:sldMkLst>
        <pc:spChg chg="mod">
          <ac:chgData name="Keyley Graham" userId="51178f3d-3260-4cce-be31-d5467aca893d" providerId="ADAL" clId="{4B63CDA3-C11E-2145-83A9-75B70EE46A80}" dt="2025-09-18T09:41:06.704" v="37" actId="1076"/>
          <ac:spMkLst>
            <pc:docMk/>
            <pc:sldMk cId="273096772" sldId="263"/>
            <ac:spMk id="3" creationId="{4C06DE1C-A591-98BF-AB23-88D97BFD9242}"/>
          </ac:spMkLst>
        </pc:spChg>
        <pc:spChg chg="mod">
          <ac:chgData name="Keyley Graham" userId="51178f3d-3260-4cce-be31-d5467aca893d" providerId="ADAL" clId="{4B63CDA3-C11E-2145-83A9-75B70EE46A80}" dt="2025-09-18T09:43:26.498" v="67" actId="1076"/>
          <ac:spMkLst>
            <pc:docMk/>
            <pc:sldMk cId="273096772" sldId="263"/>
            <ac:spMk id="5" creationId="{DEC35E32-1C7E-C601-1CA7-24372AD4816F}"/>
          </ac:spMkLst>
        </pc:spChg>
        <pc:picChg chg="mod">
          <ac:chgData name="Keyley Graham" userId="51178f3d-3260-4cce-be31-d5467aca893d" providerId="ADAL" clId="{4B63CDA3-C11E-2145-83A9-75B70EE46A80}" dt="2025-09-18T09:43:23.959" v="66" actId="1036"/>
          <ac:picMkLst>
            <pc:docMk/>
            <pc:sldMk cId="273096772" sldId="263"/>
            <ac:picMk id="8" creationId="{8B0842EA-794A-319B-62AB-02771F010814}"/>
          </ac:picMkLst>
        </pc:picChg>
      </pc:sldChg>
      <pc:sldChg chg="modSp mod">
        <pc:chgData name="Keyley Graham" userId="51178f3d-3260-4cce-be31-d5467aca893d" providerId="ADAL" clId="{4B63CDA3-C11E-2145-83A9-75B70EE46A80}" dt="2025-09-18T09:50:07.918" v="295" actId="1076"/>
        <pc:sldMkLst>
          <pc:docMk/>
          <pc:sldMk cId="3040572022" sldId="302"/>
        </pc:sldMkLst>
        <pc:spChg chg="mod">
          <ac:chgData name="Keyley Graham" userId="51178f3d-3260-4cce-be31-d5467aca893d" providerId="ADAL" clId="{4B63CDA3-C11E-2145-83A9-75B70EE46A80}" dt="2025-09-18T09:50:07.918" v="295" actId="1076"/>
          <ac:spMkLst>
            <pc:docMk/>
            <pc:sldMk cId="3040572022" sldId="302"/>
            <ac:spMk id="11" creationId="{6EB16EB0-4DBD-B8AC-981F-4B5DEE2C2D86}"/>
          </ac:spMkLst>
        </pc:spChg>
      </pc:sldChg>
      <pc:sldChg chg="modSp mod">
        <pc:chgData name="Keyley Graham" userId="51178f3d-3260-4cce-be31-d5467aca893d" providerId="ADAL" clId="{4B63CDA3-C11E-2145-83A9-75B70EE46A80}" dt="2025-09-18T09:47:38.917" v="230" actId="1037"/>
        <pc:sldMkLst>
          <pc:docMk/>
          <pc:sldMk cId="4249826740" sldId="309"/>
        </pc:sldMkLst>
        <pc:spChg chg="mod">
          <ac:chgData name="Keyley Graham" userId="51178f3d-3260-4cce-be31-d5467aca893d" providerId="ADAL" clId="{4B63CDA3-C11E-2145-83A9-75B70EE46A80}" dt="2025-09-18T09:46:34.421" v="196" actId="1076"/>
          <ac:spMkLst>
            <pc:docMk/>
            <pc:sldMk cId="4249826740" sldId="309"/>
            <ac:spMk id="2" creationId="{A519F8D9-5AEB-9E09-8912-8E2229B76A21}"/>
          </ac:spMkLst>
        </pc:spChg>
        <pc:spChg chg="mod">
          <ac:chgData name="Keyley Graham" userId="51178f3d-3260-4cce-be31-d5467aca893d" providerId="ADAL" clId="{4B63CDA3-C11E-2145-83A9-75B70EE46A80}" dt="2025-09-18T09:47:21.622" v="220" actId="1038"/>
          <ac:spMkLst>
            <pc:docMk/>
            <pc:sldMk cId="4249826740" sldId="309"/>
            <ac:spMk id="3" creationId="{B78017AB-D44E-089F-C0EF-5A055CC81E86}"/>
          </ac:spMkLst>
        </pc:spChg>
        <pc:spChg chg="mod">
          <ac:chgData name="Keyley Graham" userId="51178f3d-3260-4cce-be31-d5467aca893d" providerId="ADAL" clId="{4B63CDA3-C11E-2145-83A9-75B70EE46A80}" dt="2025-09-18T09:47:31.665" v="223" actId="20577"/>
          <ac:spMkLst>
            <pc:docMk/>
            <pc:sldMk cId="4249826740" sldId="309"/>
            <ac:spMk id="6" creationId="{F8D4096A-A583-001F-D7E4-2C11A66C006C}"/>
          </ac:spMkLst>
        </pc:spChg>
        <pc:spChg chg="mod">
          <ac:chgData name="Keyley Graham" userId="51178f3d-3260-4cce-be31-d5467aca893d" providerId="ADAL" clId="{4B63CDA3-C11E-2145-83A9-75B70EE46A80}" dt="2025-09-18T09:46:34.421" v="196" actId="1076"/>
          <ac:spMkLst>
            <pc:docMk/>
            <pc:sldMk cId="4249826740" sldId="309"/>
            <ac:spMk id="8" creationId="{85A41101-752B-A498-09D8-1DA773E48A91}"/>
          </ac:spMkLst>
        </pc:spChg>
        <pc:spChg chg="mod">
          <ac:chgData name="Keyley Graham" userId="51178f3d-3260-4cce-be31-d5467aca893d" providerId="ADAL" clId="{4B63CDA3-C11E-2145-83A9-75B70EE46A80}" dt="2025-09-18T09:47:10.121" v="215" actId="14100"/>
          <ac:spMkLst>
            <pc:docMk/>
            <pc:sldMk cId="4249826740" sldId="309"/>
            <ac:spMk id="9" creationId="{720E6BB6-13FD-372C-508E-431E7EB5507E}"/>
          </ac:spMkLst>
        </pc:spChg>
        <pc:spChg chg="mod">
          <ac:chgData name="Keyley Graham" userId="51178f3d-3260-4cce-be31-d5467aca893d" providerId="ADAL" clId="{4B63CDA3-C11E-2145-83A9-75B70EE46A80}" dt="2025-09-18T09:47:06.675" v="214" actId="1076"/>
          <ac:spMkLst>
            <pc:docMk/>
            <pc:sldMk cId="4249826740" sldId="309"/>
            <ac:spMk id="13" creationId="{9A112807-9D69-EB6D-6880-6E598417234D}"/>
          </ac:spMkLst>
        </pc:spChg>
        <pc:spChg chg="mod">
          <ac:chgData name="Keyley Graham" userId="51178f3d-3260-4cce-be31-d5467aca893d" providerId="ADAL" clId="{4B63CDA3-C11E-2145-83A9-75B70EE46A80}" dt="2025-09-18T09:46:52.952" v="208" actId="1076"/>
          <ac:spMkLst>
            <pc:docMk/>
            <pc:sldMk cId="4249826740" sldId="309"/>
            <ac:spMk id="14" creationId="{52E3E20D-6609-D869-8F79-8D27B2B8725F}"/>
          </ac:spMkLst>
        </pc:spChg>
        <pc:picChg chg="mod">
          <ac:chgData name="Keyley Graham" userId="51178f3d-3260-4cce-be31-d5467aca893d" providerId="ADAL" clId="{4B63CDA3-C11E-2145-83A9-75B70EE46A80}" dt="2025-09-18T09:47:38.917" v="230" actId="1037"/>
          <ac:picMkLst>
            <pc:docMk/>
            <pc:sldMk cId="4249826740" sldId="309"/>
            <ac:picMk id="18" creationId="{695ED142-2791-69C4-81B5-8BB36AB4FE8A}"/>
          </ac:picMkLst>
        </pc:picChg>
        <pc:picChg chg="mod">
          <ac:chgData name="Keyley Graham" userId="51178f3d-3260-4cce-be31-d5467aca893d" providerId="ADAL" clId="{4B63CDA3-C11E-2145-83A9-75B70EE46A80}" dt="2025-09-18T09:46:45.508" v="206" actId="29295"/>
          <ac:picMkLst>
            <pc:docMk/>
            <pc:sldMk cId="4249826740" sldId="309"/>
            <ac:picMk id="20" creationId="{20816068-AA08-87F3-7DB0-1F5F62960BC1}"/>
          </ac:picMkLst>
        </pc:picChg>
      </pc:sldChg>
      <pc:sldChg chg="addSp delSp modSp mod">
        <pc:chgData name="Keyley Graham" userId="51178f3d-3260-4cce-be31-d5467aca893d" providerId="ADAL" clId="{4B63CDA3-C11E-2145-83A9-75B70EE46A80}" dt="2025-09-18T09:49:56.599" v="289" actId="14100"/>
        <pc:sldMkLst>
          <pc:docMk/>
          <pc:sldMk cId="2160408712" sldId="325"/>
        </pc:sldMkLst>
        <pc:spChg chg="mod">
          <ac:chgData name="Keyley Graham" userId="51178f3d-3260-4cce-be31-d5467aca893d" providerId="ADAL" clId="{4B63CDA3-C11E-2145-83A9-75B70EE46A80}" dt="2025-09-18T09:49:15.783" v="266" actId="20577"/>
          <ac:spMkLst>
            <pc:docMk/>
            <pc:sldMk cId="2160408712" sldId="325"/>
            <ac:spMk id="3" creationId="{4CD3D53F-5212-183B-B759-00C8B58807AB}"/>
          </ac:spMkLst>
        </pc:spChg>
        <pc:spChg chg="mod">
          <ac:chgData name="Keyley Graham" userId="51178f3d-3260-4cce-be31-d5467aca893d" providerId="ADAL" clId="{4B63CDA3-C11E-2145-83A9-75B70EE46A80}" dt="2025-09-18T09:49:05.171" v="263" actId="1038"/>
          <ac:spMkLst>
            <pc:docMk/>
            <pc:sldMk cId="2160408712" sldId="325"/>
            <ac:spMk id="4" creationId="{56E3DAEC-DA96-FBC2-67A3-E3DB0C2A50C4}"/>
          </ac:spMkLst>
        </pc:spChg>
        <pc:spChg chg="mod">
          <ac:chgData name="Keyley Graham" userId="51178f3d-3260-4cce-be31-d5467aca893d" providerId="ADAL" clId="{4B63CDA3-C11E-2145-83A9-75B70EE46A80}" dt="2025-09-18T09:49:05.171" v="263" actId="1038"/>
          <ac:spMkLst>
            <pc:docMk/>
            <pc:sldMk cId="2160408712" sldId="325"/>
            <ac:spMk id="9" creationId="{1A54D93A-A3C1-84D2-49E0-B76745E3DAB9}"/>
          </ac:spMkLst>
        </pc:spChg>
        <pc:spChg chg="mod">
          <ac:chgData name="Keyley Graham" userId="51178f3d-3260-4cce-be31-d5467aca893d" providerId="ADAL" clId="{4B63CDA3-C11E-2145-83A9-75B70EE46A80}" dt="2025-09-18T09:49:05.171" v="263" actId="1038"/>
          <ac:spMkLst>
            <pc:docMk/>
            <pc:sldMk cId="2160408712" sldId="325"/>
            <ac:spMk id="11" creationId="{F1630780-4FD5-3E03-D0C0-E7FC27DD4E54}"/>
          </ac:spMkLst>
        </pc:spChg>
        <pc:spChg chg="mod">
          <ac:chgData name="Keyley Graham" userId="51178f3d-3260-4cce-be31-d5467aca893d" providerId="ADAL" clId="{4B63CDA3-C11E-2145-83A9-75B70EE46A80}" dt="2025-09-18T09:49:05.171" v="263" actId="1038"/>
          <ac:spMkLst>
            <pc:docMk/>
            <pc:sldMk cId="2160408712" sldId="325"/>
            <ac:spMk id="13" creationId="{A26680F8-59F9-1B47-A399-456DEC54AAA7}"/>
          </ac:spMkLst>
        </pc:spChg>
        <pc:spChg chg="mod">
          <ac:chgData name="Keyley Graham" userId="51178f3d-3260-4cce-be31-d5467aca893d" providerId="ADAL" clId="{4B63CDA3-C11E-2145-83A9-75B70EE46A80}" dt="2025-09-18T09:49:05.171" v="263" actId="1038"/>
          <ac:spMkLst>
            <pc:docMk/>
            <pc:sldMk cId="2160408712" sldId="325"/>
            <ac:spMk id="17" creationId="{4BD880F1-E6D5-E49F-976D-7EB1780B3607}"/>
          </ac:spMkLst>
        </pc:spChg>
        <pc:spChg chg="mod">
          <ac:chgData name="Keyley Graham" userId="51178f3d-3260-4cce-be31-d5467aca893d" providerId="ADAL" clId="{4B63CDA3-C11E-2145-83A9-75B70EE46A80}" dt="2025-09-18T09:49:05.171" v="263" actId="1038"/>
          <ac:spMkLst>
            <pc:docMk/>
            <pc:sldMk cId="2160408712" sldId="325"/>
            <ac:spMk id="18" creationId="{CDB36DE9-A410-205B-06F1-47AE4CD9962B}"/>
          </ac:spMkLst>
        </pc:spChg>
        <pc:spChg chg="mod">
          <ac:chgData name="Keyley Graham" userId="51178f3d-3260-4cce-be31-d5467aca893d" providerId="ADAL" clId="{4B63CDA3-C11E-2145-83A9-75B70EE46A80}" dt="2025-09-18T09:49:18.546" v="267" actId="1076"/>
          <ac:spMkLst>
            <pc:docMk/>
            <pc:sldMk cId="2160408712" sldId="325"/>
            <ac:spMk id="19" creationId="{D992607C-0CEA-EDC6-DEEA-D8E866D5B1CA}"/>
          </ac:spMkLst>
        </pc:spChg>
        <pc:picChg chg="add del mod">
          <ac:chgData name="Keyley Graham" userId="51178f3d-3260-4cce-be31-d5467aca893d" providerId="ADAL" clId="{4B63CDA3-C11E-2145-83A9-75B70EE46A80}" dt="2025-09-18T09:49:26.115" v="269" actId="21"/>
          <ac:picMkLst>
            <pc:docMk/>
            <pc:sldMk cId="2160408712" sldId="325"/>
            <ac:picMk id="2" creationId="{4347487D-9E60-A8D8-E87F-6269DD255B95}"/>
          </ac:picMkLst>
        </pc:picChg>
        <pc:picChg chg="add mod">
          <ac:chgData name="Keyley Graham" userId="51178f3d-3260-4cce-be31-d5467aca893d" providerId="ADAL" clId="{4B63CDA3-C11E-2145-83A9-75B70EE46A80}" dt="2025-09-18T09:49:56.599" v="289" actId="14100"/>
          <ac:picMkLst>
            <pc:docMk/>
            <pc:sldMk cId="2160408712" sldId="325"/>
            <ac:picMk id="5" creationId="{7A87FE3E-295E-1351-46FE-ED869C0B82C9}"/>
          </ac:picMkLst>
        </pc:picChg>
      </pc:sldChg>
      <pc:sldChg chg="addSp delSp modSp mod">
        <pc:chgData name="Keyley Graham" userId="51178f3d-3260-4cce-be31-d5467aca893d" providerId="ADAL" clId="{4B63CDA3-C11E-2145-83A9-75B70EE46A80}" dt="2025-09-18T09:53:15.331" v="384" actId="1076"/>
        <pc:sldMkLst>
          <pc:docMk/>
          <pc:sldMk cId="763485723" sldId="337"/>
        </pc:sldMkLst>
        <pc:spChg chg="mod">
          <ac:chgData name="Keyley Graham" userId="51178f3d-3260-4cce-be31-d5467aca893d" providerId="ADAL" clId="{4B63CDA3-C11E-2145-83A9-75B70EE46A80}" dt="2025-09-18T09:53:11.871" v="383" actId="1036"/>
          <ac:spMkLst>
            <pc:docMk/>
            <pc:sldMk cId="763485723" sldId="337"/>
            <ac:spMk id="3" creationId="{ABF11AEA-135C-33B2-2F05-A12B9621EDA0}"/>
          </ac:spMkLst>
        </pc:spChg>
        <pc:spChg chg="mod">
          <ac:chgData name="Keyley Graham" userId="51178f3d-3260-4cce-be31-d5467aca893d" providerId="ADAL" clId="{4B63CDA3-C11E-2145-83A9-75B70EE46A80}" dt="2025-09-18T09:53:15.331" v="384" actId="1076"/>
          <ac:spMkLst>
            <pc:docMk/>
            <pc:sldMk cId="763485723" sldId="337"/>
            <ac:spMk id="6" creationId="{5A4312EA-3825-73C5-F72A-D6F96B137C1C}"/>
          </ac:spMkLst>
        </pc:spChg>
        <pc:picChg chg="del">
          <ac:chgData name="Keyley Graham" userId="51178f3d-3260-4cce-be31-d5467aca893d" providerId="ADAL" clId="{4B63CDA3-C11E-2145-83A9-75B70EE46A80}" dt="2025-09-18T09:53:02.121" v="377" actId="478"/>
          <ac:picMkLst>
            <pc:docMk/>
            <pc:sldMk cId="763485723" sldId="337"/>
            <ac:picMk id="5" creationId="{F2E2BE24-DB71-9087-3CDA-A6B00AB5C83F}"/>
          </ac:picMkLst>
        </pc:picChg>
        <pc:picChg chg="mod">
          <ac:chgData name="Keyley Graham" userId="51178f3d-3260-4cce-be31-d5467aca893d" providerId="ADAL" clId="{4B63CDA3-C11E-2145-83A9-75B70EE46A80}" dt="2025-09-18T09:52:52.377" v="370" actId="1037"/>
          <ac:picMkLst>
            <pc:docMk/>
            <pc:sldMk cId="763485723" sldId="337"/>
            <ac:picMk id="7" creationId="{0752A6F9-0BAF-860A-2AFE-9066CF4A6CE1}"/>
          </ac:picMkLst>
        </pc:picChg>
        <pc:picChg chg="add mod">
          <ac:chgData name="Keyley Graham" userId="51178f3d-3260-4cce-be31-d5467aca893d" providerId="ADAL" clId="{4B63CDA3-C11E-2145-83A9-75B70EE46A80}" dt="2025-09-18T09:53:00.193" v="376" actId="1038"/>
          <ac:picMkLst>
            <pc:docMk/>
            <pc:sldMk cId="763485723" sldId="337"/>
            <ac:picMk id="8" creationId="{87ED3D54-2FAD-C5C9-C372-2738CB33CCE0}"/>
          </ac:picMkLst>
        </pc:picChg>
      </pc:sldChg>
      <pc:sldChg chg="modSp mod">
        <pc:chgData name="Keyley Graham" userId="51178f3d-3260-4cce-be31-d5467aca893d" providerId="ADAL" clId="{4B63CDA3-C11E-2145-83A9-75B70EE46A80}" dt="2025-09-18T09:45:06.069" v="129" actId="207"/>
        <pc:sldMkLst>
          <pc:docMk/>
          <pc:sldMk cId="1649873826" sldId="352"/>
        </pc:sldMkLst>
        <pc:spChg chg="mod">
          <ac:chgData name="Keyley Graham" userId="51178f3d-3260-4cce-be31-d5467aca893d" providerId="ADAL" clId="{4B63CDA3-C11E-2145-83A9-75B70EE46A80}" dt="2025-09-18T09:44:03.938" v="106" actId="1076"/>
          <ac:spMkLst>
            <pc:docMk/>
            <pc:sldMk cId="1649873826" sldId="352"/>
            <ac:spMk id="2" creationId="{1A8ED886-F709-28D8-9727-ABB1C70AA114}"/>
          </ac:spMkLst>
        </pc:spChg>
        <pc:spChg chg="mod">
          <ac:chgData name="Keyley Graham" userId="51178f3d-3260-4cce-be31-d5467aca893d" providerId="ADAL" clId="{4B63CDA3-C11E-2145-83A9-75B70EE46A80}" dt="2025-09-18T09:44:19.381" v="112" actId="27636"/>
          <ac:spMkLst>
            <pc:docMk/>
            <pc:sldMk cId="1649873826" sldId="352"/>
            <ac:spMk id="3" creationId="{49235F63-9A65-15D7-7CDC-C494E0B34F1B}"/>
          </ac:spMkLst>
        </pc:spChg>
        <pc:spChg chg="mod">
          <ac:chgData name="Keyley Graham" userId="51178f3d-3260-4cce-be31-d5467aca893d" providerId="ADAL" clId="{4B63CDA3-C11E-2145-83A9-75B70EE46A80}" dt="2025-09-18T09:45:06.069" v="129" actId="207"/>
          <ac:spMkLst>
            <pc:docMk/>
            <pc:sldMk cId="1649873826" sldId="352"/>
            <ac:spMk id="7" creationId="{7C0F62C9-A630-B581-C91B-6CFD96C2D5A0}"/>
          </ac:spMkLst>
        </pc:spChg>
        <pc:spChg chg="mod">
          <ac:chgData name="Keyley Graham" userId="51178f3d-3260-4cce-be31-d5467aca893d" providerId="ADAL" clId="{4B63CDA3-C11E-2145-83A9-75B70EE46A80}" dt="2025-09-18T09:44:43.767" v="118" actId="14100"/>
          <ac:spMkLst>
            <pc:docMk/>
            <pc:sldMk cId="1649873826" sldId="352"/>
            <ac:spMk id="8" creationId="{2BFAA54A-3C3B-B3B6-E3A0-9A52ECE1746B}"/>
          </ac:spMkLst>
        </pc:spChg>
        <pc:spChg chg="mod">
          <ac:chgData name="Keyley Graham" userId="51178f3d-3260-4cce-be31-d5467aca893d" providerId="ADAL" clId="{4B63CDA3-C11E-2145-83A9-75B70EE46A80}" dt="2025-09-18T09:44:35.104" v="115" actId="14100"/>
          <ac:spMkLst>
            <pc:docMk/>
            <pc:sldMk cId="1649873826" sldId="352"/>
            <ac:spMk id="9" creationId="{1EE47E48-71CC-C7B7-17E4-0375702F02D9}"/>
          </ac:spMkLst>
        </pc:spChg>
        <pc:spChg chg="mod">
          <ac:chgData name="Keyley Graham" userId="51178f3d-3260-4cce-be31-d5467aca893d" providerId="ADAL" clId="{4B63CDA3-C11E-2145-83A9-75B70EE46A80}" dt="2025-09-18T09:44:10.159" v="107" actId="1076"/>
          <ac:spMkLst>
            <pc:docMk/>
            <pc:sldMk cId="1649873826" sldId="352"/>
            <ac:spMk id="10" creationId="{2D847E71-6C60-A418-6688-CEB8457C1CE0}"/>
          </ac:spMkLst>
        </pc:spChg>
        <pc:spChg chg="mod">
          <ac:chgData name="Keyley Graham" userId="51178f3d-3260-4cce-be31-d5467aca893d" providerId="ADAL" clId="{4B63CDA3-C11E-2145-83A9-75B70EE46A80}" dt="2025-09-18T09:44:48.427" v="126" actId="1036"/>
          <ac:spMkLst>
            <pc:docMk/>
            <pc:sldMk cId="1649873826" sldId="352"/>
            <ac:spMk id="11" creationId="{116F3074-B391-2BA0-5641-C0F850CF7609}"/>
          </ac:spMkLst>
        </pc:spChg>
      </pc:sldChg>
      <pc:sldChg chg="modSp mod">
        <pc:chgData name="Keyley Graham" userId="51178f3d-3260-4cce-be31-d5467aca893d" providerId="ADAL" clId="{4B63CDA3-C11E-2145-83A9-75B70EE46A80}" dt="2025-09-18T09:46:26.020" v="193" actId="14100"/>
        <pc:sldMkLst>
          <pc:docMk/>
          <pc:sldMk cId="1128156431" sldId="354"/>
        </pc:sldMkLst>
        <pc:spChg chg="mod">
          <ac:chgData name="Keyley Graham" userId="51178f3d-3260-4cce-be31-d5467aca893d" providerId="ADAL" clId="{4B63CDA3-C11E-2145-83A9-75B70EE46A80}" dt="2025-09-18T09:45:40.176" v="172" actId="1037"/>
          <ac:spMkLst>
            <pc:docMk/>
            <pc:sldMk cId="1128156431" sldId="354"/>
            <ac:spMk id="2" creationId="{EAC9A519-051C-CD5F-E2D8-6931A5CF5E2A}"/>
          </ac:spMkLst>
        </pc:spChg>
        <pc:spChg chg="mod">
          <ac:chgData name="Keyley Graham" userId="51178f3d-3260-4cce-be31-d5467aca893d" providerId="ADAL" clId="{4B63CDA3-C11E-2145-83A9-75B70EE46A80}" dt="2025-09-18T09:45:52.683" v="177" actId="403"/>
          <ac:spMkLst>
            <pc:docMk/>
            <pc:sldMk cId="1128156431" sldId="354"/>
            <ac:spMk id="4" creationId="{FF797125-1B2A-8210-095D-C1A9E74111CF}"/>
          </ac:spMkLst>
        </pc:spChg>
        <pc:spChg chg="mod">
          <ac:chgData name="Keyley Graham" userId="51178f3d-3260-4cce-be31-d5467aca893d" providerId="ADAL" clId="{4B63CDA3-C11E-2145-83A9-75B70EE46A80}" dt="2025-09-18T09:46:06.463" v="184" actId="2710"/>
          <ac:spMkLst>
            <pc:docMk/>
            <pc:sldMk cId="1128156431" sldId="354"/>
            <ac:spMk id="7" creationId="{5FA46B0E-4E7A-1DA8-FBCB-0DBB3DFD2F07}"/>
          </ac:spMkLst>
        </pc:spChg>
        <pc:spChg chg="mod">
          <ac:chgData name="Keyley Graham" userId="51178f3d-3260-4cce-be31-d5467aca893d" providerId="ADAL" clId="{4B63CDA3-C11E-2145-83A9-75B70EE46A80}" dt="2025-09-18T09:45:40.176" v="172" actId="1037"/>
          <ac:spMkLst>
            <pc:docMk/>
            <pc:sldMk cId="1128156431" sldId="354"/>
            <ac:spMk id="8" creationId="{C396591A-8007-DE0B-AF34-E66A8C3E491E}"/>
          </ac:spMkLst>
        </pc:spChg>
        <pc:spChg chg="mod">
          <ac:chgData name="Keyley Graham" userId="51178f3d-3260-4cce-be31-d5467aca893d" providerId="ADAL" clId="{4B63CDA3-C11E-2145-83A9-75B70EE46A80}" dt="2025-09-18T09:45:35.433" v="159" actId="1076"/>
          <ac:spMkLst>
            <pc:docMk/>
            <pc:sldMk cId="1128156431" sldId="354"/>
            <ac:spMk id="13" creationId="{23F6BB13-1891-94FD-06CF-AB6B330A2403}"/>
          </ac:spMkLst>
        </pc:spChg>
        <pc:spChg chg="mod">
          <ac:chgData name="Keyley Graham" userId="51178f3d-3260-4cce-be31-d5467aca893d" providerId="ADAL" clId="{4B63CDA3-C11E-2145-83A9-75B70EE46A80}" dt="2025-09-18T09:45:35.433" v="159" actId="1076"/>
          <ac:spMkLst>
            <pc:docMk/>
            <pc:sldMk cId="1128156431" sldId="354"/>
            <ac:spMk id="15" creationId="{62E03899-EC64-5FF1-3F6F-5C20AFC195DE}"/>
          </ac:spMkLst>
        </pc:spChg>
        <pc:spChg chg="mod">
          <ac:chgData name="Keyley Graham" userId="51178f3d-3260-4cce-be31-d5467aca893d" providerId="ADAL" clId="{4B63CDA3-C11E-2145-83A9-75B70EE46A80}" dt="2025-09-18T09:46:26.020" v="193" actId="14100"/>
          <ac:spMkLst>
            <pc:docMk/>
            <pc:sldMk cId="1128156431" sldId="354"/>
            <ac:spMk id="16" creationId="{6CDD5CCD-650B-B331-E356-82DA5A91773E}"/>
          </ac:spMkLst>
        </pc:spChg>
        <pc:spChg chg="mod">
          <ac:chgData name="Keyley Graham" userId="51178f3d-3260-4cce-be31-d5467aca893d" providerId="ADAL" clId="{4B63CDA3-C11E-2145-83A9-75B70EE46A80}" dt="2025-09-18T09:45:23.876" v="135" actId="1076"/>
          <ac:spMkLst>
            <pc:docMk/>
            <pc:sldMk cId="1128156431" sldId="354"/>
            <ac:spMk id="17" creationId="{BD491321-CAC2-7DAA-53D8-709CD6092991}"/>
          </ac:spMkLst>
        </pc:spChg>
      </pc:sldChg>
      <pc:sldChg chg="modSp mod">
        <pc:chgData name="Keyley Graham" userId="51178f3d-3260-4cce-be31-d5467aca893d" providerId="ADAL" clId="{4B63CDA3-C11E-2145-83A9-75B70EE46A80}" dt="2025-09-18T09:48:39.449" v="257" actId="732"/>
        <pc:sldMkLst>
          <pc:docMk/>
          <pc:sldMk cId="3404054590" sldId="368"/>
        </pc:sldMkLst>
        <pc:picChg chg="mod">
          <ac:chgData name="Keyley Graham" userId="51178f3d-3260-4cce-be31-d5467aca893d" providerId="ADAL" clId="{4B63CDA3-C11E-2145-83A9-75B70EE46A80}" dt="2025-09-18T09:48:33.947" v="256" actId="14100"/>
          <ac:picMkLst>
            <pc:docMk/>
            <pc:sldMk cId="3404054590" sldId="368"/>
            <ac:picMk id="4" creationId="{2420E8FD-0CAB-6398-FA20-684D827CDFC3}"/>
          </ac:picMkLst>
        </pc:picChg>
        <pc:picChg chg="mod modCrop">
          <ac:chgData name="Keyley Graham" userId="51178f3d-3260-4cce-be31-d5467aca893d" providerId="ADAL" clId="{4B63CDA3-C11E-2145-83A9-75B70EE46A80}" dt="2025-09-18T09:48:39.449" v="257" actId="732"/>
          <ac:picMkLst>
            <pc:docMk/>
            <pc:sldMk cId="3404054590" sldId="368"/>
            <ac:picMk id="6" creationId="{CFC572EC-DCA2-333E-AD1F-34DAF7BFBAD1}"/>
          </ac:picMkLst>
        </pc:picChg>
      </pc:sldChg>
      <pc:sldChg chg="modSp mod">
        <pc:chgData name="Keyley Graham" userId="51178f3d-3260-4cce-be31-d5467aca893d" providerId="ADAL" clId="{4B63CDA3-C11E-2145-83A9-75B70EE46A80}" dt="2025-09-18T09:48:27.379" v="255" actId="1076"/>
        <pc:sldMkLst>
          <pc:docMk/>
          <pc:sldMk cId="1917700324" sldId="371"/>
        </pc:sldMkLst>
        <pc:spChg chg="mod">
          <ac:chgData name="Keyley Graham" userId="51178f3d-3260-4cce-be31-d5467aca893d" providerId="ADAL" clId="{4B63CDA3-C11E-2145-83A9-75B70EE46A80}" dt="2025-09-18T09:48:27.379" v="255" actId="1076"/>
          <ac:spMkLst>
            <pc:docMk/>
            <pc:sldMk cId="1917700324" sldId="371"/>
            <ac:spMk id="2" creationId="{C264F057-19F4-7603-B0AE-D34674EA23F9}"/>
          </ac:spMkLst>
        </pc:spChg>
        <pc:spChg chg="mod">
          <ac:chgData name="Keyley Graham" userId="51178f3d-3260-4cce-be31-d5467aca893d" providerId="ADAL" clId="{4B63CDA3-C11E-2145-83A9-75B70EE46A80}" dt="2025-09-18T09:48:13.803" v="249" actId="1076"/>
          <ac:spMkLst>
            <pc:docMk/>
            <pc:sldMk cId="1917700324" sldId="371"/>
            <ac:spMk id="3" creationId="{EEF61411-E65C-0A5F-7054-F79665AE225A}"/>
          </ac:spMkLst>
        </pc:spChg>
        <pc:spChg chg="mod">
          <ac:chgData name="Keyley Graham" userId="51178f3d-3260-4cce-be31-d5467aca893d" providerId="ADAL" clId="{4B63CDA3-C11E-2145-83A9-75B70EE46A80}" dt="2025-09-18T09:48:23.913" v="254" actId="20577"/>
          <ac:spMkLst>
            <pc:docMk/>
            <pc:sldMk cId="1917700324" sldId="371"/>
            <ac:spMk id="9" creationId="{FD526A98-2DEE-A064-6D24-67BAEC1E5EDD}"/>
          </ac:spMkLst>
        </pc:spChg>
        <pc:picChg chg="mod">
          <ac:chgData name="Keyley Graham" userId="51178f3d-3260-4cce-be31-d5467aca893d" providerId="ADAL" clId="{4B63CDA3-C11E-2145-83A9-75B70EE46A80}" dt="2025-09-18T09:48:19.548" v="252" actId="1076"/>
          <ac:picMkLst>
            <pc:docMk/>
            <pc:sldMk cId="1917700324" sldId="371"/>
            <ac:picMk id="18" creationId="{FEBC3FE9-9DBD-E9CF-B09E-638C9AACA323}"/>
          </ac:picMkLst>
        </pc:picChg>
      </pc:sldChg>
      <pc:sldChg chg="addSp delSp modSp mod modAnim">
        <pc:chgData name="Keyley Graham" userId="51178f3d-3260-4cce-be31-d5467aca893d" providerId="ADAL" clId="{4B63CDA3-C11E-2145-83A9-75B70EE46A80}" dt="2025-09-18T09:40:44.002" v="17" actId="1037"/>
        <pc:sldMkLst>
          <pc:docMk/>
          <pc:sldMk cId="3652330125" sldId="438"/>
        </pc:sldMkLst>
        <pc:spChg chg="mod">
          <ac:chgData name="Keyley Graham" userId="51178f3d-3260-4cce-be31-d5467aca893d" providerId="ADAL" clId="{4B63CDA3-C11E-2145-83A9-75B70EE46A80}" dt="2025-09-18T09:40:27.783" v="5" actId="1076"/>
          <ac:spMkLst>
            <pc:docMk/>
            <pc:sldMk cId="3652330125" sldId="438"/>
            <ac:spMk id="5" creationId="{A3E474E8-A9AE-478D-3650-1DF4BF25D6FA}"/>
          </ac:spMkLst>
        </pc:spChg>
        <pc:spChg chg="mod">
          <ac:chgData name="Keyley Graham" userId="51178f3d-3260-4cce-be31-d5467aca893d" providerId="ADAL" clId="{4B63CDA3-C11E-2145-83A9-75B70EE46A80}" dt="2025-09-18T09:40:37.607" v="9" actId="1076"/>
          <ac:spMkLst>
            <pc:docMk/>
            <pc:sldMk cId="3652330125" sldId="438"/>
            <ac:spMk id="6" creationId="{A4D2EAC1-2999-0372-2E10-743042FFAF97}"/>
          </ac:spMkLst>
        </pc:spChg>
        <pc:picChg chg="add mod">
          <ac:chgData name="Keyley Graham" userId="51178f3d-3260-4cce-be31-d5467aca893d" providerId="ADAL" clId="{4B63CDA3-C11E-2145-83A9-75B70EE46A80}" dt="2025-09-18T09:40:44.002" v="17" actId="1037"/>
          <ac:picMkLst>
            <pc:docMk/>
            <pc:sldMk cId="3652330125" sldId="438"/>
            <ac:picMk id="2" creationId="{58D26B20-5E5D-AEA6-C6EB-575BB6A4F0B4}"/>
          </ac:picMkLst>
        </pc:picChg>
        <pc:picChg chg="add mod">
          <ac:chgData name="Keyley Graham" userId="51178f3d-3260-4cce-be31-d5467aca893d" providerId="ADAL" clId="{4B63CDA3-C11E-2145-83A9-75B70EE46A80}" dt="2025-09-18T09:40:44.002" v="17" actId="1037"/>
          <ac:picMkLst>
            <pc:docMk/>
            <pc:sldMk cId="3652330125" sldId="438"/>
            <ac:picMk id="3" creationId="{724BD3C5-2121-4A13-38C0-C066F693AD72}"/>
          </ac:picMkLst>
        </pc:picChg>
        <pc:picChg chg="del">
          <ac:chgData name="Keyley Graham" userId="51178f3d-3260-4cce-be31-d5467aca893d" providerId="ADAL" clId="{4B63CDA3-C11E-2145-83A9-75B70EE46A80}" dt="2025-09-18T09:40:41.094" v="10" actId="478"/>
          <ac:picMkLst>
            <pc:docMk/>
            <pc:sldMk cId="3652330125" sldId="438"/>
            <ac:picMk id="4" creationId="{A37C2C18-91C9-E278-5143-07C7311679E9}"/>
          </ac:picMkLst>
        </pc:picChg>
        <pc:picChg chg="add mod">
          <ac:chgData name="Keyley Graham" userId="51178f3d-3260-4cce-be31-d5467aca893d" providerId="ADAL" clId="{4B63CDA3-C11E-2145-83A9-75B70EE46A80}" dt="2025-09-18T09:40:44.002" v="17" actId="1037"/>
          <ac:picMkLst>
            <pc:docMk/>
            <pc:sldMk cId="3652330125" sldId="438"/>
            <ac:picMk id="8" creationId="{6C303A05-FABB-8170-D13E-D90C63C9E8D0}"/>
          </ac:picMkLst>
        </pc:picChg>
        <pc:picChg chg="add mod">
          <ac:chgData name="Keyley Graham" userId="51178f3d-3260-4cce-be31-d5467aca893d" providerId="ADAL" clId="{4B63CDA3-C11E-2145-83A9-75B70EE46A80}" dt="2025-09-18T09:40:44.002" v="17" actId="1037"/>
          <ac:picMkLst>
            <pc:docMk/>
            <pc:sldMk cId="3652330125" sldId="438"/>
            <ac:picMk id="9" creationId="{B3393462-8570-62E6-992A-182471C61288}"/>
          </ac:picMkLst>
        </pc:picChg>
      </pc:sldChg>
      <pc:sldChg chg="modSp mod">
        <pc:chgData name="Keyley Graham" userId="51178f3d-3260-4cce-be31-d5467aca893d" providerId="ADAL" clId="{4B63CDA3-C11E-2145-83A9-75B70EE46A80}" dt="2025-09-18T09:50:32.769" v="305" actId="403"/>
        <pc:sldMkLst>
          <pc:docMk/>
          <pc:sldMk cId="656621626" sldId="439"/>
        </pc:sldMkLst>
        <pc:spChg chg="mod">
          <ac:chgData name="Keyley Graham" userId="51178f3d-3260-4cce-be31-d5467aca893d" providerId="ADAL" clId="{4B63CDA3-C11E-2145-83A9-75B70EE46A80}" dt="2025-09-18T09:50:32.769" v="305" actId="403"/>
          <ac:spMkLst>
            <pc:docMk/>
            <pc:sldMk cId="656621626" sldId="439"/>
            <ac:spMk id="2" creationId="{EBBFB602-53E9-8750-FB78-EEA624AE4AF5}"/>
          </ac:spMkLst>
        </pc:spChg>
        <pc:spChg chg="mod">
          <ac:chgData name="Keyley Graham" userId="51178f3d-3260-4cce-be31-d5467aca893d" providerId="ADAL" clId="{4B63CDA3-C11E-2145-83A9-75B70EE46A80}" dt="2025-09-18T09:50:27.123" v="303" actId="1076"/>
          <ac:spMkLst>
            <pc:docMk/>
            <pc:sldMk cId="656621626" sldId="439"/>
            <ac:spMk id="3" creationId="{75E1876A-9CA6-949C-CD77-18CEA97C024E}"/>
          </ac:spMkLst>
        </pc:spChg>
        <pc:spChg chg="mod">
          <ac:chgData name="Keyley Graham" userId="51178f3d-3260-4cce-be31-d5467aca893d" providerId="ADAL" clId="{4B63CDA3-C11E-2145-83A9-75B70EE46A80}" dt="2025-09-18T09:50:24.849" v="302" actId="1076"/>
          <ac:spMkLst>
            <pc:docMk/>
            <pc:sldMk cId="656621626" sldId="439"/>
            <ac:spMk id="7" creationId="{4F909770-4F5A-FEC7-87CF-07AE2F3503F1}"/>
          </ac:spMkLst>
        </pc:spChg>
        <pc:picChg chg="mod">
          <ac:chgData name="Keyley Graham" userId="51178f3d-3260-4cce-be31-d5467aca893d" providerId="ADAL" clId="{4B63CDA3-C11E-2145-83A9-75B70EE46A80}" dt="2025-09-18T09:50:22.997" v="301" actId="14100"/>
          <ac:picMkLst>
            <pc:docMk/>
            <pc:sldMk cId="656621626" sldId="439"/>
            <ac:picMk id="5" creationId="{16EED8AA-2827-EBC2-DE3D-6E70A97D6F3F}"/>
          </ac:picMkLst>
        </pc:picChg>
      </pc:sldChg>
      <pc:sldChg chg="modSp mod">
        <pc:chgData name="Keyley Graham" userId="51178f3d-3260-4cce-be31-d5467aca893d" providerId="ADAL" clId="{4B63CDA3-C11E-2145-83A9-75B70EE46A80}" dt="2025-09-18T09:51:08.375" v="322" actId="14100"/>
        <pc:sldMkLst>
          <pc:docMk/>
          <pc:sldMk cId="2547663075" sldId="440"/>
        </pc:sldMkLst>
        <pc:spChg chg="mod">
          <ac:chgData name="Keyley Graham" userId="51178f3d-3260-4cce-be31-d5467aca893d" providerId="ADAL" clId="{4B63CDA3-C11E-2145-83A9-75B70EE46A80}" dt="2025-09-18T09:50:38.132" v="307" actId="1076"/>
          <ac:spMkLst>
            <pc:docMk/>
            <pc:sldMk cId="2547663075" sldId="440"/>
            <ac:spMk id="2" creationId="{4CC6D61F-D65D-9632-EE7A-68C0598A5A96}"/>
          </ac:spMkLst>
        </pc:spChg>
        <pc:spChg chg="mod">
          <ac:chgData name="Keyley Graham" userId="51178f3d-3260-4cce-be31-d5467aca893d" providerId="ADAL" clId="{4B63CDA3-C11E-2145-83A9-75B70EE46A80}" dt="2025-09-18T09:51:08.375" v="322" actId="14100"/>
          <ac:spMkLst>
            <pc:docMk/>
            <pc:sldMk cId="2547663075" sldId="440"/>
            <ac:spMk id="3" creationId="{302F1372-291E-03B1-B23B-205DBD5C9404}"/>
          </ac:spMkLst>
        </pc:spChg>
        <pc:spChg chg="mod">
          <ac:chgData name="Keyley Graham" userId="51178f3d-3260-4cce-be31-d5467aca893d" providerId="ADAL" clId="{4B63CDA3-C11E-2145-83A9-75B70EE46A80}" dt="2025-09-18T09:51:04.346" v="320" actId="1076"/>
          <ac:spMkLst>
            <pc:docMk/>
            <pc:sldMk cId="2547663075" sldId="440"/>
            <ac:spMk id="7" creationId="{A0976AA2-B3B4-3CDA-EC36-8E2FF730A5E4}"/>
          </ac:spMkLst>
        </pc:spChg>
        <pc:spChg chg="mod">
          <ac:chgData name="Keyley Graham" userId="51178f3d-3260-4cce-be31-d5467aca893d" providerId="ADAL" clId="{4B63CDA3-C11E-2145-83A9-75B70EE46A80}" dt="2025-09-18T09:50:47.684" v="311" actId="1076"/>
          <ac:spMkLst>
            <pc:docMk/>
            <pc:sldMk cId="2547663075" sldId="440"/>
            <ac:spMk id="8" creationId="{C1EFDB85-76EB-D907-836F-D55B7D80C0B2}"/>
          </ac:spMkLst>
        </pc:spChg>
        <pc:picChg chg="mod">
          <ac:chgData name="Keyley Graham" userId="51178f3d-3260-4cce-be31-d5467aca893d" providerId="ADAL" clId="{4B63CDA3-C11E-2145-83A9-75B70EE46A80}" dt="2025-09-18T09:51:04.346" v="320" actId="1076"/>
          <ac:picMkLst>
            <pc:docMk/>
            <pc:sldMk cId="2547663075" sldId="440"/>
            <ac:picMk id="6" creationId="{30D2D462-FE7A-883F-198F-B78A4603FA94}"/>
          </ac:picMkLst>
        </pc:picChg>
      </pc:sldChg>
      <pc:sldChg chg="modSp mod">
        <pc:chgData name="Keyley Graham" userId="51178f3d-3260-4cce-be31-d5467aca893d" providerId="ADAL" clId="{4B63CDA3-C11E-2145-83A9-75B70EE46A80}" dt="2025-09-18T09:51:36.581" v="332" actId="1035"/>
        <pc:sldMkLst>
          <pc:docMk/>
          <pc:sldMk cId="3283702791" sldId="441"/>
        </pc:sldMkLst>
        <pc:spChg chg="mod">
          <ac:chgData name="Keyley Graham" userId="51178f3d-3260-4cce-be31-d5467aca893d" providerId="ADAL" clId="{4B63CDA3-C11E-2145-83A9-75B70EE46A80}" dt="2025-09-18T09:51:36.581" v="332" actId="1035"/>
          <ac:spMkLst>
            <pc:docMk/>
            <pc:sldMk cId="3283702791" sldId="441"/>
            <ac:spMk id="2" creationId="{555F42DF-0AFE-A87F-387D-CAD5CD6A05CA}"/>
          </ac:spMkLst>
        </pc:spChg>
        <pc:spChg chg="mod">
          <ac:chgData name="Keyley Graham" userId="51178f3d-3260-4cce-be31-d5467aca893d" providerId="ADAL" clId="{4B63CDA3-C11E-2145-83A9-75B70EE46A80}" dt="2025-09-18T09:51:20.210" v="325" actId="14100"/>
          <ac:spMkLst>
            <pc:docMk/>
            <pc:sldMk cId="3283702791" sldId="441"/>
            <ac:spMk id="3" creationId="{95EE515A-6CDE-900A-7B64-04167CC99AB0}"/>
          </ac:spMkLst>
        </pc:spChg>
        <pc:spChg chg="mod">
          <ac:chgData name="Keyley Graham" userId="51178f3d-3260-4cce-be31-d5467aca893d" providerId="ADAL" clId="{4B63CDA3-C11E-2145-83A9-75B70EE46A80}" dt="2025-09-18T09:51:16.880" v="323" actId="14100"/>
          <ac:spMkLst>
            <pc:docMk/>
            <pc:sldMk cId="3283702791" sldId="441"/>
            <ac:spMk id="4" creationId="{ECEF5252-C906-E5CD-7D0D-4E0695283D01}"/>
          </ac:spMkLst>
        </pc:spChg>
      </pc:sldChg>
      <pc:sldChg chg="addSp delSp modSp mod">
        <pc:chgData name="Keyley Graham" userId="51178f3d-3260-4cce-be31-d5467aca893d" providerId="ADAL" clId="{4B63CDA3-C11E-2145-83A9-75B70EE46A80}" dt="2025-09-18T09:52:29.138" v="363" actId="14100"/>
        <pc:sldMkLst>
          <pc:docMk/>
          <pc:sldMk cId="1159580827" sldId="442"/>
        </pc:sldMkLst>
        <pc:spChg chg="del">
          <ac:chgData name="Keyley Graham" userId="51178f3d-3260-4cce-be31-d5467aca893d" providerId="ADAL" clId="{4B63CDA3-C11E-2145-83A9-75B70EE46A80}" dt="2025-09-18T09:51:40.694" v="333" actId="478"/>
          <ac:spMkLst>
            <pc:docMk/>
            <pc:sldMk cId="1159580827" sldId="442"/>
            <ac:spMk id="2" creationId="{0530B96F-294E-EEB7-2CC2-C50D3E133588}"/>
          </ac:spMkLst>
        </pc:spChg>
        <pc:spChg chg="mod">
          <ac:chgData name="Keyley Graham" userId="51178f3d-3260-4cce-be31-d5467aca893d" providerId="ADAL" clId="{4B63CDA3-C11E-2145-83A9-75B70EE46A80}" dt="2025-09-18T09:52:29.138" v="363" actId="14100"/>
          <ac:spMkLst>
            <pc:docMk/>
            <pc:sldMk cId="1159580827" sldId="442"/>
            <ac:spMk id="3" creationId="{BCB5F933-9D91-775C-5C37-F35D942FED1F}"/>
          </ac:spMkLst>
        </pc:spChg>
        <pc:spChg chg="mod">
          <ac:chgData name="Keyley Graham" userId="51178f3d-3260-4cce-be31-d5467aca893d" providerId="ADAL" clId="{4B63CDA3-C11E-2145-83A9-75B70EE46A80}" dt="2025-09-18T09:51:31.911" v="328" actId="14100"/>
          <ac:spMkLst>
            <pc:docMk/>
            <pc:sldMk cId="1159580827" sldId="442"/>
            <ac:spMk id="4" creationId="{DD54874D-7DDE-FE63-81C1-AE38CADF2B2A}"/>
          </ac:spMkLst>
        </pc:spChg>
        <pc:spChg chg="add del mod">
          <ac:chgData name="Keyley Graham" userId="51178f3d-3260-4cce-be31-d5467aca893d" providerId="ADAL" clId="{4B63CDA3-C11E-2145-83A9-75B70EE46A80}" dt="2025-09-18T09:51:44.340" v="335" actId="478"/>
          <ac:spMkLst>
            <pc:docMk/>
            <pc:sldMk cId="1159580827" sldId="442"/>
            <ac:spMk id="8" creationId="{60CD2610-A1DA-1F94-DCC0-CB577E926C4A}"/>
          </ac:spMkLst>
        </pc:spChg>
        <pc:spChg chg="add mod">
          <ac:chgData name="Keyley Graham" userId="51178f3d-3260-4cce-be31-d5467aca893d" providerId="ADAL" clId="{4B63CDA3-C11E-2145-83A9-75B70EE46A80}" dt="2025-09-18T09:51:41.531" v="334"/>
          <ac:spMkLst>
            <pc:docMk/>
            <pc:sldMk cId="1159580827" sldId="442"/>
            <ac:spMk id="9" creationId="{13BE0707-7F53-4640-30FA-59AB7BF8CEF1}"/>
          </ac:spMkLst>
        </pc:spChg>
      </pc:sldChg>
      <pc:sldChg chg="modSp mod">
        <pc:chgData name="Keyley Graham" userId="51178f3d-3260-4cce-be31-d5467aca893d" providerId="ADAL" clId="{4B63CDA3-C11E-2145-83A9-75B70EE46A80}" dt="2025-09-18T09:52:15.958" v="358" actId="14100"/>
        <pc:sldMkLst>
          <pc:docMk/>
          <pc:sldMk cId="316867081" sldId="443"/>
        </pc:sldMkLst>
        <pc:spChg chg="mod">
          <ac:chgData name="Keyley Graham" userId="51178f3d-3260-4cce-be31-d5467aca893d" providerId="ADAL" clId="{4B63CDA3-C11E-2145-83A9-75B70EE46A80}" dt="2025-09-18T09:52:12.251" v="357" actId="1035"/>
          <ac:spMkLst>
            <pc:docMk/>
            <pc:sldMk cId="316867081" sldId="443"/>
            <ac:spMk id="2" creationId="{C3574FB5-C758-E696-04E7-2EFFF02EE566}"/>
          </ac:spMkLst>
        </pc:spChg>
        <pc:spChg chg="mod">
          <ac:chgData name="Keyley Graham" userId="51178f3d-3260-4cce-be31-d5467aca893d" providerId="ADAL" clId="{4B63CDA3-C11E-2145-83A9-75B70EE46A80}" dt="2025-09-18T09:52:07.019" v="348" actId="27636"/>
          <ac:spMkLst>
            <pc:docMk/>
            <pc:sldMk cId="316867081" sldId="443"/>
            <ac:spMk id="3" creationId="{65E30DF2-8744-E0FA-663A-004E04718393}"/>
          </ac:spMkLst>
        </pc:spChg>
        <pc:spChg chg="mod">
          <ac:chgData name="Keyley Graham" userId="51178f3d-3260-4cce-be31-d5467aca893d" providerId="ADAL" clId="{4B63CDA3-C11E-2145-83A9-75B70EE46A80}" dt="2025-09-18T09:52:15.958" v="358" actId="14100"/>
          <ac:spMkLst>
            <pc:docMk/>
            <pc:sldMk cId="316867081" sldId="443"/>
            <ac:spMk id="4" creationId="{7DE06520-D1E7-0F97-127F-D5C0988A66C5}"/>
          </ac:spMkLst>
        </pc:spChg>
      </pc:sldChg>
      <pc:sldChg chg="modSp mod">
        <pc:chgData name="Keyley Graham" userId="51178f3d-3260-4cce-be31-d5467aca893d" providerId="ADAL" clId="{4B63CDA3-C11E-2145-83A9-75B70EE46A80}" dt="2025-09-18T09:43:43.846" v="81" actId="1038"/>
        <pc:sldMkLst>
          <pc:docMk/>
          <pc:sldMk cId="2161116668" sldId="444"/>
        </pc:sldMkLst>
        <pc:spChg chg="mod">
          <ac:chgData name="Keyley Graham" userId="51178f3d-3260-4cce-be31-d5467aca893d" providerId="ADAL" clId="{4B63CDA3-C11E-2145-83A9-75B70EE46A80}" dt="2025-09-18T09:43:32.924" v="70" actId="1038"/>
          <ac:spMkLst>
            <pc:docMk/>
            <pc:sldMk cId="2161116668" sldId="444"/>
            <ac:spMk id="2" creationId="{5E0BD865-D296-0050-CF7B-F0A5B15C7DF9}"/>
          </ac:spMkLst>
        </pc:spChg>
        <pc:spChg chg="mod">
          <ac:chgData name="Keyley Graham" userId="51178f3d-3260-4cce-be31-d5467aca893d" providerId="ADAL" clId="{4B63CDA3-C11E-2145-83A9-75B70EE46A80}" dt="2025-09-18T09:43:39.054" v="72" actId="1076"/>
          <ac:spMkLst>
            <pc:docMk/>
            <pc:sldMk cId="2161116668" sldId="444"/>
            <ac:spMk id="4" creationId="{EC8508BB-3C2B-886E-3E8F-D712E9B2754D}"/>
          </ac:spMkLst>
        </pc:spChg>
        <pc:spChg chg="mod">
          <ac:chgData name="Keyley Graham" userId="51178f3d-3260-4cce-be31-d5467aca893d" providerId="ADAL" clId="{4B63CDA3-C11E-2145-83A9-75B70EE46A80}" dt="2025-09-18T09:43:43.846" v="81" actId="1038"/>
          <ac:spMkLst>
            <pc:docMk/>
            <pc:sldMk cId="2161116668" sldId="444"/>
            <ac:spMk id="8" creationId="{642236BA-AFDF-E61A-F6AD-CA3EA3F0C63A}"/>
          </ac:spMkLst>
        </pc:spChg>
      </pc:sldChg>
      <pc:sldChg chg="modSp mod">
        <pc:chgData name="Keyley Graham" userId="51178f3d-3260-4cce-be31-d5467aca893d" providerId="ADAL" clId="{4B63CDA3-C11E-2145-83A9-75B70EE46A80}" dt="2025-09-18T09:48:03.885" v="247" actId="207"/>
        <pc:sldMkLst>
          <pc:docMk/>
          <pc:sldMk cId="266239097" sldId="445"/>
        </pc:sldMkLst>
        <pc:spChg chg="mod">
          <ac:chgData name="Keyley Graham" userId="51178f3d-3260-4cce-be31-d5467aca893d" providerId="ADAL" clId="{4B63CDA3-C11E-2145-83A9-75B70EE46A80}" dt="2025-09-18T09:47:58.610" v="245" actId="1038"/>
          <ac:spMkLst>
            <pc:docMk/>
            <pc:sldMk cId="266239097" sldId="445"/>
            <ac:spMk id="2" creationId="{858A9EDF-6708-DE45-B501-F0092427AD9A}"/>
          </ac:spMkLst>
        </pc:spChg>
        <pc:spChg chg="mod">
          <ac:chgData name="Keyley Graham" userId="51178f3d-3260-4cce-be31-d5467aca893d" providerId="ADAL" clId="{4B63CDA3-C11E-2145-83A9-75B70EE46A80}" dt="2025-09-18T09:48:03.885" v="247" actId="207"/>
          <ac:spMkLst>
            <pc:docMk/>
            <pc:sldMk cId="266239097" sldId="445"/>
            <ac:spMk id="3" creationId="{78459EF5-9D16-28EC-E764-F372953E9B9D}"/>
          </ac:spMkLst>
        </pc:spChg>
        <pc:spChg chg="mod">
          <ac:chgData name="Keyley Graham" userId="51178f3d-3260-4cce-be31-d5467aca893d" providerId="ADAL" clId="{4B63CDA3-C11E-2145-83A9-75B70EE46A80}" dt="2025-09-18T09:47:54.206" v="232" actId="14100"/>
          <ac:spMkLst>
            <pc:docMk/>
            <pc:sldMk cId="266239097" sldId="445"/>
            <ac:spMk id="8" creationId="{8454085D-E044-5A75-2AAC-26854981671A}"/>
          </ac:spMkLst>
        </pc:spChg>
      </pc:sldChg>
      <pc:sldChg chg="addSp modSp mod">
        <pc:chgData name="Keyley Graham" userId="51178f3d-3260-4cce-be31-d5467aca893d" providerId="ADAL" clId="{4B63CDA3-C11E-2145-83A9-75B70EE46A80}" dt="2025-09-18T09:53:51.868" v="405"/>
        <pc:sldMkLst>
          <pc:docMk/>
          <pc:sldMk cId="2781726836" sldId="446"/>
        </pc:sldMkLst>
        <pc:spChg chg="mod">
          <ac:chgData name="Keyley Graham" userId="51178f3d-3260-4cce-be31-d5467aca893d" providerId="ADAL" clId="{4B63CDA3-C11E-2145-83A9-75B70EE46A80}" dt="2025-09-18T09:53:21.459" v="390" actId="1038"/>
          <ac:spMkLst>
            <pc:docMk/>
            <pc:sldMk cId="2781726836" sldId="446"/>
            <ac:spMk id="2" creationId="{87432CE8-9FAD-25BC-7580-BC5F3A2F7EE6}"/>
          </ac:spMkLst>
        </pc:spChg>
        <pc:spChg chg="mod">
          <ac:chgData name="Keyley Graham" userId="51178f3d-3260-4cce-be31-d5467aca893d" providerId="ADAL" clId="{4B63CDA3-C11E-2145-83A9-75B70EE46A80}" dt="2025-09-18T09:53:31.997" v="397" actId="14100"/>
          <ac:spMkLst>
            <pc:docMk/>
            <pc:sldMk cId="2781726836" sldId="446"/>
            <ac:spMk id="3" creationId="{5D064493-C35E-6823-76E8-234A9E4E850C}"/>
          </ac:spMkLst>
        </pc:spChg>
        <pc:spChg chg="add mod">
          <ac:chgData name="Keyley Graham" userId="51178f3d-3260-4cce-be31-d5467aca893d" providerId="ADAL" clId="{4B63CDA3-C11E-2145-83A9-75B70EE46A80}" dt="2025-09-18T09:53:51.868" v="405"/>
          <ac:spMkLst>
            <pc:docMk/>
            <pc:sldMk cId="2781726836" sldId="446"/>
            <ac:spMk id="6" creationId="{C72028F8-7594-FC5D-0237-870335AF3F70}"/>
          </ac:spMkLst>
        </pc:spChg>
        <pc:picChg chg="mod">
          <ac:chgData name="Keyley Graham" userId="51178f3d-3260-4cce-be31-d5467aca893d" providerId="ADAL" clId="{4B63CDA3-C11E-2145-83A9-75B70EE46A80}" dt="2025-09-18T09:53:36.990" v="404" actId="1037"/>
          <ac:picMkLst>
            <pc:docMk/>
            <pc:sldMk cId="2781726836" sldId="446"/>
            <ac:picMk id="5" creationId="{CDE17896-39AE-B587-0AD8-E18016209004}"/>
          </ac:picMkLst>
        </pc:picChg>
      </pc:sldChg>
    </pc:docChg>
  </pc:docChgLst>
  <pc:docChgLst>
    <pc:chgData name="Becky" userId="0400a876-98a3-4c62-8d40-42038257a6ad" providerId="ADAL" clId="{4A4A998B-B0E2-4505-B003-48D9A482DBD8}"/>
    <pc:docChg chg="custSel modSld">
      <pc:chgData name="Becky" userId="0400a876-98a3-4c62-8d40-42038257a6ad" providerId="ADAL" clId="{4A4A998B-B0E2-4505-B003-48D9A482DBD8}" dt="2025-08-15T10:23:00.027" v="150" actId="403"/>
      <pc:docMkLst>
        <pc:docMk/>
      </pc:docMkLst>
      <pc:sldChg chg="modSp mod">
        <pc:chgData name="Becky" userId="0400a876-98a3-4c62-8d40-42038257a6ad" providerId="ADAL" clId="{4A4A998B-B0E2-4505-B003-48D9A482DBD8}" dt="2025-08-15T10:13:49.492" v="29" actId="20577"/>
        <pc:sldMkLst>
          <pc:docMk/>
          <pc:sldMk cId="1098972612" sldId="257"/>
        </pc:sldMkLst>
      </pc:sldChg>
      <pc:sldChg chg="modSp mod">
        <pc:chgData name="Becky" userId="0400a876-98a3-4c62-8d40-42038257a6ad" providerId="ADAL" clId="{4A4A998B-B0E2-4505-B003-48D9A482DBD8}" dt="2025-08-15T10:14:12.732" v="40" actId="20577"/>
        <pc:sldMkLst>
          <pc:docMk/>
          <pc:sldMk cId="273096772" sldId="263"/>
        </pc:sldMkLst>
      </pc:sldChg>
      <pc:sldChg chg="modSp mod">
        <pc:chgData name="Becky" userId="0400a876-98a3-4c62-8d40-42038257a6ad" providerId="ADAL" clId="{4A4A998B-B0E2-4505-B003-48D9A482DBD8}" dt="2025-08-15T10:17:52.028" v="70" actId="403"/>
        <pc:sldMkLst>
          <pc:docMk/>
          <pc:sldMk cId="4249826740" sldId="309"/>
        </pc:sldMkLst>
      </pc:sldChg>
      <pc:sldChg chg="modSp mod">
        <pc:chgData name="Becky" userId="0400a876-98a3-4c62-8d40-42038257a6ad" providerId="ADAL" clId="{4A4A998B-B0E2-4505-B003-48D9A482DBD8}" dt="2025-08-15T10:20:08.213" v="96" actId="14100"/>
        <pc:sldMkLst>
          <pc:docMk/>
          <pc:sldMk cId="2160408712" sldId="325"/>
        </pc:sldMkLst>
      </pc:sldChg>
      <pc:sldChg chg="modSp mod">
        <pc:chgData name="Becky" userId="0400a876-98a3-4c62-8d40-42038257a6ad" providerId="ADAL" clId="{4A4A998B-B0E2-4505-B003-48D9A482DBD8}" dt="2025-08-15T10:23:00.027" v="150" actId="403"/>
        <pc:sldMkLst>
          <pc:docMk/>
          <pc:sldMk cId="763485723" sldId="337"/>
        </pc:sldMkLst>
      </pc:sldChg>
      <pc:sldChg chg="modSp mod">
        <pc:chgData name="Becky" userId="0400a876-98a3-4c62-8d40-42038257a6ad" providerId="ADAL" clId="{4A4A998B-B0E2-4505-B003-48D9A482DBD8}" dt="2025-08-15T10:16:37.401" v="63" actId="20577"/>
        <pc:sldMkLst>
          <pc:docMk/>
          <pc:sldMk cId="1649873826" sldId="352"/>
        </pc:sldMkLst>
      </pc:sldChg>
      <pc:sldChg chg="modSp mod">
        <pc:chgData name="Becky" userId="0400a876-98a3-4c62-8d40-42038257a6ad" providerId="ADAL" clId="{4A4A998B-B0E2-4505-B003-48D9A482DBD8}" dt="2025-08-15T10:17:37.176" v="68" actId="20577"/>
        <pc:sldMkLst>
          <pc:docMk/>
          <pc:sldMk cId="1128156431" sldId="354"/>
        </pc:sldMkLst>
      </pc:sldChg>
      <pc:sldChg chg="modSp">
        <pc:chgData name="Becky" userId="0400a876-98a3-4c62-8d40-42038257a6ad" providerId="ADAL" clId="{4A4A998B-B0E2-4505-B003-48D9A482DBD8}" dt="2025-08-15T10:20:42.553" v="102" actId="403"/>
        <pc:sldMkLst>
          <pc:docMk/>
          <pc:sldMk cId="656621626" sldId="439"/>
        </pc:sldMkLst>
      </pc:sldChg>
      <pc:sldChg chg="modSp">
        <pc:chgData name="Becky" userId="0400a876-98a3-4c62-8d40-42038257a6ad" providerId="ADAL" clId="{4A4A998B-B0E2-4505-B003-48D9A482DBD8}" dt="2025-08-15T10:21:05.939" v="106" actId="403"/>
        <pc:sldMkLst>
          <pc:docMk/>
          <pc:sldMk cId="2547663075" sldId="440"/>
        </pc:sldMkLst>
      </pc:sldChg>
      <pc:sldChg chg="modSp">
        <pc:chgData name="Becky" userId="0400a876-98a3-4c62-8d40-42038257a6ad" providerId="ADAL" clId="{4A4A998B-B0E2-4505-B003-48D9A482DBD8}" dt="2025-08-15T10:21:32.809" v="123" actId="403"/>
        <pc:sldMkLst>
          <pc:docMk/>
          <pc:sldMk cId="3283702791" sldId="441"/>
        </pc:sldMkLst>
      </pc:sldChg>
      <pc:sldChg chg="modSp mod">
        <pc:chgData name="Becky" userId="0400a876-98a3-4c62-8d40-42038257a6ad" providerId="ADAL" clId="{4A4A998B-B0E2-4505-B003-48D9A482DBD8}" dt="2025-08-15T10:22:06.433" v="141" actId="1076"/>
        <pc:sldMkLst>
          <pc:docMk/>
          <pc:sldMk cId="1159580827" sldId="442"/>
        </pc:sldMkLst>
      </pc:sldChg>
      <pc:sldChg chg="modSp">
        <pc:chgData name="Becky" userId="0400a876-98a3-4c62-8d40-42038257a6ad" providerId="ADAL" clId="{4A4A998B-B0E2-4505-B003-48D9A482DBD8}" dt="2025-08-15T10:22:26.142" v="146" actId="20577"/>
        <pc:sldMkLst>
          <pc:docMk/>
          <pc:sldMk cId="316867081" sldId="443"/>
        </pc:sldMkLst>
      </pc:sldChg>
      <pc:sldChg chg="modSp mod">
        <pc:chgData name="Becky" userId="0400a876-98a3-4c62-8d40-42038257a6ad" providerId="ADAL" clId="{4A4A998B-B0E2-4505-B003-48D9A482DBD8}" dt="2025-08-15T10:14:51.957" v="45" actId="33524"/>
        <pc:sldMkLst>
          <pc:docMk/>
          <pc:sldMk cId="2161116668" sldId="444"/>
        </pc:sldMkLst>
      </pc:sldChg>
    </pc:docChg>
  </pc:docChgLst>
  <pc:docChgLst>
    <pc:chgData name="John Gilbert" userId="cd3b0cd7-f9c1-45be-a1d9-4a73a5d8860c" providerId="ADAL" clId="{3EBC8C68-061A-4798-8F7A-97DD87C7FB03}"/>
    <pc:docChg chg="undo custSel modSld">
      <pc:chgData name="John Gilbert" userId="cd3b0cd7-f9c1-45be-a1d9-4a73a5d8860c" providerId="ADAL" clId="{3EBC8C68-061A-4798-8F7A-97DD87C7FB03}" dt="2025-03-12T12:11:38.991" v="70" actId="255"/>
      <pc:docMkLst>
        <pc:docMk/>
      </pc:docMkLst>
      <pc:sldChg chg="modSp mod">
        <pc:chgData name="John Gilbert" userId="cd3b0cd7-f9c1-45be-a1d9-4a73a5d8860c" providerId="ADAL" clId="{3EBC8C68-061A-4798-8F7A-97DD87C7FB03}" dt="2025-02-28T12:14:53.025" v="16" actId="27636"/>
        <pc:sldMkLst>
          <pc:docMk/>
          <pc:sldMk cId="1601415761" sldId="290"/>
        </pc:sldMkLst>
      </pc:sldChg>
      <pc:sldChg chg="modSp mod">
        <pc:chgData name="John Gilbert" userId="cd3b0cd7-f9c1-45be-a1d9-4a73a5d8860c" providerId="ADAL" clId="{3EBC8C68-061A-4798-8F7A-97DD87C7FB03}" dt="2025-02-28T12:16:24.448" v="66" actId="114"/>
        <pc:sldMkLst>
          <pc:docMk/>
          <pc:sldMk cId="2160408712" sldId="325"/>
        </pc:sldMkLst>
      </pc:sldChg>
      <pc:sldChg chg="modSp mod">
        <pc:chgData name="John Gilbert" userId="cd3b0cd7-f9c1-45be-a1d9-4a73a5d8860c" providerId="ADAL" clId="{3EBC8C68-061A-4798-8F7A-97DD87C7FB03}" dt="2025-03-12T12:11:38.991" v="70" actId="255"/>
        <pc:sldMkLst>
          <pc:docMk/>
          <pc:sldMk cId="763485723" sldId="337"/>
        </pc:sldMkLst>
      </pc:sldChg>
      <pc:sldChg chg="modSp mod">
        <pc:chgData name="John Gilbert" userId="cd3b0cd7-f9c1-45be-a1d9-4a73a5d8860c" providerId="ADAL" clId="{3EBC8C68-061A-4798-8F7A-97DD87C7FB03}" dt="2025-02-28T12:14:53.038" v="17" actId="27636"/>
        <pc:sldMkLst>
          <pc:docMk/>
          <pc:sldMk cId="1649873826" sldId="352"/>
        </pc:sldMkLst>
      </pc:sldChg>
      <pc:sldChg chg="modSp mod">
        <pc:chgData name="John Gilbert" userId="cd3b0cd7-f9c1-45be-a1d9-4a73a5d8860c" providerId="ADAL" clId="{3EBC8C68-061A-4798-8F7A-97DD87C7FB03}" dt="2025-02-27T14:06:56.285" v="2" actId="14100"/>
        <pc:sldMkLst>
          <pc:docMk/>
          <pc:sldMk cId="3652330125" sldId="438"/>
        </pc:sldMkLst>
      </pc:sldChg>
      <pc:sldChg chg="modSp mod">
        <pc:chgData name="John Gilbert" userId="cd3b0cd7-f9c1-45be-a1d9-4a73a5d8860c" providerId="ADAL" clId="{3EBC8C68-061A-4798-8F7A-97DD87C7FB03}" dt="2025-02-28T12:14:53.009" v="15" actId="27636"/>
        <pc:sldMkLst>
          <pc:docMk/>
          <pc:sldMk cId="1159580827" sldId="442"/>
        </pc:sldMkLst>
      </pc:sldChg>
      <pc:sldChg chg="modSp mod">
        <pc:chgData name="John Gilbert" userId="cd3b0cd7-f9c1-45be-a1d9-4a73a5d8860c" providerId="ADAL" clId="{3EBC8C68-061A-4798-8F7A-97DD87C7FB03}" dt="2025-02-27T14:07:57.056" v="13" actId="1076"/>
        <pc:sldMkLst>
          <pc:docMk/>
          <pc:sldMk cId="2161116668" sldId="444"/>
        </pc:sldMkLst>
      </pc:sldChg>
      <pc:sldChg chg="modSp">
        <pc:chgData name="John Gilbert" userId="cd3b0cd7-f9c1-45be-a1d9-4a73a5d8860c" providerId="ADAL" clId="{3EBC8C68-061A-4798-8F7A-97DD87C7FB03}" dt="2025-02-28T12:14:53.804" v="22" actId="5793"/>
        <pc:sldMkLst>
          <pc:docMk/>
          <pc:sldMk cId="266239097" sldId="44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C460FB-6A52-4559-98DA-1FC983152405}" type="datetimeFigureOut">
              <a:rPr lang="en-GB" smtClean="0"/>
              <a:t>18/09/2025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12B022-0315-4C75-B0E1-D225BCD6789C}" type="slidenum">
              <a:rPr lang="en-GB" smtClean="0"/>
              <a:t>‹#›</a:t>
            </a:fld>
            <a:endParaRPr lang="en-GB"/>
          </a:p>
        </p:txBody>
      </p:sp>
    </p:spTree>
    <p:extLst>
      <p:ext uri="{BB962C8B-B14F-4D97-AF65-F5344CB8AC3E}">
        <p14:creationId xmlns:p14="http://schemas.microsoft.com/office/powerpoint/2010/main" val="189940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12B022-0315-4C75-B0E1-D225BCD6789C}" type="slidenum">
              <a:rPr lang="en-GB" smtClean="0"/>
              <a:t>4</a:t>
            </a:fld>
            <a:endParaRPr lang="en-GB"/>
          </a:p>
        </p:txBody>
      </p:sp>
    </p:spTree>
    <p:extLst>
      <p:ext uri="{BB962C8B-B14F-4D97-AF65-F5344CB8AC3E}">
        <p14:creationId xmlns:p14="http://schemas.microsoft.com/office/powerpoint/2010/main" val="3462441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774BBF3-7659-4FAF-922D-7B8B505E75A0}" type="slidenum">
              <a:rPr lang="en-GB" smtClean="0"/>
              <a:t>11</a:t>
            </a:fld>
            <a:endParaRPr lang="en-GB"/>
          </a:p>
        </p:txBody>
      </p:sp>
    </p:spTree>
    <p:extLst>
      <p:ext uri="{BB962C8B-B14F-4D97-AF65-F5344CB8AC3E}">
        <p14:creationId xmlns:p14="http://schemas.microsoft.com/office/powerpoint/2010/main" val="1455493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9BD1-A392-034A-B0AA-8FDDF51A2A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08B6121-56E6-B206-004A-095ECCE471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5A7F52-378E-7763-4ADA-F73DC9B1D837}"/>
              </a:ext>
            </a:extLst>
          </p:cNvPr>
          <p:cNvSpPr>
            <a:spLocks noGrp="1"/>
          </p:cNvSpPr>
          <p:nvPr>
            <p:ph type="dt" sz="half" idx="10"/>
          </p:nvPr>
        </p:nvSpPr>
        <p:spPr/>
        <p:txBody>
          <a:bodyPr/>
          <a:lstStyle/>
          <a:p>
            <a:fld id="{6A3D286C-96FB-4DAC-A238-4401E618A2D9}" type="datetime1">
              <a:rPr lang="en-GB" smtClean="0"/>
              <a:t>18/09/2025</a:t>
            </a:fld>
            <a:endParaRPr lang="en-GB"/>
          </a:p>
        </p:txBody>
      </p:sp>
      <p:sp>
        <p:nvSpPr>
          <p:cNvPr id="5" name="Footer Placeholder 4">
            <a:extLst>
              <a:ext uri="{FF2B5EF4-FFF2-40B4-BE49-F238E27FC236}">
                <a16:creationId xmlns:a16="http://schemas.microsoft.com/office/drawing/2014/main" id="{72F40AAB-093E-8FF9-CB0C-4F672637B2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252CE3-A669-BC5B-6724-CDC04994C916}"/>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3342079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A8C7D-3066-DABB-9754-AC3E2C0D91A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4AD27C-F185-9916-58A0-BAEF99EDE3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D8D8B9-2A6D-E365-FBBD-2A6F3025C2CC}"/>
              </a:ext>
            </a:extLst>
          </p:cNvPr>
          <p:cNvSpPr>
            <a:spLocks noGrp="1"/>
          </p:cNvSpPr>
          <p:nvPr>
            <p:ph type="dt" sz="half" idx="10"/>
          </p:nvPr>
        </p:nvSpPr>
        <p:spPr/>
        <p:txBody>
          <a:bodyPr/>
          <a:lstStyle/>
          <a:p>
            <a:fld id="{DC7B2AC9-4E56-4E1A-9449-8AFF8336BCB0}" type="datetime1">
              <a:rPr lang="en-GB" smtClean="0"/>
              <a:t>18/09/2025</a:t>
            </a:fld>
            <a:endParaRPr lang="en-GB"/>
          </a:p>
        </p:txBody>
      </p:sp>
      <p:sp>
        <p:nvSpPr>
          <p:cNvPr id="5" name="Footer Placeholder 4">
            <a:extLst>
              <a:ext uri="{FF2B5EF4-FFF2-40B4-BE49-F238E27FC236}">
                <a16:creationId xmlns:a16="http://schemas.microsoft.com/office/drawing/2014/main" id="{7C36E90B-18E0-5F53-54B4-286E655684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17ABAF-BEE0-81AE-6C32-4E203650DB32}"/>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2307016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2407E1-3CA7-1460-20B3-C5D144A5C31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6DB7FD-F0E6-E4F7-FE4A-4CF48BED1B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91EC93-91AD-E9DB-AD3D-0183E2A83A03}"/>
              </a:ext>
            </a:extLst>
          </p:cNvPr>
          <p:cNvSpPr>
            <a:spLocks noGrp="1"/>
          </p:cNvSpPr>
          <p:nvPr>
            <p:ph type="dt" sz="half" idx="10"/>
          </p:nvPr>
        </p:nvSpPr>
        <p:spPr/>
        <p:txBody>
          <a:bodyPr/>
          <a:lstStyle/>
          <a:p>
            <a:fld id="{0B7BA96B-9B4B-46CC-898B-D70E0FEFEB38}" type="datetime1">
              <a:rPr lang="en-GB" smtClean="0"/>
              <a:t>18/09/2025</a:t>
            </a:fld>
            <a:endParaRPr lang="en-GB"/>
          </a:p>
        </p:txBody>
      </p:sp>
      <p:sp>
        <p:nvSpPr>
          <p:cNvPr id="5" name="Footer Placeholder 4">
            <a:extLst>
              <a:ext uri="{FF2B5EF4-FFF2-40B4-BE49-F238E27FC236}">
                <a16:creationId xmlns:a16="http://schemas.microsoft.com/office/drawing/2014/main" id="{B6BA9D8C-A171-28EB-9161-D32FD14385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62A96F-62A7-8FB2-E295-1A8E149C2D85}"/>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304264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B925-30F9-9BD3-B130-2DEAC8F42A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77DB0B-E047-B36E-DE6A-6A8504B919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A5E82B-EB5F-ACA2-6B30-B2250AA86630}"/>
              </a:ext>
            </a:extLst>
          </p:cNvPr>
          <p:cNvSpPr>
            <a:spLocks noGrp="1"/>
          </p:cNvSpPr>
          <p:nvPr>
            <p:ph type="dt" sz="half" idx="10"/>
          </p:nvPr>
        </p:nvSpPr>
        <p:spPr/>
        <p:txBody>
          <a:bodyPr/>
          <a:lstStyle/>
          <a:p>
            <a:fld id="{CFCCC6C2-D7E9-48D6-AF13-1DD0454AF81E}" type="datetime1">
              <a:rPr lang="en-GB" smtClean="0"/>
              <a:t>18/09/2025</a:t>
            </a:fld>
            <a:endParaRPr lang="en-GB"/>
          </a:p>
        </p:txBody>
      </p:sp>
      <p:sp>
        <p:nvSpPr>
          <p:cNvPr id="5" name="Footer Placeholder 4">
            <a:extLst>
              <a:ext uri="{FF2B5EF4-FFF2-40B4-BE49-F238E27FC236}">
                <a16:creationId xmlns:a16="http://schemas.microsoft.com/office/drawing/2014/main" id="{455491A3-041D-A113-BDAC-4CE16B917D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6BCA3F-C940-221D-20E4-3D16A44986AC}"/>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1190705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DC569-0D34-F18D-B58D-FBAD1A589D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F08F23-8C61-9A42-9AC0-C6F90633D8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69FAD5-5248-5E4A-502B-28C6BEB8A823}"/>
              </a:ext>
            </a:extLst>
          </p:cNvPr>
          <p:cNvSpPr>
            <a:spLocks noGrp="1"/>
          </p:cNvSpPr>
          <p:nvPr>
            <p:ph type="dt" sz="half" idx="10"/>
          </p:nvPr>
        </p:nvSpPr>
        <p:spPr/>
        <p:txBody>
          <a:bodyPr/>
          <a:lstStyle/>
          <a:p>
            <a:fld id="{07C84985-465F-4A92-AD49-2FBB20C95B0D}" type="datetime1">
              <a:rPr lang="en-GB" smtClean="0"/>
              <a:t>18/09/2025</a:t>
            </a:fld>
            <a:endParaRPr lang="en-GB"/>
          </a:p>
        </p:txBody>
      </p:sp>
      <p:sp>
        <p:nvSpPr>
          <p:cNvPr id="5" name="Footer Placeholder 4">
            <a:extLst>
              <a:ext uri="{FF2B5EF4-FFF2-40B4-BE49-F238E27FC236}">
                <a16:creationId xmlns:a16="http://schemas.microsoft.com/office/drawing/2014/main" id="{52591251-A1F2-EA19-73A1-4F61CC763F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F1E7BA-04D3-4497-ACB1-34CB5FACCCC2}"/>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276127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10296-B3DA-987C-4341-279D94BE23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B67305-8C78-2514-D9F5-B03C1367D5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33E7AF6-254E-4C2B-F9B7-C4943FACA0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00492A7-8B65-ED0C-E90B-EAA6A90FE7A3}"/>
              </a:ext>
            </a:extLst>
          </p:cNvPr>
          <p:cNvSpPr>
            <a:spLocks noGrp="1"/>
          </p:cNvSpPr>
          <p:nvPr>
            <p:ph type="dt" sz="half" idx="10"/>
          </p:nvPr>
        </p:nvSpPr>
        <p:spPr/>
        <p:txBody>
          <a:bodyPr/>
          <a:lstStyle/>
          <a:p>
            <a:fld id="{AFDE9838-4A29-4135-A975-68EA56B82AB1}" type="datetime1">
              <a:rPr lang="en-GB" smtClean="0"/>
              <a:t>18/09/2025</a:t>
            </a:fld>
            <a:endParaRPr lang="en-GB"/>
          </a:p>
        </p:txBody>
      </p:sp>
      <p:sp>
        <p:nvSpPr>
          <p:cNvPr id="6" name="Footer Placeholder 5">
            <a:extLst>
              <a:ext uri="{FF2B5EF4-FFF2-40B4-BE49-F238E27FC236}">
                <a16:creationId xmlns:a16="http://schemas.microsoft.com/office/drawing/2014/main" id="{CF52AA06-A96B-0AE9-3DFA-204236EA93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16BB55-075A-ACB4-4ACF-585DC3CFEB36}"/>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2370904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185AF-C9EF-2E3B-BB9E-2DC7C715C8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E27A3E-800D-B9F7-7EE0-7DFE0ADAF5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BA5FE1-419D-F284-F657-3047CDD41F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6881BE5-7CBC-C5BD-460C-8C7014B9AF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AD2D21-8FBF-BCD6-A787-3B78278A58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AD98F9E-0235-4E38-31C3-41A9C20B8AA1}"/>
              </a:ext>
            </a:extLst>
          </p:cNvPr>
          <p:cNvSpPr>
            <a:spLocks noGrp="1"/>
          </p:cNvSpPr>
          <p:nvPr>
            <p:ph type="dt" sz="half" idx="10"/>
          </p:nvPr>
        </p:nvSpPr>
        <p:spPr/>
        <p:txBody>
          <a:bodyPr/>
          <a:lstStyle/>
          <a:p>
            <a:fld id="{FE079858-3DBE-45E9-B431-28FCCBAFF1F3}" type="datetime1">
              <a:rPr lang="en-GB" smtClean="0"/>
              <a:t>18/09/2025</a:t>
            </a:fld>
            <a:endParaRPr lang="en-GB"/>
          </a:p>
        </p:txBody>
      </p:sp>
      <p:sp>
        <p:nvSpPr>
          <p:cNvPr id="8" name="Footer Placeholder 7">
            <a:extLst>
              <a:ext uri="{FF2B5EF4-FFF2-40B4-BE49-F238E27FC236}">
                <a16:creationId xmlns:a16="http://schemas.microsoft.com/office/drawing/2014/main" id="{23594140-3C31-5FA0-2DD7-8D9CD54C1D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4368A7D-C06A-F04C-AD6B-223A28D714CE}"/>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2100676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885F-29FE-7006-8CE5-96C5715745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042C8FB-93FD-0658-3E98-EF8B96A6F890}"/>
              </a:ext>
            </a:extLst>
          </p:cNvPr>
          <p:cNvSpPr>
            <a:spLocks noGrp="1"/>
          </p:cNvSpPr>
          <p:nvPr>
            <p:ph type="dt" sz="half" idx="10"/>
          </p:nvPr>
        </p:nvSpPr>
        <p:spPr/>
        <p:txBody>
          <a:bodyPr/>
          <a:lstStyle/>
          <a:p>
            <a:fld id="{09EDC470-4915-408D-BF50-ED7F27270849}" type="datetime1">
              <a:rPr lang="en-GB" smtClean="0"/>
              <a:t>18/09/2025</a:t>
            </a:fld>
            <a:endParaRPr lang="en-GB"/>
          </a:p>
        </p:txBody>
      </p:sp>
      <p:sp>
        <p:nvSpPr>
          <p:cNvPr id="4" name="Footer Placeholder 3">
            <a:extLst>
              <a:ext uri="{FF2B5EF4-FFF2-40B4-BE49-F238E27FC236}">
                <a16:creationId xmlns:a16="http://schemas.microsoft.com/office/drawing/2014/main" id="{A2992606-F466-798F-8030-FE38FE7330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1BEC3D1-4104-83B1-773C-8E6F5B00C048}"/>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136613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30E30C-4E83-BA15-870F-C6DB56F81334}"/>
              </a:ext>
            </a:extLst>
          </p:cNvPr>
          <p:cNvSpPr>
            <a:spLocks noGrp="1"/>
          </p:cNvSpPr>
          <p:nvPr>
            <p:ph type="dt" sz="half" idx="10"/>
          </p:nvPr>
        </p:nvSpPr>
        <p:spPr/>
        <p:txBody>
          <a:bodyPr/>
          <a:lstStyle/>
          <a:p>
            <a:fld id="{B5CC71AB-75A4-43A8-AAC9-39112BDC38A3}" type="datetime1">
              <a:rPr lang="en-GB" smtClean="0"/>
              <a:t>18/09/2025</a:t>
            </a:fld>
            <a:endParaRPr lang="en-GB"/>
          </a:p>
        </p:txBody>
      </p:sp>
      <p:sp>
        <p:nvSpPr>
          <p:cNvPr id="3" name="Footer Placeholder 2">
            <a:extLst>
              <a:ext uri="{FF2B5EF4-FFF2-40B4-BE49-F238E27FC236}">
                <a16:creationId xmlns:a16="http://schemas.microsoft.com/office/drawing/2014/main" id="{EB88D7CA-61E1-9102-49DC-8792DE05C6C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DCED6E-52CD-DA4C-D0F2-0F8AB808824A}"/>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4261758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C2DB-045A-4DB0-EF90-126BFFBEFA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52F77B-2DBD-9D88-0901-BC20508422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5B59FB6-0DDD-06B3-866E-58B059504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44E06-1319-B74E-A6A4-CBEA21195F4C}"/>
              </a:ext>
            </a:extLst>
          </p:cNvPr>
          <p:cNvSpPr>
            <a:spLocks noGrp="1"/>
          </p:cNvSpPr>
          <p:nvPr>
            <p:ph type="dt" sz="half" idx="10"/>
          </p:nvPr>
        </p:nvSpPr>
        <p:spPr/>
        <p:txBody>
          <a:bodyPr/>
          <a:lstStyle/>
          <a:p>
            <a:fld id="{B4B39D61-DC8A-4476-AD1D-C5B0989488D6}" type="datetime1">
              <a:rPr lang="en-GB" smtClean="0"/>
              <a:t>18/09/2025</a:t>
            </a:fld>
            <a:endParaRPr lang="en-GB"/>
          </a:p>
        </p:txBody>
      </p:sp>
      <p:sp>
        <p:nvSpPr>
          <p:cNvPr id="6" name="Footer Placeholder 5">
            <a:extLst>
              <a:ext uri="{FF2B5EF4-FFF2-40B4-BE49-F238E27FC236}">
                <a16:creationId xmlns:a16="http://schemas.microsoft.com/office/drawing/2014/main" id="{AADF4C54-0B90-481B-ECEA-07FD9B07F9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F5359A-A824-66F3-8ACF-86A7ED8F1FCA}"/>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455803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91A5D-F1F5-25CE-5CF3-65CF73A2A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8722E6B-C314-2C31-D704-3896350620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FCF6ED7-4AEA-C3D1-8D24-84694B5C45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073C7-C298-0E65-458F-2C7DAE995D94}"/>
              </a:ext>
            </a:extLst>
          </p:cNvPr>
          <p:cNvSpPr>
            <a:spLocks noGrp="1"/>
          </p:cNvSpPr>
          <p:nvPr>
            <p:ph type="dt" sz="half" idx="10"/>
          </p:nvPr>
        </p:nvSpPr>
        <p:spPr/>
        <p:txBody>
          <a:bodyPr/>
          <a:lstStyle/>
          <a:p>
            <a:fld id="{324CB4F3-D40B-4BD1-9249-BC43D829E9A7}" type="datetime1">
              <a:rPr lang="en-GB" smtClean="0"/>
              <a:t>18/09/2025</a:t>
            </a:fld>
            <a:endParaRPr lang="en-GB"/>
          </a:p>
        </p:txBody>
      </p:sp>
      <p:sp>
        <p:nvSpPr>
          <p:cNvPr id="6" name="Footer Placeholder 5">
            <a:extLst>
              <a:ext uri="{FF2B5EF4-FFF2-40B4-BE49-F238E27FC236}">
                <a16:creationId xmlns:a16="http://schemas.microsoft.com/office/drawing/2014/main" id="{8A10D0E3-6F09-D579-76AB-2F67B61070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C66562-3358-4D34-7B1E-195A4EDBFC69}"/>
              </a:ext>
            </a:extLst>
          </p:cNvPr>
          <p:cNvSpPr>
            <a:spLocks noGrp="1"/>
          </p:cNvSpPr>
          <p:nvPr>
            <p:ph type="sldNum" sz="quarter" idx="12"/>
          </p:nvPr>
        </p:nvSpPr>
        <p:spPr/>
        <p:txBody>
          <a:bodyPr/>
          <a:lstStyle/>
          <a:p>
            <a:fld id="{CF94C7D6-754E-4EF2-A54A-C0785ACEB06B}" type="slidenum">
              <a:rPr lang="en-GB" smtClean="0"/>
              <a:t>‹#›</a:t>
            </a:fld>
            <a:endParaRPr lang="en-GB"/>
          </a:p>
        </p:txBody>
      </p:sp>
    </p:spTree>
    <p:extLst>
      <p:ext uri="{BB962C8B-B14F-4D97-AF65-F5344CB8AC3E}">
        <p14:creationId xmlns:p14="http://schemas.microsoft.com/office/powerpoint/2010/main" val="2064851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0C68C-D7B9-2B4E-EBFB-C8E0E94DB3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A7357D-F672-9262-D88B-DB6BDCBED0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5F28F9-C4D1-3D61-BCEC-7553B22F61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35E190-2F23-4ACB-BD9A-2FBD87542A58}" type="datetime1">
              <a:rPr lang="en-GB" smtClean="0"/>
              <a:t>18/09/2025</a:t>
            </a:fld>
            <a:endParaRPr lang="en-GB"/>
          </a:p>
        </p:txBody>
      </p:sp>
      <p:sp>
        <p:nvSpPr>
          <p:cNvPr id="5" name="Footer Placeholder 4">
            <a:extLst>
              <a:ext uri="{FF2B5EF4-FFF2-40B4-BE49-F238E27FC236}">
                <a16:creationId xmlns:a16="http://schemas.microsoft.com/office/drawing/2014/main" id="{25D96C32-67B9-4C8F-AA37-7226012E9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DEE4353-DA43-1E6E-06DE-637416D078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300" b="1">
                <a:solidFill>
                  <a:srgbClr val="E6830F"/>
                </a:solidFill>
                <a:latin typeface="Quicksand" panose="00000500000000000000" pitchFamily="2" charset="0"/>
              </a:defRPr>
            </a:lvl1pPr>
          </a:lstStyle>
          <a:p>
            <a:fld id="{CF94C7D6-754E-4EF2-A54A-C0785ACEB06B}" type="slidenum">
              <a:rPr lang="en-GB" smtClean="0"/>
              <a:pPr/>
              <a:t>‹#›</a:t>
            </a:fld>
            <a:endParaRPr lang="en-GB" dirty="0"/>
          </a:p>
        </p:txBody>
      </p:sp>
    </p:spTree>
    <p:extLst>
      <p:ext uri="{BB962C8B-B14F-4D97-AF65-F5344CB8AC3E}">
        <p14:creationId xmlns:p14="http://schemas.microsoft.com/office/powerpoint/2010/main" val="3699636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hyperlink" Target="mailto:mail@notinourcommunity.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tel:03001236600" TargetMode="External"/><Relationship Id="rId2" Type="http://schemas.openxmlformats.org/officeDocument/2006/relationships/hyperlink" Target="https://www.talktofrank.com/drugs-a-z" TargetMode="Externa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crimestoppers-uk.org/fearless" TargetMode="Externa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F8CFCA9-613A-0245-3EEF-4B1DD5588B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3468" y="0"/>
            <a:ext cx="5824628" cy="6858000"/>
          </a:xfrm>
          <a:prstGeom prst="rect">
            <a:avLst/>
          </a:prstGeom>
        </p:spPr>
      </p:pic>
      <p:sp>
        <p:nvSpPr>
          <p:cNvPr id="5" name="TextBox 4">
            <a:extLst>
              <a:ext uri="{FF2B5EF4-FFF2-40B4-BE49-F238E27FC236}">
                <a16:creationId xmlns:a16="http://schemas.microsoft.com/office/drawing/2014/main" id="{A3E474E8-A9AE-478D-3650-1DF4BF25D6FA}"/>
              </a:ext>
            </a:extLst>
          </p:cNvPr>
          <p:cNvSpPr txBox="1"/>
          <p:nvPr/>
        </p:nvSpPr>
        <p:spPr>
          <a:xfrm>
            <a:off x="1411479" y="1735371"/>
            <a:ext cx="4208605" cy="2123658"/>
          </a:xfrm>
          <a:prstGeom prst="rect">
            <a:avLst/>
          </a:prstGeom>
          <a:noFill/>
        </p:spPr>
        <p:txBody>
          <a:bodyPr wrap="square">
            <a:spAutoFit/>
          </a:bodyPr>
          <a:lstStyle/>
          <a:p>
            <a:r>
              <a:rPr lang="en-GB" sz="4400" b="1" dirty="0">
                <a:latin typeface="Bahnschrift Condensed" panose="020B0502040204020203" pitchFamily="34" charset="0"/>
                <a:ea typeface="Aptos" panose="020B0004020202020204" pitchFamily="34" charset="0"/>
                <a:cs typeface="Aptos" panose="020B0004020202020204" pitchFamily="34" charset="0"/>
              </a:rPr>
              <a:t>This is a </a:t>
            </a:r>
            <a:r>
              <a:rPr lang="en-GB" sz="4400" b="1" dirty="0">
                <a:solidFill>
                  <a:srgbClr val="E6830F"/>
                </a:solidFill>
                <a:latin typeface="Bahnschrift Condensed" panose="020B0502040204020203" pitchFamily="34" charset="0"/>
                <a:ea typeface="Aptos" panose="020B0004020202020204" pitchFamily="34" charset="0"/>
                <a:cs typeface="Aptos" panose="020B0004020202020204" pitchFamily="34" charset="0"/>
              </a:rPr>
              <a:t>NEW</a:t>
            </a:r>
            <a:r>
              <a:rPr lang="en-GB" sz="4400" b="1" dirty="0">
                <a:solidFill>
                  <a:srgbClr val="00B0F0"/>
                </a:solidFill>
                <a:latin typeface="Bahnschrift Condensed" panose="020B0502040204020203" pitchFamily="34" charset="0"/>
                <a:ea typeface="Aptos" panose="020B0004020202020204" pitchFamily="34" charset="0"/>
                <a:cs typeface="Aptos" panose="020B0004020202020204" pitchFamily="34" charset="0"/>
              </a:rPr>
              <a:t> </a:t>
            </a:r>
          </a:p>
          <a:p>
            <a:r>
              <a:rPr lang="en-GB" sz="4400" b="1" dirty="0">
                <a:latin typeface="Bahnschrift Condensed" panose="020B0502040204020203" pitchFamily="34" charset="0"/>
                <a:ea typeface="Aptos" panose="020B0004020202020204" pitchFamily="34" charset="0"/>
                <a:cs typeface="Aptos" panose="020B0004020202020204" pitchFamily="34" charset="0"/>
              </a:rPr>
              <a:t>Not In Our Community resource being tested</a:t>
            </a:r>
            <a:endParaRPr lang="en-GB" sz="4400" b="1" dirty="0"/>
          </a:p>
        </p:txBody>
      </p:sp>
      <p:sp>
        <p:nvSpPr>
          <p:cNvPr id="6" name="Rounded Rectangle 7">
            <a:extLst>
              <a:ext uri="{FF2B5EF4-FFF2-40B4-BE49-F238E27FC236}">
                <a16:creationId xmlns:a16="http://schemas.microsoft.com/office/drawing/2014/main" id="{A4D2EAC1-2999-0372-2E10-743042FFAF97}"/>
              </a:ext>
            </a:extLst>
          </p:cNvPr>
          <p:cNvSpPr/>
          <p:nvPr/>
        </p:nvSpPr>
        <p:spPr>
          <a:xfrm>
            <a:off x="996287" y="4784320"/>
            <a:ext cx="5099713" cy="16201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80000"/>
              </a:lnSpc>
            </a:pPr>
            <a:endParaRPr lang="en-GB" sz="1400" dirty="0">
              <a:solidFill>
                <a:schemeClr val="tx1"/>
              </a:solidFill>
              <a:latin typeface="Quicksand" panose="00000500000000000000" pitchFamily="2" charset="0"/>
              <a:ea typeface="Aptos" panose="020B0004020202020204" pitchFamily="34" charset="0"/>
              <a:cs typeface="Aptos" panose="020B0004020202020204" pitchFamily="34" charset="0"/>
            </a:endParaRPr>
          </a:p>
          <a:p>
            <a:pPr algn="l">
              <a:lnSpc>
                <a:spcPct val="80000"/>
              </a:lnSpc>
            </a:pPr>
            <a:r>
              <a:rPr lang="en-GB" sz="1400" dirty="0">
                <a:solidFill>
                  <a:schemeClr val="tx1"/>
                </a:solidFill>
                <a:latin typeface="Quicksand" panose="00000500000000000000" pitchFamily="2" charset="0"/>
                <a:ea typeface="Aptos" panose="020B0004020202020204" pitchFamily="34" charset="0"/>
                <a:cs typeface="Aptos" panose="020B0004020202020204" pitchFamily="34" charset="0"/>
              </a:rPr>
              <a:t>Feedback on what we can change or improve is very welcome. </a:t>
            </a:r>
          </a:p>
          <a:p>
            <a:pPr algn="l">
              <a:lnSpc>
                <a:spcPct val="80000"/>
              </a:lnSpc>
            </a:pPr>
            <a:br>
              <a:rPr lang="en-GB" sz="1400" dirty="0">
                <a:solidFill>
                  <a:schemeClr val="tx1"/>
                </a:solidFill>
                <a:latin typeface="Quicksand" panose="00000500000000000000" pitchFamily="2" charset="0"/>
                <a:ea typeface="Aptos" panose="020B0004020202020204" pitchFamily="34" charset="0"/>
                <a:cs typeface="Aptos" panose="020B0004020202020204" pitchFamily="34" charset="0"/>
              </a:rPr>
            </a:br>
            <a:r>
              <a:rPr lang="en-GB" sz="1400" dirty="0">
                <a:solidFill>
                  <a:schemeClr val="tx1"/>
                </a:solidFill>
                <a:latin typeface="Quicksand" panose="00000500000000000000" pitchFamily="2" charset="0"/>
                <a:ea typeface="Aptos" panose="020B0004020202020204" pitchFamily="34" charset="0"/>
                <a:cs typeface="Aptos" panose="020B0004020202020204" pitchFamily="34" charset="0"/>
              </a:rPr>
              <a:t>Please email </a:t>
            </a:r>
            <a:r>
              <a:rPr lang="en-GB" sz="1400" u="sng" dirty="0">
                <a:solidFill>
                  <a:srgbClr val="18B7EA"/>
                </a:solidFill>
                <a:latin typeface="Quicksand" panose="00000500000000000000" pitchFamily="2" charset="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mail@notinourcommunity.org</a:t>
            </a:r>
            <a:r>
              <a:rPr lang="en-GB" sz="1400" dirty="0">
                <a:solidFill>
                  <a:srgbClr val="18B7EA"/>
                </a:solidFill>
                <a:latin typeface="Quicksand" panose="00000500000000000000" pitchFamily="2" charset="0"/>
                <a:ea typeface="Aptos" panose="020B0004020202020204" pitchFamily="34" charset="0"/>
                <a:cs typeface="Aptos" panose="020B0004020202020204" pitchFamily="34" charset="0"/>
              </a:rPr>
              <a:t> </a:t>
            </a:r>
            <a:r>
              <a:rPr lang="en-GB" sz="1400" dirty="0">
                <a:solidFill>
                  <a:schemeClr val="tx1"/>
                </a:solidFill>
                <a:latin typeface="Quicksand" panose="00000500000000000000" pitchFamily="2" charset="0"/>
                <a:ea typeface="Aptos" panose="020B0004020202020204" pitchFamily="34" charset="0"/>
                <a:cs typeface="Aptos" panose="020B0004020202020204" pitchFamily="34" charset="0"/>
              </a:rPr>
              <a:t>with comments or to a request a call.</a:t>
            </a:r>
            <a:br>
              <a:rPr lang="en-GB" sz="1400" b="1" dirty="0">
                <a:solidFill>
                  <a:schemeClr val="tx1"/>
                </a:solidFill>
                <a:latin typeface="Quicksand" panose="00000500000000000000" pitchFamily="2" charset="0"/>
                <a:ea typeface="Aptos" panose="020B0004020202020204" pitchFamily="34" charset="0"/>
                <a:cs typeface="Aptos" panose="020B0004020202020204" pitchFamily="34" charset="0"/>
              </a:rPr>
            </a:br>
            <a:r>
              <a:rPr lang="en-GB" sz="1400" b="1" dirty="0">
                <a:solidFill>
                  <a:schemeClr val="tx1"/>
                </a:solidFill>
                <a:latin typeface="Quicksand" panose="00000500000000000000" pitchFamily="2" charset="0"/>
                <a:ea typeface="Aptos" panose="020B0004020202020204" pitchFamily="34" charset="0"/>
                <a:cs typeface="Aptos" panose="020B0004020202020204" pitchFamily="34" charset="0"/>
              </a:rPr>
              <a:t> </a:t>
            </a:r>
            <a:br>
              <a:rPr lang="en-GB" sz="1400" b="1" dirty="0">
                <a:solidFill>
                  <a:schemeClr val="tx1"/>
                </a:solidFill>
                <a:latin typeface="Quicksand" panose="00000500000000000000" pitchFamily="2" charset="0"/>
                <a:ea typeface="Aptos" panose="020B0004020202020204" pitchFamily="34" charset="0"/>
                <a:cs typeface="Aptos" panose="020B0004020202020204" pitchFamily="34" charset="0"/>
              </a:rPr>
            </a:br>
            <a:r>
              <a:rPr lang="en-GB" sz="1400" b="1" dirty="0">
                <a:solidFill>
                  <a:schemeClr val="tx1"/>
                </a:solidFill>
                <a:latin typeface="Quicksand" panose="00000500000000000000" pitchFamily="2" charset="0"/>
                <a:ea typeface="Aptos" panose="020B0004020202020204" pitchFamily="34" charset="0"/>
                <a:cs typeface="Aptos" panose="020B0004020202020204" pitchFamily="34" charset="0"/>
              </a:rPr>
              <a:t>Thank you for your support.</a:t>
            </a:r>
            <a:endParaRPr lang="en-US" sz="1400" b="1" dirty="0">
              <a:solidFill>
                <a:schemeClr val="tx1"/>
              </a:solidFill>
              <a:latin typeface="Quicksand" panose="00000500000000000000" pitchFamily="2" charset="0"/>
              <a:ea typeface="Hiragino Maru Gothic Pro W4" panose="020F0400000000000000" pitchFamily="34" charset="-128"/>
              <a:cs typeface="Poppins" pitchFamily="2" charset="77"/>
            </a:endParaRPr>
          </a:p>
          <a:p>
            <a:endParaRPr lang="en-US" sz="1400" dirty="0"/>
          </a:p>
        </p:txBody>
      </p:sp>
      <p:pic>
        <p:nvPicPr>
          <p:cNvPr id="2" name="Picture 1" descr="A circle with text on it&#10;&#10;Description automatically generated">
            <a:extLst>
              <a:ext uri="{FF2B5EF4-FFF2-40B4-BE49-F238E27FC236}">
                <a16:creationId xmlns:a16="http://schemas.microsoft.com/office/drawing/2014/main" id="{58D26B20-5E5D-AEA6-C6EB-575BB6A4F0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7619" y="705414"/>
            <a:ext cx="4312920" cy="4312920"/>
          </a:xfrm>
          <a:prstGeom prst="rect">
            <a:avLst/>
          </a:prstGeom>
        </p:spPr>
      </p:pic>
      <p:pic>
        <p:nvPicPr>
          <p:cNvPr id="3" name="Picture 2" descr="A logo for a police and crime commission&#10;&#10;Description automatically generated">
            <a:extLst>
              <a:ext uri="{FF2B5EF4-FFF2-40B4-BE49-F238E27FC236}">
                <a16:creationId xmlns:a16="http://schemas.microsoft.com/office/drawing/2014/main" id="{724BD3C5-2121-4A13-38C0-C066F693AD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5858" y="5548961"/>
            <a:ext cx="1209291" cy="855563"/>
          </a:xfrm>
          <a:prstGeom prst="rect">
            <a:avLst/>
          </a:prstGeom>
        </p:spPr>
      </p:pic>
      <p:pic>
        <p:nvPicPr>
          <p:cNvPr id="8" name="Picture 7" descr="A white badge with a blue and white circle with a crown and a red and white circle with a blue and white circle with a red crown on it&#10;&#10;Description automatically generated">
            <a:extLst>
              <a:ext uri="{FF2B5EF4-FFF2-40B4-BE49-F238E27FC236}">
                <a16:creationId xmlns:a16="http://schemas.microsoft.com/office/drawing/2014/main" id="{6C303A05-FABB-8170-D13E-D90C63C9E8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5973" y="5669429"/>
            <a:ext cx="469406" cy="614629"/>
          </a:xfrm>
          <a:prstGeom prst="rect">
            <a:avLst/>
          </a:prstGeom>
        </p:spPr>
      </p:pic>
      <p:pic>
        <p:nvPicPr>
          <p:cNvPr id="9" name="Picture 8" descr="Black arrows and text on a white background&#10;&#10;Description automatically generated">
            <a:extLst>
              <a:ext uri="{FF2B5EF4-FFF2-40B4-BE49-F238E27FC236}">
                <a16:creationId xmlns:a16="http://schemas.microsoft.com/office/drawing/2014/main" id="{B3393462-8570-62E6-992A-182471C612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6203" y="5669429"/>
            <a:ext cx="1228023" cy="568884"/>
          </a:xfrm>
          <a:prstGeom prst="rect">
            <a:avLst/>
          </a:prstGeom>
        </p:spPr>
      </p:pic>
    </p:spTree>
    <p:extLst>
      <p:ext uri="{BB962C8B-B14F-4D97-AF65-F5344CB8AC3E}">
        <p14:creationId xmlns:p14="http://schemas.microsoft.com/office/powerpoint/2010/main" val="365233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criminal background checklist&#10;&#10;AI-generated content may be incorrect.">
            <a:extLst>
              <a:ext uri="{FF2B5EF4-FFF2-40B4-BE49-F238E27FC236}">
                <a16:creationId xmlns:a16="http://schemas.microsoft.com/office/drawing/2014/main" id="{CFC572EC-DCA2-333E-AD1F-34DAF7BFBAD1}"/>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l="23239" r="31619"/>
          <a:stretch/>
        </p:blipFill>
        <p:spPr>
          <a:xfrm>
            <a:off x="7548282" y="0"/>
            <a:ext cx="4643717" cy="6858000"/>
          </a:xfrm>
          <a:prstGeom prst="rect">
            <a:avLst/>
          </a:prstGeom>
        </p:spPr>
      </p:pic>
      <p:pic>
        <p:nvPicPr>
          <p:cNvPr id="4" name="Graphic 3">
            <a:extLst>
              <a:ext uri="{FF2B5EF4-FFF2-40B4-BE49-F238E27FC236}">
                <a16:creationId xmlns:a16="http://schemas.microsoft.com/office/drawing/2014/main" id="{2420E8FD-0CAB-6398-FA20-684D827CDF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2748099" y="-2748099"/>
            <a:ext cx="2052084" cy="7548282"/>
          </a:xfrm>
          <a:prstGeom prst="rect">
            <a:avLst/>
          </a:prstGeom>
        </p:spPr>
      </p:pic>
      <p:sp>
        <p:nvSpPr>
          <p:cNvPr id="2" name="Title 1">
            <a:extLst>
              <a:ext uri="{FF2B5EF4-FFF2-40B4-BE49-F238E27FC236}">
                <a16:creationId xmlns:a16="http://schemas.microsoft.com/office/drawing/2014/main" id="{FA7D46E9-D000-809C-5941-7DE37C4AECDE}"/>
              </a:ext>
            </a:extLst>
          </p:cNvPr>
          <p:cNvSpPr>
            <a:spLocks noGrp="1"/>
          </p:cNvSpPr>
          <p:nvPr>
            <p:ph type="title"/>
          </p:nvPr>
        </p:nvSpPr>
        <p:spPr/>
        <p:txBody>
          <a:bodyPr/>
          <a:lstStyle/>
          <a:p>
            <a:r>
              <a:rPr lang="en-GB" b="1">
                <a:latin typeface="Bahnschrift Condensed" panose="020B0502040204020203" pitchFamily="34" charset="0"/>
              </a:rPr>
              <a:t>Group discussion</a:t>
            </a:r>
          </a:p>
        </p:txBody>
      </p:sp>
      <p:sp>
        <p:nvSpPr>
          <p:cNvPr id="3" name="Content Placeholder 2">
            <a:extLst>
              <a:ext uri="{FF2B5EF4-FFF2-40B4-BE49-F238E27FC236}">
                <a16:creationId xmlns:a16="http://schemas.microsoft.com/office/drawing/2014/main" id="{999D1A23-28C2-3D84-60A6-BD108A9D3C4B}"/>
              </a:ext>
            </a:extLst>
          </p:cNvPr>
          <p:cNvSpPr>
            <a:spLocks noGrp="1"/>
          </p:cNvSpPr>
          <p:nvPr>
            <p:ph idx="1"/>
          </p:nvPr>
        </p:nvSpPr>
        <p:spPr>
          <a:xfrm>
            <a:off x="838200" y="2729392"/>
            <a:ext cx="5378923" cy="4351338"/>
          </a:xfrm>
        </p:spPr>
        <p:txBody>
          <a:bodyPr>
            <a:normAutofit/>
          </a:bodyPr>
          <a:lstStyle/>
          <a:p>
            <a:pPr marL="0" indent="0">
              <a:buNone/>
            </a:pPr>
            <a:r>
              <a:rPr lang="en-GB" sz="2400" b="1" i="0">
                <a:solidFill>
                  <a:srgbClr val="E6830F"/>
                </a:solidFill>
                <a:effectLst/>
                <a:latin typeface="Quicksand" panose="00000500000000000000" pitchFamily="2" charset="0"/>
              </a:rPr>
              <a:t>Picture this: </a:t>
            </a:r>
          </a:p>
          <a:p>
            <a:pPr marL="0" indent="0">
              <a:buNone/>
            </a:pPr>
            <a:endParaRPr lang="en-GB" sz="2400" b="1">
              <a:solidFill>
                <a:srgbClr val="E6830F"/>
              </a:solidFill>
              <a:latin typeface="Quicksand" panose="00000500000000000000" pitchFamily="2" charset="0"/>
            </a:endParaRPr>
          </a:p>
          <a:p>
            <a:pPr marL="0" indent="0">
              <a:buNone/>
            </a:pPr>
            <a:r>
              <a:rPr lang="en-GB" sz="2400" b="0" i="0">
                <a:effectLst/>
                <a:latin typeface="Quicksand" panose="00000500000000000000" pitchFamily="2" charset="0"/>
              </a:rPr>
              <a:t>You're about to land your dream job, but your employer spots a drug related conviction on your record</a:t>
            </a:r>
            <a:r>
              <a:rPr lang="en-GB" sz="2400">
                <a:latin typeface="Quicksand" panose="00000500000000000000" pitchFamily="2" charset="0"/>
              </a:rPr>
              <a:t>.</a:t>
            </a:r>
          </a:p>
          <a:p>
            <a:pPr marL="0" indent="0">
              <a:buNone/>
            </a:pPr>
            <a:endParaRPr lang="en-GB" sz="2400" b="0" i="0">
              <a:effectLst/>
              <a:latin typeface="Quicksand" panose="00000500000000000000" pitchFamily="2" charset="0"/>
            </a:endParaRPr>
          </a:p>
          <a:p>
            <a:pPr marL="0" indent="0">
              <a:buNone/>
            </a:pPr>
            <a:r>
              <a:rPr lang="en-GB" sz="2400" b="0" i="0">
                <a:effectLst/>
                <a:latin typeface="Quicksand" panose="00000500000000000000" pitchFamily="2" charset="0"/>
              </a:rPr>
              <a:t>How do you think this might affect your chances?</a:t>
            </a:r>
            <a:endParaRPr lang="en-GB" sz="2400">
              <a:latin typeface="Quicksand" panose="00000500000000000000" pitchFamily="2" charset="0"/>
            </a:endParaRPr>
          </a:p>
        </p:txBody>
      </p:sp>
      <p:sp>
        <p:nvSpPr>
          <p:cNvPr id="5" name="Slide Number Placeholder 4">
            <a:extLst>
              <a:ext uri="{FF2B5EF4-FFF2-40B4-BE49-F238E27FC236}">
                <a16:creationId xmlns:a16="http://schemas.microsoft.com/office/drawing/2014/main" id="{4C83A068-CF91-05A8-C22B-033A9FF266B5}"/>
              </a:ext>
            </a:extLst>
          </p:cNvPr>
          <p:cNvSpPr>
            <a:spLocks noGrp="1"/>
          </p:cNvSpPr>
          <p:nvPr>
            <p:ph type="sldNum" sz="quarter" idx="12"/>
          </p:nvPr>
        </p:nvSpPr>
        <p:spPr/>
        <p:txBody>
          <a:bodyPr/>
          <a:lstStyle/>
          <a:p>
            <a:fld id="{CF94C7D6-754E-4EF2-A54A-C0785ACEB06B}" type="slidenum">
              <a:rPr lang="en-GB" smtClean="0"/>
              <a:t>10</a:t>
            </a:fld>
            <a:endParaRPr lang="en-GB"/>
          </a:p>
        </p:txBody>
      </p:sp>
    </p:spTree>
    <p:extLst>
      <p:ext uri="{BB962C8B-B14F-4D97-AF65-F5344CB8AC3E}">
        <p14:creationId xmlns:p14="http://schemas.microsoft.com/office/powerpoint/2010/main" val="340405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87FE3E-295E-1351-46FE-ED869C0B82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002306" y="-5002306"/>
            <a:ext cx="2187388" cy="12192000"/>
          </a:xfrm>
          <a:prstGeom prst="rect">
            <a:avLst/>
          </a:prstGeom>
        </p:spPr>
      </p:pic>
      <p:sp>
        <p:nvSpPr>
          <p:cNvPr id="3" name="Content Placeholder 2">
            <a:extLst>
              <a:ext uri="{FF2B5EF4-FFF2-40B4-BE49-F238E27FC236}">
                <a16:creationId xmlns:a16="http://schemas.microsoft.com/office/drawing/2014/main" id="{4CD3D53F-5212-183B-B759-00C8B58807AB}"/>
              </a:ext>
            </a:extLst>
          </p:cNvPr>
          <p:cNvSpPr>
            <a:spLocks noGrp="1"/>
          </p:cNvSpPr>
          <p:nvPr>
            <p:ph idx="1"/>
          </p:nvPr>
        </p:nvSpPr>
        <p:spPr>
          <a:xfrm>
            <a:off x="567817" y="509731"/>
            <a:ext cx="9676286" cy="2349879"/>
          </a:xfrm>
        </p:spPr>
        <p:txBody>
          <a:bodyPr>
            <a:normAutofit fontScale="92500" lnSpcReduction="10000"/>
          </a:bodyPr>
          <a:lstStyle/>
          <a:p>
            <a:pPr marL="0" indent="0">
              <a:buNone/>
            </a:pPr>
            <a:r>
              <a:rPr lang="en-GB" sz="4400" b="1" dirty="0">
                <a:latin typeface="Bahnschrift Condensed" panose="020B0502040204020203" pitchFamily="34" charset="0"/>
              </a:rPr>
              <a:t>What alternatives can you think of instead of using substances because you think they might </a:t>
            </a:r>
            <a:r>
              <a:rPr lang="en-GB" sz="4400" b="1" dirty="0">
                <a:solidFill>
                  <a:srgbClr val="E6830F"/>
                </a:solidFill>
                <a:latin typeface="Bahnschrift Condensed" panose="020B0502040204020203" pitchFamily="34" charset="0"/>
              </a:rPr>
              <a:t>‘help you’ </a:t>
            </a:r>
            <a:r>
              <a:rPr lang="en-GB" sz="4400" b="1" dirty="0">
                <a:latin typeface="Bahnschrift Condensed" panose="020B0502040204020203" pitchFamily="34" charset="0"/>
              </a:rPr>
              <a:t>?</a:t>
            </a:r>
          </a:p>
          <a:p>
            <a:pPr marL="0" indent="0">
              <a:buNone/>
            </a:pPr>
            <a:r>
              <a:rPr lang="en-GB" sz="2000" dirty="0">
                <a:latin typeface="Quicksand" panose="00000500000000000000" pitchFamily="2" charset="0"/>
              </a:rPr>
              <a:t>Group discussion / call it out</a:t>
            </a:r>
          </a:p>
          <a:p>
            <a:pPr marL="0" indent="0">
              <a:buNone/>
            </a:pPr>
            <a:endParaRPr lang="en-GB" sz="2000" i="1" dirty="0">
              <a:solidFill>
                <a:srgbClr val="E6830F"/>
              </a:solidFill>
              <a:latin typeface="Quicksand" panose="00000500000000000000" pitchFamily="2" charset="0"/>
            </a:endParaRPr>
          </a:p>
          <a:p>
            <a:pPr marL="0" indent="0">
              <a:buNone/>
            </a:pPr>
            <a:r>
              <a:rPr lang="en-GB" sz="2000" dirty="0">
                <a:solidFill>
                  <a:srgbClr val="E6830F"/>
                </a:solidFill>
                <a:latin typeface="Quicksand" panose="00000500000000000000" pitchFamily="2" charset="0"/>
              </a:rPr>
              <a:t>Click for suggestions:</a:t>
            </a:r>
            <a:endParaRPr lang="en-GB" sz="2000" dirty="0">
              <a:latin typeface="Quicksand" panose="00000500000000000000" pitchFamily="2" charset="0"/>
            </a:endParaRPr>
          </a:p>
          <a:p>
            <a:pPr marL="0" indent="0">
              <a:buNone/>
            </a:pPr>
            <a:endParaRPr lang="en-GB" dirty="0"/>
          </a:p>
        </p:txBody>
      </p:sp>
      <p:sp>
        <p:nvSpPr>
          <p:cNvPr id="4" name="Rounded Rectangle 9">
            <a:extLst>
              <a:ext uri="{FF2B5EF4-FFF2-40B4-BE49-F238E27FC236}">
                <a16:creationId xmlns:a16="http://schemas.microsoft.com/office/drawing/2014/main" id="{56E3DAEC-DA96-FBC2-67A3-E3DB0C2A50C4}"/>
              </a:ext>
            </a:extLst>
          </p:cNvPr>
          <p:cNvSpPr/>
          <p:nvPr/>
        </p:nvSpPr>
        <p:spPr>
          <a:xfrm>
            <a:off x="448159" y="2998514"/>
            <a:ext cx="3385775" cy="1579664"/>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a:latin typeface="Quicksand" panose="00000500000000000000" pitchFamily="2" charset="0"/>
            </a:endParaRPr>
          </a:p>
          <a:p>
            <a:r>
              <a:rPr lang="en-GB" sz="1600" b="1">
                <a:latin typeface="Quicksand" panose="00000500000000000000" pitchFamily="2" charset="0"/>
              </a:rPr>
              <a:t>Talk to someone</a:t>
            </a:r>
          </a:p>
          <a:p>
            <a:r>
              <a:rPr lang="en-GB" sz="1600">
                <a:latin typeface="Quicksand" panose="00000500000000000000" pitchFamily="2" charset="0"/>
              </a:rPr>
              <a:t>Feeling off? Chat with a friend, family member or teacher. Just saying I’m having a bad day’ can help. </a:t>
            </a:r>
          </a:p>
          <a:p>
            <a:pPr algn="ctr"/>
            <a:endParaRPr lang="en-US" sz="1600"/>
          </a:p>
        </p:txBody>
      </p:sp>
      <p:sp>
        <p:nvSpPr>
          <p:cNvPr id="9" name="Rounded Rectangle 9">
            <a:extLst>
              <a:ext uri="{FF2B5EF4-FFF2-40B4-BE49-F238E27FC236}">
                <a16:creationId xmlns:a16="http://schemas.microsoft.com/office/drawing/2014/main" id="{1A54D93A-A3C1-84D2-49E0-B76745E3DAB9}"/>
              </a:ext>
            </a:extLst>
          </p:cNvPr>
          <p:cNvSpPr/>
          <p:nvPr/>
        </p:nvSpPr>
        <p:spPr>
          <a:xfrm>
            <a:off x="4243423" y="2958968"/>
            <a:ext cx="3505148" cy="1619210"/>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latin typeface="Quicksand" panose="00000500000000000000" pitchFamily="2" charset="0"/>
            </a:endParaRPr>
          </a:p>
          <a:p>
            <a:endParaRPr lang="en-GB" sz="1400" b="1" dirty="0">
              <a:latin typeface="Quicksand" panose="00000500000000000000" pitchFamily="2" charset="0"/>
            </a:endParaRPr>
          </a:p>
          <a:p>
            <a:r>
              <a:rPr lang="en-GB" sz="1600" b="1" dirty="0">
                <a:latin typeface="Quicksand" panose="00000500000000000000" pitchFamily="2" charset="0"/>
              </a:rPr>
              <a:t>Learn to say no</a:t>
            </a:r>
          </a:p>
          <a:p>
            <a:r>
              <a:rPr lang="en-GB" sz="1600" dirty="0">
                <a:latin typeface="Quicksand" panose="00000500000000000000" pitchFamily="2" charset="0"/>
              </a:rPr>
              <a:t>Know your triggers. If offered something you don’t want, simply say ‘no thanks, I’m good</a:t>
            </a:r>
            <a:r>
              <a:rPr lang="en-GB" sz="1400" dirty="0">
                <a:latin typeface="Quicksand" panose="00000500000000000000" pitchFamily="2" charset="0"/>
              </a:rPr>
              <a:t>.’</a:t>
            </a:r>
          </a:p>
          <a:p>
            <a:endParaRPr lang="en-GB" sz="1400" b="1" dirty="0">
              <a:latin typeface="Quicksand" panose="00000500000000000000" pitchFamily="2" charset="0"/>
            </a:endParaRPr>
          </a:p>
          <a:p>
            <a:pPr algn="ctr"/>
            <a:endParaRPr lang="en-US" sz="1600" dirty="0"/>
          </a:p>
        </p:txBody>
      </p:sp>
      <p:sp>
        <p:nvSpPr>
          <p:cNvPr id="11" name="Rounded Rectangle 9">
            <a:extLst>
              <a:ext uri="{FF2B5EF4-FFF2-40B4-BE49-F238E27FC236}">
                <a16:creationId xmlns:a16="http://schemas.microsoft.com/office/drawing/2014/main" id="{F1630780-4FD5-3E03-D0C0-E7FC27DD4E54}"/>
              </a:ext>
            </a:extLst>
          </p:cNvPr>
          <p:cNvSpPr/>
          <p:nvPr/>
        </p:nvSpPr>
        <p:spPr>
          <a:xfrm>
            <a:off x="8129949" y="2958968"/>
            <a:ext cx="3606295" cy="1619210"/>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latin typeface="Quicksand" panose="00000500000000000000" pitchFamily="2" charset="0"/>
            </a:endParaRPr>
          </a:p>
          <a:p>
            <a:endParaRPr lang="en-GB" sz="1400" b="1" dirty="0">
              <a:latin typeface="Quicksand" panose="00000500000000000000" pitchFamily="2" charset="0"/>
            </a:endParaRPr>
          </a:p>
          <a:p>
            <a:endParaRPr lang="en-GB" sz="1400" b="1" dirty="0">
              <a:latin typeface="Quicksand" panose="00000500000000000000" pitchFamily="2" charset="0"/>
            </a:endParaRPr>
          </a:p>
          <a:p>
            <a:endParaRPr lang="en-GB" sz="1600" b="1" dirty="0">
              <a:latin typeface="Quicksand" panose="00000500000000000000" pitchFamily="2" charset="0"/>
            </a:endParaRPr>
          </a:p>
          <a:p>
            <a:r>
              <a:rPr lang="en-GB" sz="1600" b="1" dirty="0">
                <a:latin typeface="Quicksand" panose="00000500000000000000" pitchFamily="2" charset="0"/>
              </a:rPr>
              <a:t>Try hobbies or sport and get good sleep</a:t>
            </a:r>
          </a:p>
          <a:p>
            <a:r>
              <a:rPr lang="en-GB" sz="1600" dirty="0">
                <a:latin typeface="Quicksand" panose="00000500000000000000" pitchFamily="2" charset="0"/>
              </a:rPr>
              <a:t>Find activities you enjoy – like football or drawing. A good night’s sleep can also help you feel better.</a:t>
            </a:r>
          </a:p>
          <a:p>
            <a:endParaRPr lang="en-GB" sz="1400" b="1" dirty="0">
              <a:latin typeface="Quicksand" panose="00000500000000000000" pitchFamily="2" charset="0"/>
            </a:endParaRPr>
          </a:p>
          <a:p>
            <a:endParaRPr lang="en-GB" sz="1400" b="1" dirty="0">
              <a:latin typeface="Quicksand" panose="00000500000000000000" pitchFamily="2" charset="0"/>
            </a:endParaRPr>
          </a:p>
          <a:p>
            <a:endParaRPr lang="en-GB" sz="1400" b="1" dirty="0">
              <a:latin typeface="Quicksand" panose="00000500000000000000" pitchFamily="2" charset="0"/>
            </a:endParaRPr>
          </a:p>
          <a:p>
            <a:pPr algn="ctr"/>
            <a:endParaRPr lang="en-US" sz="1600" dirty="0"/>
          </a:p>
        </p:txBody>
      </p:sp>
      <p:sp>
        <p:nvSpPr>
          <p:cNvPr id="13" name="Rounded Rectangle 9">
            <a:extLst>
              <a:ext uri="{FF2B5EF4-FFF2-40B4-BE49-F238E27FC236}">
                <a16:creationId xmlns:a16="http://schemas.microsoft.com/office/drawing/2014/main" id="{A26680F8-59F9-1B47-A399-456DEC54AAA7}"/>
              </a:ext>
            </a:extLst>
          </p:cNvPr>
          <p:cNvSpPr/>
          <p:nvPr/>
        </p:nvSpPr>
        <p:spPr>
          <a:xfrm>
            <a:off x="448159" y="4855986"/>
            <a:ext cx="3385775" cy="1579664"/>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a:latin typeface="Quicksand" panose="00000500000000000000" pitchFamily="2" charset="0"/>
            </a:endParaRPr>
          </a:p>
          <a:p>
            <a:endParaRPr lang="en-GB" sz="1400" b="1">
              <a:latin typeface="Quicksand" panose="00000500000000000000" pitchFamily="2" charset="0"/>
            </a:endParaRPr>
          </a:p>
          <a:p>
            <a:r>
              <a:rPr lang="en-GB" sz="1600" b="1">
                <a:latin typeface="Quicksand" panose="00000500000000000000" pitchFamily="2" charset="0"/>
              </a:rPr>
              <a:t>Set small goals</a:t>
            </a:r>
            <a:br>
              <a:rPr lang="en-GB" sz="1600">
                <a:latin typeface="Quicksand" panose="00000500000000000000" pitchFamily="2" charset="0"/>
              </a:rPr>
            </a:br>
            <a:r>
              <a:rPr lang="en-GB" sz="1600">
                <a:latin typeface="Quicksand" panose="00000500000000000000" pitchFamily="2" charset="0"/>
              </a:rPr>
              <a:t>Start with easy wins, like a 10-minute walk each day. It’ll help clear your head.</a:t>
            </a:r>
          </a:p>
          <a:p>
            <a:endParaRPr lang="en-GB" sz="1400" b="1">
              <a:latin typeface="Quicksand" panose="00000500000000000000" pitchFamily="2" charset="0"/>
            </a:endParaRPr>
          </a:p>
          <a:p>
            <a:pPr algn="ctr"/>
            <a:endParaRPr lang="en-US" sz="1600"/>
          </a:p>
        </p:txBody>
      </p:sp>
      <p:sp>
        <p:nvSpPr>
          <p:cNvPr id="17" name="Rounded Rectangle 9">
            <a:extLst>
              <a:ext uri="{FF2B5EF4-FFF2-40B4-BE49-F238E27FC236}">
                <a16:creationId xmlns:a16="http://schemas.microsoft.com/office/drawing/2014/main" id="{4BD880F1-E6D5-E49F-976D-7EB1780B3607}"/>
              </a:ext>
            </a:extLst>
          </p:cNvPr>
          <p:cNvSpPr/>
          <p:nvPr/>
        </p:nvSpPr>
        <p:spPr>
          <a:xfrm>
            <a:off x="4243423" y="4855986"/>
            <a:ext cx="3505148" cy="1579664"/>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a:latin typeface="Quicksand" panose="00000500000000000000" pitchFamily="2" charset="0"/>
            </a:endParaRPr>
          </a:p>
          <a:p>
            <a:r>
              <a:rPr lang="en-GB" sz="1600" b="1">
                <a:latin typeface="Quicksand" panose="00000500000000000000" pitchFamily="2" charset="0"/>
              </a:rPr>
              <a:t>Practice mindfulness</a:t>
            </a:r>
            <a:br>
              <a:rPr lang="en-GB" sz="1600">
                <a:latin typeface="Quicksand" panose="00000500000000000000" pitchFamily="2" charset="0"/>
              </a:rPr>
            </a:br>
            <a:r>
              <a:rPr lang="en-GB" sz="1600">
                <a:latin typeface="Quicksand" panose="00000500000000000000" pitchFamily="2" charset="0"/>
              </a:rPr>
              <a:t>Take a few minutes to focus on your breath or listen to relaxing music. It helps calm your mind.</a:t>
            </a:r>
          </a:p>
          <a:p>
            <a:pPr algn="ctr"/>
            <a:endParaRPr lang="en-US" sz="1600"/>
          </a:p>
        </p:txBody>
      </p:sp>
      <p:sp>
        <p:nvSpPr>
          <p:cNvPr id="18" name="Rounded Rectangle 9">
            <a:extLst>
              <a:ext uri="{FF2B5EF4-FFF2-40B4-BE49-F238E27FC236}">
                <a16:creationId xmlns:a16="http://schemas.microsoft.com/office/drawing/2014/main" id="{CDB36DE9-A410-205B-06F1-47AE4CD9962B}"/>
              </a:ext>
            </a:extLst>
          </p:cNvPr>
          <p:cNvSpPr/>
          <p:nvPr/>
        </p:nvSpPr>
        <p:spPr>
          <a:xfrm>
            <a:off x="8158061" y="4855986"/>
            <a:ext cx="3606295" cy="1579664"/>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latin typeface="Quicksand" panose="00000500000000000000" pitchFamily="2" charset="0"/>
            </a:endParaRPr>
          </a:p>
          <a:p>
            <a:endParaRPr lang="en-GB" sz="1400" b="1" dirty="0">
              <a:latin typeface="Quicksand" panose="00000500000000000000" pitchFamily="2" charset="0"/>
            </a:endParaRPr>
          </a:p>
          <a:p>
            <a:r>
              <a:rPr lang="en-GB" sz="1600" b="1" dirty="0">
                <a:latin typeface="Quicksand" panose="00000500000000000000" pitchFamily="2" charset="0"/>
              </a:rPr>
              <a:t>Get help from a professional</a:t>
            </a:r>
            <a:br>
              <a:rPr lang="en-GB" sz="1600" dirty="0">
                <a:latin typeface="Quicksand" panose="00000500000000000000" pitchFamily="2" charset="0"/>
              </a:rPr>
            </a:br>
            <a:r>
              <a:rPr lang="en-GB" sz="1600" dirty="0">
                <a:latin typeface="Quicksand" panose="00000500000000000000" pitchFamily="2" charset="0"/>
              </a:rPr>
              <a:t>If you’re struggling, talk to a counsellor or GP. They can guide you and offer support.</a:t>
            </a:r>
          </a:p>
          <a:p>
            <a:endParaRPr lang="en-GB" sz="1400" b="1" dirty="0">
              <a:latin typeface="Quicksand" panose="00000500000000000000" pitchFamily="2" charset="0"/>
            </a:endParaRPr>
          </a:p>
          <a:p>
            <a:pPr algn="ctr"/>
            <a:endParaRPr lang="en-US" sz="1600" dirty="0"/>
          </a:p>
        </p:txBody>
      </p:sp>
      <p:sp>
        <p:nvSpPr>
          <p:cNvPr id="19" name="Slide Number Placeholder 18">
            <a:extLst>
              <a:ext uri="{FF2B5EF4-FFF2-40B4-BE49-F238E27FC236}">
                <a16:creationId xmlns:a16="http://schemas.microsoft.com/office/drawing/2014/main" id="{D992607C-0CEA-EDC6-DEEA-D8E866D5B1CA}"/>
              </a:ext>
            </a:extLst>
          </p:cNvPr>
          <p:cNvSpPr>
            <a:spLocks noGrp="1"/>
          </p:cNvSpPr>
          <p:nvPr>
            <p:ph type="sldNum" sz="quarter" idx="12"/>
          </p:nvPr>
        </p:nvSpPr>
        <p:spPr>
          <a:xfrm>
            <a:off x="9212103" y="231475"/>
            <a:ext cx="2743200" cy="365125"/>
          </a:xfrm>
        </p:spPr>
        <p:txBody>
          <a:bodyPr/>
          <a:lstStyle/>
          <a:p>
            <a:fld id="{CF94C7D6-754E-4EF2-A54A-C0785ACEB06B}" type="slidenum">
              <a:rPr lang="en-GB" smtClean="0"/>
              <a:t>11</a:t>
            </a:fld>
            <a:endParaRPr lang="en-GB" dirty="0"/>
          </a:p>
        </p:txBody>
      </p:sp>
    </p:spTree>
    <p:extLst>
      <p:ext uri="{BB962C8B-B14F-4D97-AF65-F5344CB8AC3E}">
        <p14:creationId xmlns:p14="http://schemas.microsoft.com/office/powerpoint/2010/main" val="216040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P spid="13"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holding a phone&#10;&#10;Description automatically generated">
            <a:extLst>
              <a:ext uri="{FF2B5EF4-FFF2-40B4-BE49-F238E27FC236}">
                <a16:creationId xmlns:a16="http://schemas.microsoft.com/office/drawing/2014/main" id="{037D3334-17AF-28ED-46C9-AA6D2091DA95}"/>
              </a:ext>
            </a:extLst>
          </p:cNvPr>
          <p:cNvPicPr>
            <a:picLocks noChangeAspect="1"/>
          </p:cNvPicPr>
          <p:nvPr/>
        </p:nvPicPr>
        <p:blipFill rotWithShape="1">
          <a:blip r:embed="rId2">
            <a:alphaModFix amt="42000"/>
            <a:extLst>
              <a:ext uri="{28A0092B-C50C-407E-A947-70E740481C1C}">
                <a14:useLocalDpi xmlns:a14="http://schemas.microsoft.com/office/drawing/2010/main" val="0"/>
              </a:ext>
            </a:extLst>
          </a:blip>
          <a:srcRect t="8054" b="8054"/>
          <a:stretch/>
        </p:blipFill>
        <p:spPr>
          <a:xfrm>
            <a:off x="0" y="0"/>
            <a:ext cx="12192000" cy="6858000"/>
          </a:xfrm>
          <a:prstGeom prst="rect">
            <a:avLst/>
          </a:prstGeom>
        </p:spPr>
      </p:pic>
      <p:sp>
        <p:nvSpPr>
          <p:cNvPr id="11" name="TextBox 10">
            <a:extLst>
              <a:ext uri="{FF2B5EF4-FFF2-40B4-BE49-F238E27FC236}">
                <a16:creationId xmlns:a16="http://schemas.microsoft.com/office/drawing/2014/main" id="{6EB16EB0-4DBD-B8AC-981F-4B5DEE2C2D86}"/>
              </a:ext>
            </a:extLst>
          </p:cNvPr>
          <p:cNvSpPr txBox="1"/>
          <p:nvPr/>
        </p:nvSpPr>
        <p:spPr>
          <a:xfrm>
            <a:off x="2402541" y="1649122"/>
            <a:ext cx="8072283" cy="4154984"/>
          </a:xfrm>
          <a:prstGeom prst="rect">
            <a:avLst/>
          </a:prstGeom>
          <a:noFill/>
        </p:spPr>
        <p:txBody>
          <a:bodyPr wrap="square">
            <a:spAutoFit/>
          </a:bodyPr>
          <a:lstStyle/>
          <a:p>
            <a:pPr algn="ctr"/>
            <a:r>
              <a:rPr lang="en-GB" sz="6600" b="1" dirty="0">
                <a:latin typeface="Bahnschrift Condensed" panose="020B0502040204020203" pitchFamily="34" charset="0"/>
              </a:rPr>
              <a:t>Feeling pressured to say yes to doing drugs? </a:t>
            </a:r>
          </a:p>
          <a:p>
            <a:pPr algn="ctr"/>
            <a:r>
              <a:rPr lang="en-GB" sz="6600" b="1" dirty="0">
                <a:latin typeface="Bahnschrift Condensed" panose="020B0502040204020203" pitchFamily="34" charset="0"/>
              </a:rPr>
              <a:t>Here are</a:t>
            </a:r>
            <a:r>
              <a:rPr lang="en-GB" sz="6600" b="1" dirty="0">
                <a:solidFill>
                  <a:srgbClr val="E6830F"/>
                </a:solidFill>
                <a:latin typeface="Bahnschrift Condensed" panose="020B0502040204020203" pitchFamily="34" charset="0"/>
              </a:rPr>
              <a:t> 5 tips</a:t>
            </a:r>
            <a:r>
              <a:rPr lang="en-GB" sz="6600" b="1" dirty="0">
                <a:latin typeface="Bahnschrift Condensed" panose="020B0502040204020203" pitchFamily="34" charset="0"/>
              </a:rPr>
              <a:t> to help you</a:t>
            </a:r>
          </a:p>
          <a:p>
            <a:pPr algn="ctr"/>
            <a:r>
              <a:rPr lang="en-GB" sz="6600" b="1" dirty="0">
                <a:solidFill>
                  <a:srgbClr val="E6830F"/>
                </a:solidFill>
                <a:latin typeface="Bahnschrift Condensed" panose="020B0502040204020203" pitchFamily="34" charset="0"/>
                <a:sym typeface="Wingdings" panose="05000000000000000000" pitchFamily="2" charset="2"/>
              </a:rPr>
              <a:t></a:t>
            </a:r>
            <a:endParaRPr lang="en-GB" sz="6600" b="1" dirty="0">
              <a:solidFill>
                <a:srgbClr val="E6830F"/>
              </a:solidFill>
            </a:endParaRPr>
          </a:p>
        </p:txBody>
      </p:sp>
    </p:spTree>
    <p:extLst>
      <p:ext uri="{BB962C8B-B14F-4D97-AF65-F5344CB8AC3E}">
        <p14:creationId xmlns:p14="http://schemas.microsoft.com/office/powerpoint/2010/main" val="3040572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197F37-23F4-99DE-D7CF-AC3E148C5D96}"/>
              </a:ext>
            </a:extLst>
          </p:cNvPr>
          <p:cNvSpPr/>
          <p:nvPr/>
        </p:nvSpPr>
        <p:spPr>
          <a:xfrm>
            <a:off x="0" y="-187375"/>
            <a:ext cx="12192000" cy="1945532"/>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EBBFB602-53E9-8750-FB78-EEA624AE4AF5}"/>
              </a:ext>
            </a:extLst>
          </p:cNvPr>
          <p:cNvSpPr>
            <a:spLocks noGrp="1"/>
          </p:cNvSpPr>
          <p:nvPr>
            <p:ph type="title"/>
          </p:nvPr>
        </p:nvSpPr>
        <p:spPr>
          <a:xfrm>
            <a:off x="838200" y="212079"/>
            <a:ext cx="10515600" cy="1325563"/>
          </a:xfrm>
        </p:spPr>
        <p:txBody>
          <a:bodyPr>
            <a:normAutofit/>
          </a:bodyPr>
          <a:lstStyle/>
          <a:p>
            <a:r>
              <a:rPr lang="en-GB" sz="4800" b="1" dirty="0">
                <a:solidFill>
                  <a:schemeClr val="bg1"/>
                </a:solidFill>
                <a:latin typeface="Bahnschrift Condensed" panose="020B0502040204020203" pitchFamily="34" charset="0"/>
              </a:rPr>
              <a:t>Most young people don’t use drugs</a:t>
            </a:r>
          </a:p>
        </p:txBody>
      </p:sp>
      <p:sp>
        <p:nvSpPr>
          <p:cNvPr id="3" name="Content Placeholder 2">
            <a:extLst>
              <a:ext uri="{FF2B5EF4-FFF2-40B4-BE49-F238E27FC236}">
                <a16:creationId xmlns:a16="http://schemas.microsoft.com/office/drawing/2014/main" id="{75E1876A-9CA6-949C-CD77-18CEA97C024E}"/>
              </a:ext>
            </a:extLst>
          </p:cNvPr>
          <p:cNvSpPr>
            <a:spLocks noGrp="1"/>
          </p:cNvSpPr>
          <p:nvPr>
            <p:ph idx="1"/>
          </p:nvPr>
        </p:nvSpPr>
        <p:spPr>
          <a:xfrm>
            <a:off x="838200" y="2330598"/>
            <a:ext cx="7662643" cy="4351338"/>
          </a:xfrm>
        </p:spPr>
        <p:txBody>
          <a:bodyPr>
            <a:noAutofit/>
          </a:bodyPr>
          <a:lstStyle/>
          <a:p>
            <a:pPr marL="0" indent="0">
              <a:lnSpc>
                <a:spcPct val="100000"/>
              </a:lnSpc>
              <a:buNone/>
            </a:pPr>
            <a:r>
              <a:rPr lang="en-GB" sz="2000" b="1" dirty="0">
                <a:solidFill>
                  <a:srgbClr val="E6830F"/>
                </a:solidFill>
                <a:latin typeface="Quicksand" panose="00000500000000000000" pitchFamily="2" charset="0"/>
              </a:rPr>
              <a:t>Fact: </a:t>
            </a:r>
          </a:p>
          <a:p>
            <a:pPr marL="0" indent="0">
              <a:lnSpc>
                <a:spcPct val="100000"/>
              </a:lnSpc>
              <a:buNone/>
            </a:pPr>
            <a:r>
              <a:rPr lang="en-GB" sz="2000" dirty="0">
                <a:latin typeface="Quicksand" panose="00000500000000000000" pitchFamily="2" charset="0"/>
              </a:rPr>
              <a:t>Recognise that majority of young people choose not to use drugs and its not as common as it might seem.</a:t>
            </a:r>
          </a:p>
          <a:p>
            <a:pPr marL="0" indent="0">
              <a:lnSpc>
                <a:spcPct val="100000"/>
              </a:lnSpc>
              <a:buNone/>
            </a:pPr>
            <a:endParaRPr lang="en-GB" sz="2000" dirty="0">
              <a:latin typeface="Quicksand" panose="00000500000000000000" pitchFamily="2" charset="0"/>
            </a:endParaRPr>
          </a:p>
          <a:p>
            <a:pPr marL="0" indent="0">
              <a:lnSpc>
                <a:spcPct val="100000"/>
              </a:lnSpc>
              <a:buNone/>
            </a:pPr>
            <a:r>
              <a:rPr lang="en-GB" sz="2000" b="1" dirty="0">
                <a:solidFill>
                  <a:srgbClr val="E6830F"/>
                </a:solidFill>
                <a:latin typeface="Quicksand" panose="00000500000000000000" pitchFamily="2" charset="0"/>
              </a:rPr>
              <a:t>Your opinion matters:</a:t>
            </a:r>
          </a:p>
          <a:p>
            <a:pPr marL="0" indent="0">
              <a:lnSpc>
                <a:spcPct val="100000"/>
              </a:lnSpc>
              <a:buNone/>
            </a:pPr>
            <a:r>
              <a:rPr lang="en-GB" sz="2000" dirty="0">
                <a:latin typeface="Quicksand" panose="00000500000000000000" pitchFamily="2" charset="0"/>
              </a:rPr>
              <a:t>Focus on how you see yourself, not on what others think.</a:t>
            </a:r>
          </a:p>
          <a:p>
            <a:pPr marL="0" indent="0">
              <a:lnSpc>
                <a:spcPct val="100000"/>
              </a:lnSpc>
              <a:buNone/>
            </a:pPr>
            <a:endParaRPr lang="en-GB" sz="2000" dirty="0">
              <a:latin typeface="Quicksand" panose="00000500000000000000" pitchFamily="2" charset="0"/>
            </a:endParaRPr>
          </a:p>
          <a:p>
            <a:pPr marL="0" indent="0">
              <a:lnSpc>
                <a:spcPct val="100000"/>
              </a:lnSpc>
              <a:buNone/>
            </a:pPr>
            <a:r>
              <a:rPr lang="en-GB" sz="2000" b="1" dirty="0">
                <a:solidFill>
                  <a:srgbClr val="E6830F"/>
                </a:solidFill>
                <a:latin typeface="Quicksand" panose="00000500000000000000" pitchFamily="2" charset="0"/>
              </a:rPr>
              <a:t>Your choices define you:</a:t>
            </a:r>
          </a:p>
          <a:p>
            <a:pPr marL="0" indent="0">
              <a:lnSpc>
                <a:spcPct val="100000"/>
              </a:lnSpc>
              <a:buNone/>
            </a:pPr>
            <a:r>
              <a:rPr lang="en-GB" sz="2000" dirty="0">
                <a:latin typeface="Quicksand" panose="00000500000000000000" pitchFamily="2" charset="0"/>
              </a:rPr>
              <a:t>Be proud of making decisions that are right for you.</a:t>
            </a:r>
          </a:p>
        </p:txBody>
      </p:sp>
      <p:pic>
        <p:nvPicPr>
          <p:cNvPr id="5" name="Picture 4" descr="A black background with a black square&#10;&#10;AI-generated content may be incorrect.">
            <a:extLst>
              <a:ext uri="{FF2B5EF4-FFF2-40B4-BE49-F238E27FC236}">
                <a16:creationId xmlns:a16="http://schemas.microsoft.com/office/drawing/2014/main" id="{16EED8AA-2827-EBC2-DE3D-6E70A97D6F3F}"/>
              </a:ext>
            </a:extLst>
          </p:cNvPr>
          <p:cNvPicPr>
            <a:picLocks noChangeAspect="1"/>
          </p:cNvPicPr>
          <p:nvPr/>
        </p:nvPicPr>
        <p:blipFill>
          <a:blip r:embed="rId2"/>
          <a:stretch>
            <a:fillRect/>
          </a:stretch>
        </p:blipFill>
        <p:spPr>
          <a:xfrm>
            <a:off x="7967230" y="2187574"/>
            <a:ext cx="3908426" cy="3908426"/>
          </a:xfrm>
          <a:prstGeom prst="rect">
            <a:avLst/>
          </a:prstGeom>
        </p:spPr>
      </p:pic>
      <p:sp>
        <p:nvSpPr>
          <p:cNvPr id="7" name="Slide Number Placeholder 6">
            <a:extLst>
              <a:ext uri="{FF2B5EF4-FFF2-40B4-BE49-F238E27FC236}">
                <a16:creationId xmlns:a16="http://schemas.microsoft.com/office/drawing/2014/main" id="{4F909770-4F5A-FEC7-87CF-07AE2F3503F1}"/>
              </a:ext>
            </a:extLst>
          </p:cNvPr>
          <p:cNvSpPr>
            <a:spLocks noGrp="1"/>
          </p:cNvSpPr>
          <p:nvPr>
            <p:ph type="sldNum" sz="quarter" idx="12"/>
          </p:nvPr>
        </p:nvSpPr>
        <p:spPr>
          <a:xfrm>
            <a:off x="9132456" y="6356350"/>
            <a:ext cx="2743200" cy="365125"/>
          </a:xfrm>
        </p:spPr>
        <p:txBody>
          <a:bodyPr/>
          <a:lstStyle/>
          <a:p>
            <a:fld id="{CF94C7D6-754E-4EF2-A54A-C0785ACEB06B}" type="slidenum">
              <a:rPr lang="en-GB" smtClean="0"/>
              <a:t>13</a:t>
            </a:fld>
            <a:endParaRPr lang="en-GB" dirty="0"/>
          </a:p>
        </p:txBody>
      </p:sp>
    </p:spTree>
    <p:extLst>
      <p:ext uri="{BB962C8B-B14F-4D97-AF65-F5344CB8AC3E}">
        <p14:creationId xmlns:p14="http://schemas.microsoft.com/office/powerpoint/2010/main" val="6566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FC11E7-38AB-45B5-95F3-67C7035A39E3}"/>
              </a:ext>
            </a:extLst>
          </p:cNvPr>
          <p:cNvSpPr/>
          <p:nvPr/>
        </p:nvSpPr>
        <p:spPr>
          <a:xfrm>
            <a:off x="0" y="-187375"/>
            <a:ext cx="12192000" cy="1945532"/>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4CC6D61F-D65D-9632-EE7A-68C0598A5A96}"/>
              </a:ext>
            </a:extLst>
          </p:cNvPr>
          <p:cNvSpPr>
            <a:spLocks noGrp="1"/>
          </p:cNvSpPr>
          <p:nvPr>
            <p:ph type="title"/>
          </p:nvPr>
        </p:nvSpPr>
        <p:spPr>
          <a:xfrm>
            <a:off x="838200" y="256533"/>
            <a:ext cx="10515600" cy="1325563"/>
          </a:xfrm>
        </p:spPr>
        <p:txBody>
          <a:bodyPr>
            <a:normAutofit/>
          </a:bodyPr>
          <a:lstStyle/>
          <a:p>
            <a:r>
              <a:rPr lang="en-GB" sz="4800" b="1" dirty="0">
                <a:solidFill>
                  <a:schemeClr val="bg1"/>
                </a:solidFill>
                <a:latin typeface="Bahnschrift Condensed" panose="020B0502040204020203" pitchFamily="34" charset="0"/>
              </a:rPr>
              <a:t>How to say no with confidence </a:t>
            </a:r>
          </a:p>
        </p:txBody>
      </p:sp>
      <p:sp>
        <p:nvSpPr>
          <p:cNvPr id="3" name="Content Placeholder 2">
            <a:extLst>
              <a:ext uri="{FF2B5EF4-FFF2-40B4-BE49-F238E27FC236}">
                <a16:creationId xmlns:a16="http://schemas.microsoft.com/office/drawing/2014/main" id="{302F1372-291E-03B1-B23B-205DBD5C9404}"/>
              </a:ext>
            </a:extLst>
          </p:cNvPr>
          <p:cNvSpPr>
            <a:spLocks noGrp="1"/>
          </p:cNvSpPr>
          <p:nvPr>
            <p:ph idx="1"/>
          </p:nvPr>
        </p:nvSpPr>
        <p:spPr>
          <a:xfrm>
            <a:off x="838200" y="2243188"/>
            <a:ext cx="6591886" cy="3198659"/>
          </a:xfrm>
        </p:spPr>
        <p:txBody>
          <a:bodyPr>
            <a:noAutofit/>
          </a:bodyPr>
          <a:lstStyle/>
          <a:p>
            <a:pPr marL="0" indent="0">
              <a:lnSpc>
                <a:spcPct val="110000"/>
              </a:lnSpc>
              <a:buNone/>
            </a:pPr>
            <a:r>
              <a:rPr lang="en-GB" sz="1800" b="1" dirty="0">
                <a:solidFill>
                  <a:srgbClr val="E6830F"/>
                </a:solidFill>
                <a:latin typeface="Quicksand" panose="00000500000000000000" pitchFamily="2" charset="0"/>
              </a:rPr>
              <a:t>Be prepared: </a:t>
            </a:r>
          </a:p>
          <a:p>
            <a:pPr marL="0" indent="0">
              <a:lnSpc>
                <a:spcPct val="110000"/>
              </a:lnSpc>
              <a:buNone/>
            </a:pPr>
            <a:r>
              <a:rPr lang="en-GB" sz="1800" dirty="0">
                <a:latin typeface="Quicksand" panose="00000500000000000000" pitchFamily="2" charset="0"/>
              </a:rPr>
              <a:t>Think ahead about how you’ll respond if someone offers you drugs.</a:t>
            </a:r>
          </a:p>
          <a:p>
            <a:pPr marL="0" indent="0">
              <a:lnSpc>
                <a:spcPct val="110000"/>
              </a:lnSpc>
              <a:buNone/>
            </a:pPr>
            <a:endParaRPr lang="en-GB" sz="1800" dirty="0">
              <a:latin typeface="Quicksand" panose="00000500000000000000" pitchFamily="2" charset="0"/>
            </a:endParaRPr>
          </a:p>
          <a:p>
            <a:pPr marL="0" indent="0">
              <a:lnSpc>
                <a:spcPct val="110000"/>
              </a:lnSpc>
              <a:buNone/>
            </a:pPr>
            <a:r>
              <a:rPr lang="en-GB" sz="1800" b="1" dirty="0">
                <a:solidFill>
                  <a:srgbClr val="E6830F"/>
                </a:solidFill>
                <a:latin typeface="Quicksand" panose="00000500000000000000" pitchFamily="2" charset="0"/>
              </a:rPr>
              <a:t>Keep it simple:</a:t>
            </a:r>
          </a:p>
          <a:p>
            <a:pPr marL="0" indent="0">
              <a:lnSpc>
                <a:spcPct val="110000"/>
              </a:lnSpc>
              <a:buNone/>
            </a:pPr>
            <a:r>
              <a:rPr lang="en-GB" sz="1800" dirty="0">
                <a:latin typeface="Quicksand" panose="00000500000000000000" pitchFamily="2" charset="0"/>
              </a:rPr>
              <a:t>A firm, clear “No, I'm not into that” is enough, you don’t owe anyone an explanation.</a:t>
            </a:r>
          </a:p>
          <a:p>
            <a:pPr marL="0" indent="0">
              <a:lnSpc>
                <a:spcPct val="110000"/>
              </a:lnSpc>
              <a:buNone/>
            </a:pPr>
            <a:endParaRPr lang="en-GB" sz="1800" dirty="0">
              <a:latin typeface="Quicksand" panose="00000500000000000000" pitchFamily="2" charset="0"/>
            </a:endParaRPr>
          </a:p>
          <a:p>
            <a:pPr marL="0" indent="0">
              <a:lnSpc>
                <a:spcPct val="110000"/>
              </a:lnSpc>
              <a:buNone/>
            </a:pPr>
            <a:r>
              <a:rPr lang="en-GB" sz="1800" b="1" dirty="0">
                <a:solidFill>
                  <a:srgbClr val="E6830F"/>
                </a:solidFill>
                <a:latin typeface="Quicksand" panose="00000500000000000000" pitchFamily="2" charset="0"/>
              </a:rPr>
              <a:t>Don’t overthink it: </a:t>
            </a:r>
          </a:p>
          <a:p>
            <a:pPr marL="0" indent="0">
              <a:lnSpc>
                <a:spcPct val="110000"/>
              </a:lnSpc>
              <a:buNone/>
            </a:pPr>
            <a:r>
              <a:rPr lang="en-GB" sz="1800" dirty="0">
                <a:latin typeface="Quicksand" panose="00000500000000000000" pitchFamily="2" charset="0"/>
              </a:rPr>
              <a:t>You don't need to apologise or feel awkward for saying no.</a:t>
            </a:r>
          </a:p>
        </p:txBody>
      </p:sp>
      <p:pic>
        <p:nvPicPr>
          <p:cNvPr id="6" name="Graphic 5" descr="Woman holding sign">
            <a:extLst>
              <a:ext uri="{FF2B5EF4-FFF2-40B4-BE49-F238E27FC236}">
                <a16:creationId xmlns:a16="http://schemas.microsoft.com/office/drawing/2014/main" id="{30D2D462-FE7A-883F-198F-B78A4603FA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8911" y="785391"/>
            <a:ext cx="4157230" cy="7350465"/>
          </a:xfrm>
          <a:prstGeom prst="rect">
            <a:avLst/>
          </a:prstGeom>
        </p:spPr>
      </p:pic>
      <p:sp>
        <p:nvSpPr>
          <p:cNvPr id="7" name="TextBox 6">
            <a:extLst>
              <a:ext uri="{FF2B5EF4-FFF2-40B4-BE49-F238E27FC236}">
                <a16:creationId xmlns:a16="http://schemas.microsoft.com/office/drawing/2014/main" id="{A0976AA2-B3B4-3CDA-EC36-8E2FF730A5E4}"/>
              </a:ext>
            </a:extLst>
          </p:cNvPr>
          <p:cNvSpPr txBox="1"/>
          <p:nvPr/>
        </p:nvSpPr>
        <p:spPr>
          <a:xfrm>
            <a:off x="8411469" y="3012395"/>
            <a:ext cx="2552114" cy="954107"/>
          </a:xfrm>
          <a:prstGeom prst="rect">
            <a:avLst/>
          </a:prstGeom>
          <a:noFill/>
        </p:spPr>
        <p:txBody>
          <a:bodyPr wrap="square" rtlCol="0">
            <a:spAutoFit/>
          </a:bodyPr>
          <a:lstStyle/>
          <a:p>
            <a:pPr algn="ctr"/>
            <a:r>
              <a:rPr lang="en-GB" sz="2800" b="1" dirty="0">
                <a:solidFill>
                  <a:srgbClr val="E6830F"/>
                </a:solidFill>
                <a:latin typeface="Quicksand" panose="00000500000000000000" pitchFamily="2" charset="0"/>
              </a:rPr>
              <a:t>No, thank you!</a:t>
            </a:r>
          </a:p>
        </p:txBody>
      </p:sp>
      <p:sp>
        <p:nvSpPr>
          <p:cNvPr id="8" name="Slide Number Placeholder 7">
            <a:extLst>
              <a:ext uri="{FF2B5EF4-FFF2-40B4-BE49-F238E27FC236}">
                <a16:creationId xmlns:a16="http://schemas.microsoft.com/office/drawing/2014/main" id="{C1EFDB85-76EB-D907-836F-D55B7D80C0B2}"/>
              </a:ext>
            </a:extLst>
          </p:cNvPr>
          <p:cNvSpPr>
            <a:spLocks noGrp="1"/>
          </p:cNvSpPr>
          <p:nvPr>
            <p:ph type="sldNum" sz="quarter" idx="12"/>
          </p:nvPr>
        </p:nvSpPr>
        <p:spPr>
          <a:xfrm>
            <a:off x="9201766" y="6356350"/>
            <a:ext cx="2743200" cy="365125"/>
          </a:xfrm>
        </p:spPr>
        <p:txBody>
          <a:bodyPr/>
          <a:lstStyle/>
          <a:p>
            <a:fld id="{CF94C7D6-754E-4EF2-A54A-C0785ACEB06B}" type="slidenum">
              <a:rPr lang="en-GB" smtClean="0"/>
              <a:t>14</a:t>
            </a:fld>
            <a:endParaRPr lang="en-GB" dirty="0"/>
          </a:p>
        </p:txBody>
      </p:sp>
    </p:spTree>
    <p:extLst>
      <p:ext uri="{BB962C8B-B14F-4D97-AF65-F5344CB8AC3E}">
        <p14:creationId xmlns:p14="http://schemas.microsoft.com/office/powerpoint/2010/main" val="254766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EF5252-C906-E5CD-7D0D-4E0695283D01}"/>
              </a:ext>
            </a:extLst>
          </p:cNvPr>
          <p:cNvSpPr/>
          <p:nvPr/>
        </p:nvSpPr>
        <p:spPr>
          <a:xfrm>
            <a:off x="0" y="-187375"/>
            <a:ext cx="7806813" cy="1945532"/>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555F42DF-0AFE-A87F-387D-CAD5CD6A05CA}"/>
              </a:ext>
            </a:extLst>
          </p:cNvPr>
          <p:cNvSpPr>
            <a:spLocks noGrp="1"/>
          </p:cNvSpPr>
          <p:nvPr>
            <p:ph type="title"/>
          </p:nvPr>
        </p:nvSpPr>
        <p:spPr>
          <a:xfrm>
            <a:off x="838200" y="191758"/>
            <a:ext cx="10515600" cy="1325563"/>
          </a:xfrm>
        </p:spPr>
        <p:txBody>
          <a:bodyPr>
            <a:normAutofit/>
          </a:bodyPr>
          <a:lstStyle/>
          <a:p>
            <a:r>
              <a:rPr lang="en-GB" sz="4800" b="1" dirty="0">
                <a:solidFill>
                  <a:schemeClr val="bg1"/>
                </a:solidFill>
                <a:latin typeface="Bahnschrift Condensed" panose="020B0502040204020203" pitchFamily="34" charset="0"/>
              </a:rPr>
              <a:t>Spotting real friends</a:t>
            </a:r>
          </a:p>
        </p:txBody>
      </p:sp>
      <p:sp>
        <p:nvSpPr>
          <p:cNvPr id="3" name="Content Placeholder 2">
            <a:extLst>
              <a:ext uri="{FF2B5EF4-FFF2-40B4-BE49-F238E27FC236}">
                <a16:creationId xmlns:a16="http://schemas.microsoft.com/office/drawing/2014/main" id="{95EE515A-6CDE-900A-7B64-04167CC99AB0}"/>
              </a:ext>
            </a:extLst>
          </p:cNvPr>
          <p:cNvSpPr>
            <a:spLocks noGrp="1"/>
          </p:cNvSpPr>
          <p:nvPr>
            <p:ph idx="1"/>
          </p:nvPr>
        </p:nvSpPr>
        <p:spPr>
          <a:xfrm>
            <a:off x="822798" y="2243188"/>
            <a:ext cx="6811949" cy="4351338"/>
          </a:xfrm>
        </p:spPr>
        <p:txBody>
          <a:bodyPr>
            <a:normAutofit/>
          </a:bodyPr>
          <a:lstStyle/>
          <a:p>
            <a:pPr marL="0" indent="0">
              <a:buNone/>
            </a:pPr>
            <a:r>
              <a:rPr lang="en-GB" sz="2000" b="1" dirty="0">
                <a:solidFill>
                  <a:srgbClr val="E6830F"/>
                </a:solidFill>
                <a:latin typeface="Quicksand" panose="00000500000000000000" pitchFamily="2" charset="0"/>
              </a:rPr>
              <a:t>True friends respect you: </a:t>
            </a:r>
          </a:p>
          <a:p>
            <a:pPr marL="0" indent="0">
              <a:buNone/>
            </a:pPr>
            <a:r>
              <a:rPr lang="en-GB" sz="2000" dirty="0">
                <a:latin typeface="Quicksand" panose="00000500000000000000" pitchFamily="2" charset="0"/>
              </a:rPr>
              <a:t>Real friends won’t pressure you into doing something you don’t want to .</a:t>
            </a:r>
          </a:p>
          <a:p>
            <a:pPr marL="0" indent="0">
              <a:buNone/>
            </a:pPr>
            <a:endParaRPr lang="en-GB" sz="2000" dirty="0">
              <a:latin typeface="Quicksand" panose="00000500000000000000" pitchFamily="2" charset="0"/>
            </a:endParaRPr>
          </a:p>
          <a:p>
            <a:pPr marL="0" indent="0">
              <a:buNone/>
            </a:pPr>
            <a:r>
              <a:rPr lang="en-GB" sz="2000" b="1" dirty="0">
                <a:solidFill>
                  <a:srgbClr val="E6830F"/>
                </a:solidFill>
                <a:latin typeface="Quicksand" panose="00000500000000000000" pitchFamily="2" charset="0"/>
              </a:rPr>
              <a:t>Question their motives: </a:t>
            </a:r>
          </a:p>
          <a:p>
            <a:pPr marL="0" indent="0">
              <a:buNone/>
            </a:pPr>
            <a:r>
              <a:rPr lang="en-GB" sz="2000" dirty="0">
                <a:latin typeface="Quicksand" panose="00000500000000000000" pitchFamily="2" charset="0"/>
              </a:rPr>
              <a:t>If someone’s pushing drugs on you, ask yourself why, it’s usually about them, not you.</a:t>
            </a:r>
          </a:p>
          <a:p>
            <a:pPr marL="0" indent="0">
              <a:buNone/>
            </a:pPr>
            <a:endParaRPr lang="en-GB" sz="2000" dirty="0">
              <a:latin typeface="Quicksand" panose="00000500000000000000" pitchFamily="2" charset="0"/>
            </a:endParaRPr>
          </a:p>
          <a:p>
            <a:pPr marL="0" indent="0">
              <a:buNone/>
            </a:pPr>
            <a:r>
              <a:rPr lang="en-GB" sz="2000" b="1" dirty="0">
                <a:solidFill>
                  <a:srgbClr val="E6830F"/>
                </a:solidFill>
                <a:latin typeface="Quicksand" panose="00000500000000000000" pitchFamily="2" charset="0"/>
              </a:rPr>
              <a:t>Being assertive = confidence: </a:t>
            </a:r>
          </a:p>
          <a:p>
            <a:pPr marL="0" indent="0">
              <a:buNone/>
            </a:pPr>
            <a:r>
              <a:rPr lang="en-GB" sz="2000" dirty="0">
                <a:latin typeface="Quicksand" panose="00000500000000000000" pitchFamily="2" charset="0"/>
              </a:rPr>
              <a:t>Standing your ground shows self-respect and earns respect from others.</a:t>
            </a:r>
          </a:p>
        </p:txBody>
      </p:sp>
      <p:pic>
        <p:nvPicPr>
          <p:cNvPr id="6" name="Picture 5" descr="A group of people holding hands together&#10;&#10;AI-generated content may be incorrect.">
            <a:extLst>
              <a:ext uri="{FF2B5EF4-FFF2-40B4-BE49-F238E27FC236}">
                <a16:creationId xmlns:a16="http://schemas.microsoft.com/office/drawing/2014/main" id="{7092D897-4CDD-533E-394A-4096AB91FBB6}"/>
              </a:ext>
            </a:extLst>
          </p:cNvPr>
          <p:cNvPicPr>
            <a:picLocks noChangeAspect="1"/>
          </p:cNvPicPr>
          <p:nvPr/>
        </p:nvPicPr>
        <p:blipFill rotWithShape="1">
          <a:blip r:embed="rId2">
            <a:alphaModFix amt="38000"/>
            <a:extLst>
              <a:ext uri="{28A0092B-C50C-407E-A947-70E740481C1C}">
                <a14:useLocalDpi xmlns:a14="http://schemas.microsoft.com/office/drawing/2010/main" val="0"/>
              </a:ext>
            </a:extLst>
          </a:blip>
          <a:srcRect l="29253" r="29253"/>
          <a:stretch/>
        </p:blipFill>
        <p:spPr>
          <a:xfrm>
            <a:off x="7806813" y="-187375"/>
            <a:ext cx="4385186" cy="7045375"/>
          </a:xfrm>
          <a:prstGeom prst="rect">
            <a:avLst/>
          </a:prstGeom>
        </p:spPr>
      </p:pic>
      <p:sp>
        <p:nvSpPr>
          <p:cNvPr id="7" name="Slide Number Placeholder 6">
            <a:extLst>
              <a:ext uri="{FF2B5EF4-FFF2-40B4-BE49-F238E27FC236}">
                <a16:creationId xmlns:a16="http://schemas.microsoft.com/office/drawing/2014/main" id="{4C8CA407-29F1-512E-FD3E-A82F9AA91FE6}"/>
              </a:ext>
            </a:extLst>
          </p:cNvPr>
          <p:cNvSpPr>
            <a:spLocks noGrp="1"/>
          </p:cNvSpPr>
          <p:nvPr>
            <p:ph type="sldNum" sz="quarter" idx="12"/>
          </p:nvPr>
        </p:nvSpPr>
        <p:spPr>
          <a:xfrm>
            <a:off x="-2077065" y="6287524"/>
            <a:ext cx="2743200" cy="365125"/>
          </a:xfrm>
        </p:spPr>
        <p:txBody>
          <a:bodyPr/>
          <a:lstStyle/>
          <a:p>
            <a:fld id="{CF94C7D6-754E-4EF2-A54A-C0785ACEB06B}" type="slidenum">
              <a:rPr lang="en-GB" smtClean="0"/>
              <a:t>15</a:t>
            </a:fld>
            <a:endParaRPr lang="en-GB"/>
          </a:p>
        </p:txBody>
      </p:sp>
    </p:spTree>
    <p:extLst>
      <p:ext uri="{BB962C8B-B14F-4D97-AF65-F5344CB8AC3E}">
        <p14:creationId xmlns:p14="http://schemas.microsoft.com/office/powerpoint/2010/main" val="328370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54874D-7DDE-FE63-81C1-AE38CADF2B2A}"/>
              </a:ext>
            </a:extLst>
          </p:cNvPr>
          <p:cNvSpPr/>
          <p:nvPr/>
        </p:nvSpPr>
        <p:spPr>
          <a:xfrm>
            <a:off x="0" y="-187375"/>
            <a:ext cx="7806813" cy="1945532"/>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3" name="Content Placeholder 2">
            <a:extLst>
              <a:ext uri="{FF2B5EF4-FFF2-40B4-BE49-F238E27FC236}">
                <a16:creationId xmlns:a16="http://schemas.microsoft.com/office/drawing/2014/main" id="{BCB5F933-9D91-775C-5C37-F35D942FED1F}"/>
              </a:ext>
            </a:extLst>
          </p:cNvPr>
          <p:cNvSpPr>
            <a:spLocks noGrp="1"/>
          </p:cNvSpPr>
          <p:nvPr>
            <p:ph idx="1"/>
          </p:nvPr>
        </p:nvSpPr>
        <p:spPr>
          <a:xfrm>
            <a:off x="838200" y="2359869"/>
            <a:ext cx="6602506" cy="3825778"/>
          </a:xfrm>
        </p:spPr>
        <p:txBody>
          <a:bodyPr>
            <a:noAutofit/>
          </a:bodyPr>
          <a:lstStyle/>
          <a:p>
            <a:pPr marL="0" indent="0">
              <a:lnSpc>
                <a:spcPct val="100000"/>
              </a:lnSpc>
              <a:buNone/>
            </a:pPr>
            <a:r>
              <a:rPr lang="en-GB" sz="1800" b="1" dirty="0">
                <a:solidFill>
                  <a:srgbClr val="E6830F"/>
                </a:solidFill>
                <a:latin typeface="Quicksand" panose="00000500000000000000" pitchFamily="2" charset="0"/>
              </a:rPr>
              <a:t>Notice the pressure:</a:t>
            </a:r>
            <a:r>
              <a:rPr lang="en-GB" sz="1800" dirty="0">
                <a:latin typeface="Quicksand" panose="00000500000000000000" pitchFamily="2" charset="0"/>
              </a:rPr>
              <a:t> </a:t>
            </a:r>
          </a:p>
          <a:p>
            <a:pPr marL="0" indent="0">
              <a:lnSpc>
                <a:spcPct val="100000"/>
              </a:lnSpc>
              <a:buNone/>
            </a:pPr>
            <a:r>
              <a:rPr lang="en-GB" sz="1800" dirty="0">
                <a:latin typeface="Quicksand" panose="00000500000000000000" pitchFamily="2" charset="0"/>
              </a:rPr>
              <a:t>If you see a friend being pushed into taking drugs, check in with them.</a:t>
            </a:r>
          </a:p>
          <a:p>
            <a:pPr marL="0" indent="0">
              <a:lnSpc>
                <a:spcPct val="100000"/>
              </a:lnSpc>
              <a:buNone/>
            </a:pPr>
            <a:endParaRPr lang="en-GB" sz="1800" dirty="0">
              <a:latin typeface="Quicksand" panose="00000500000000000000" pitchFamily="2" charset="0"/>
            </a:endParaRPr>
          </a:p>
          <a:p>
            <a:pPr marL="0" indent="0">
              <a:lnSpc>
                <a:spcPct val="100000"/>
              </a:lnSpc>
              <a:buNone/>
            </a:pPr>
            <a:r>
              <a:rPr lang="en-GB" sz="1800" b="1" dirty="0">
                <a:solidFill>
                  <a:srgbClr val="E6830F"/>
                </a:solidFill>
                <a:latin typeface="Quicksand" panose="00000500000000000000" pitchFamily="2" charset="0"/>
              </a:rPr>
              <a:t>Speak up: </a:t>
            </a:r>
          </a:p>
          <a:p>
            <a:pPr marL="0" indent="0">
              <a:lnSpc>
                <a:spcPct val="100000"/>
              </a:lnSpc>
              <a:buNone/>
            </a:pPr>
            <a:r>
              <a:rPr lang="en-GB" sz="1800" dirty="0">
                <a:latin typeface="Quicksand" panose="00000500000000000000" pitchFamily="2" charset="0"/>
              </a:rPr>
              <a:t>Encourage them to say no and let them know they don’t have to go along with it.</a:t>
            </a:r>
          </a:p>
          <a:p>
            <a:pPr marL="0" indent="0">
              <a:lnSpc>
                <a:spcPct val="100000"/>
              </a:lnSpc>
              <a:buNone/>
            </a:pPr>
            <a:endParaRPr lang="en-GB" sz="1800" dirty="0">
              <a:latin typeface="Quicksand" panose="00000500000000000000" pitchFamily="2" charset="0"/>
            </a:endParaRPr>
          </a:p>
          <a:p>
            <a:pPr marL="0" indent="0">
              <a:lnSpc>
                <a:spcPct val="100000"/>
              </a:lnSpc>
              <a:buNone/>
            </a:pPr>
            <a:r>
              <a:rPr lang="en-GB" sz="1800" b="1" dirty="0">
                <a:solidFill>
                  <a:srgbClr val="E6830F"/>
                </a:solidFill>
                <a:latin typeface="Quicksand" panose="00000500000000000000" pitchFamily="2" charset="0"/>
              </a:rPr>
              <a:t>Get help if needed: </a:t>
            </a:r>
          </a:p>
          <a:p>
            <a:pPr marL="0" indent="0">
              <a:lnSpc>
                <a:spcPct val="100000"/>
              </a:lnSpc>
              <a:buNone/>
            </a:pPr>
            <a:r>
              <a:rPr lang="en-GB" sz="1800" dirty="0">
                <a:latin typeface="Quicksand" panose="00000500000000000000" pitchFamily="2" charset="0"/>
              </a:rPr>
              <a:t>If things feel serious, talk to a trusted adult, it’s not snitching, it’s keeping people safe.</a:t>
            </a:r>
          </a:p>
        </p:txBody>
      </p:sp>
      <p:pic>
        <p:nvPicPr>
          <p:cNvPr id="5" name="Picture 4" descr="A group of people holding hands together&#10;&#10;AI-generated content may be incorrect.">
            <a:extLst>
              <a:ext uri="{FF2B5EF4-FFF2-40B4-BE49-F238E27FC236}">
                <a16:creationId xmlns:a16="http://schemas.microsoft.com/office/drawing/2014/main" id="{55ADC041-1634-C6AE-871A-B20D0AA31CD0}"/>
              </a:ext>
            </a:extLst>
          </p:cNvPr>
          <p:cNvPicPr>
            <a:picLocks noChangeAspect="1"/>
          </p:cNvPicPr>
          <p:nvPr/>
        </p:nvPicPr>
        <p:blipFill rotWithShape="1">
          <a:blip r:embed="rId2">
            <a:alphaModFix amt="38000"/>
            <a:extLst>
              <a:ext uri="{28A0092B-C50C-407E-A947-70E740481C1C}">
                <a14:useLocalDpi xmlns:a14="http://schemas.microsoft.com/office/drawing/2010/main" val="0"/>
              </a:ext>
            </a:extLst>
          </a:blip>
          <a:srcRect l="29253" r="29253"/>
          <a:stretch/>
        </p:blipFill>
        <p:spPr>
          <a:xfrm>
            <a:off x="7806813" y="-187375"/>
            <a:ext cx="4385186" cy="7045375"/>
          </a:xfrm>
          <a:prstGeom prst="rect">
            <a:avLst/>
          </a:prstGeom>
        </p:spPr>
      </p:pic>
      <p:sp>
        <p:nvSpPr>
          <p:cNvPr id="7" name="Slide Number Placeholder 1">
            <a:extLst>
              <a:ext uri="{FF2B5EF4-FFF2-40B4-BE49-F238E27FC236}">
                <a16:creationId xmlns:a16="http://schemas.microsoft.com/office/drawing/2014/main" id="{FF0C7BE9-C4CA-9F0B-0F0B-360F55D9FCAD}"/>
              </a:ext>
            </a:extLst>
          </p:cNvPr>
          <p:cNvSpPr txBox="1">
            <a:spLocks/>
          </p:cNvSpPr>
          <p:nvPr/>
        </p:nvSpPr>
        <p:spPr>
          <a:xfrm>
            <a:off x="-2107892" y="637128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300" b="1" kern="1200">
                <a:solidFill>
                  <a:srgbClr val="E6830F"/>
                </a:solidFill>
                <a:latin typeface="Quicksand"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94C7D6-754E-4EF2-A54A-C0785ACEB06B}" type="slidenum">
              <a:rPr lang="en-GB" smtClean="0"/>
              <a:pPr/>
              <a:t>16</a:t>
            </a:fld>
            <a:endParaRPr lang="en-GB" dirty="0"/>
          </a:p>
        </p:txBody>
      </p:sp>
      <p:sp>
        <p:nvSpPr>
          <p:cNvPr id="9" name="Title 1">
            <a:extLst>
              <a:ext uri="{FF2B5EF4-FFF2-40B4-BE49-F238E27FC236}">
                <a16:creationId xmlns:a16="http://schemas.microsoft.com/office/drawing/2014/main" id="{13BE0707-7F53-4640-30FA-59AB7BF8CEF1}"/>
              </a:ext>
            </a:extLst>
          </p:cNvPr>
          <p:cNvSpPr txBox="1">
            <a:spLocks/>
          </p:cNvSpPr>
          <p:nvPr/>
        </p:nvSpPr>
        <p:spPr>
          <a:xfrm>
            <a:off x="838200" y="1917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a:solidFill>
                  <a:schemeClr val="bg1"/>
                </a:solidFill>
                <a:latin typeface="Bahnschrift Condensed" panose="020B0502040204020203" pitchFamily="34" charset="0"/>
              </a:rPr>
              <a:t>Spotting real friends</a:t>
            </a:r>
            <a:endParaRPr lang="en-GB" sz="4800" b="1" dirty="0">
              <a:solidFill>
                <a:schemeClr val="bg1"/>
              </a:solidFill>
              <a:latin typeface="Bahnschrift Condensed" panose="020B0502040204020203" pitchFamily="34" charset="0"/>
            </a:endParaRPr>
          </a:p>
        </p:txBody>
      </p:sp>
    </p:spTree>
    <p:extLst>
      <p:ext uri="{BB962C8B-B14F-4D97-AF65-F5344CB8AC3E}">
        <p14:creationId xmlns:p14="http://schemas.microsoft.com/office/powerpoint/2010/main" val="115958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E06520-D1E7-0F97-127F-D5C0988A66C5}"/>
              </a:ext>
            </a:extLst>
          </p:cNvPr>
          <p:cNvSpPr/>
          <p:nvPr/>
        </p:nvSpPr>
        <p:spPr>
          <a:xfrm>
            <a:off x="0" y="-187375"/>
            <a:ext cx="8141110" cy="1945532"/>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C3574FB5-C758-E696-04E7-2EFFF02EE566}"/>
              </a:ext>
            </a:extLst>
          </p:cNvPr>
          <p:cNvSpPr>
            <a:spLocks noGrp="1"/>
          </p:cNvSpPr>
          <p:nvPr>
            <p:ph type="title"/>
          </p:nvPr>
        </p:nvSpPr>
        <p:spPr>
          <a:xfrm>
            <a:off x="838200" y="203763"/>
            <a:ext cx="10515600" cy="1325563"/>
          </a:xfrm>
        </p:spPr>
        <p:txBody>
          <a:bodyPr>
            <a:normAutofit/>
          </a:bodyPr>
          <a:lstStyle/>
          <a:p>
            <a:r>
              <a:rPr lang="en-GB" sz="4800" b="1" dirty="0">
                <a:solidFill>
                  <a:schemeClr val="bg1"/>
                </a:solidFill>
                <a:latin typeface="Bahnschrift Condensed" panose="020B0502040204020203" pitchFamily="34" charset="0"/>
              </a:rPr>
              <a:t>Finding the right crowd</a:t>
            </a:r>
          </a:p>
        </p:txBody>
      </p:sp>
      <p:sp>
        <p:nvSpPr>
          <p:cNvPr id="3" name="Content Placeholder 2">
            <a:extLst>
              <a:ext uri="{FF2B5EF4-FFF2-40B4-BE49-F238E27FC236}">
                <a16:creationId xmlns:a16="http://schemas.microsoft.com/office/drawing/2014/main" id="{65E30DF2-8744-E0FA-663A-004E04718393}"/>
              </a:ext>
            </a:extLst>
          </p:cNvPr>
          <p:cNvSpPr>
            <a:spLocks noGrp="1"/>
          </p:cNvSpPr>
          <p:nvPr>
            <p:ph idx="1"/>
          </p:nvPr>
        </p:nvSpPr>
        <p:spPr>
          <a:xfrm>
            <a:off x="838200" y="2385066"/>
            <a:ext cx="7100018" cy="3986213"/>
          </a:xfrm>
        </p:spPr>
        <p:txBody>
          <a:bodyPr>
            <a:normAutofit fontScale="92500" lnSpcReduction="10000"/>
          </a:bodyPr>
          <a:lstStyle/>
          <a:p>
            <a:pPr marL="0" indent="0">
              <a:lnSpc>
                <a:spcPct val="100000"/>
              </a:lnSpc>
              <a:buNone/>
            </a:pPr>
            <a:r>
              <a:rPr lang="en-GB" sz="2000" b="1" dirty="0">
                <a:solidFill>
                  <a:srgbClr val="E6830F"/>
                </a:solidFill>
                <a:latin typeface="Quicksand" panose="00000500000000000000" pitchFamily="2" charset="0"/>
              </a:rPr>
              <a:t>Check your group vibe: </a:t>
            </a:r>
          </a:p>
          <a:p>
            <a:pPr marL="0" indent="0">
              <a:lnSpc>
                <a:spcPct val="100000"/>
              </a:lnSpc>
              <a:buNone/>
            </a:pPr>
            <a:r>
              <a:rPr lang="en-GB" sz="2000" dirty="0">
                <a:latin typeface="Quicksand" panose="00000500000000000000" pitchFamily="2" charset="0"/>
              </a:rPr>
              <a:t>If you feel like you can’t be yourself, it might be time to step back.</a:t>
            </a:r>
          </a:p>
          <a:p>
            <a:pPr marL="0" indent="0">
              <a:lnSpc>
                <a:spcPct val="100000"/>
              </a:lnSpc>
              <a:buNone/>
            </a:pPr>
            <a:endParaRPr lang="en-GB" sz="2000" dirty="0">
              <a:latin typeface="Quicksand" panose="00000500000000000000" pitchFamily="2" charset="0"/>
            </a:endParaRPr>
          </a:p>
          <a:p>
            <a:pPr marL="0" indent="0">
              <a:lnSpc>
                <a:spcPct val="100000"/>
              </a:lnSpc>
              <a:buNone/>
            </a:pPr>
            <a:r>
              <a:rPr lang="en-GB" sz="2000" b="1" dirty="0">
                <a:solidFill>
                  <a:srgbClr val="E6830F"/>
                </a:solidFill>
                <a:latin typeface="Quicksand" panose="00000500000000000000" pitchFamily="2" charset="0"/>
              </a:rPr>
              <a:t>Real friends accept you: </a:t>
            </a:r>
          </a:p>
          <a:p>
            <a:pPr marL="0" indent="0">
              <a:lnSpc>
                <a:spcPct val="100000"/>
              </a:lnSpc>
              <a:buNone/>
            </a:pPr>
            <a:r>
              <a:rPr lang="en-GB" sz="2000" dirty="0">
                <a:latin typeface="Quicksand" panose="00000500000000000000" pitchFamily="2" charset="0"/>
              </a:rPr>
              <a:t>You shouldn’t feel pressured to change or do thing that make you uncomfortable.</a:t>
            </a:r>
          </a:p>
          <a:p>
            <a:pPr marL="0" indent="0">
              <a:lnSpc>
                <a:spcPct val="100000"/>
              </a:lnSpc>
              <a:buNone/>
            </a:pPr>
            <a:endParaRPr lang="en-GB" sz="2000" dirty="0">
              <a:latin typeface="Quicksand" panose="00000500000000000000" pitchFamily="2" charset="0"/>
            </a:endParaRPr>
          </a:p>
          <a:p>
            <a:pPr marL="0" indent="0">
              <a:lnSpc>
                <a:spcPct val="100000"/>
              </a:lnSpc>
              <a:buNone/>
            </a:pPr>
            <a:r>
              <a:rPr lang="en-GB" sz="2000" b="1" dirty="0">
                <a:solidFill>
                  <a:srgbClr val="E6830F"/>
                </a:solidFill>
                <a:latin typeface="Quicksand" panose="00000500000000000000" pitchFamily="2" charset="0"/>
              </a:rPr>
              <a:t>New friends, new vibe: </a:t>
            </a:r>
          </a:p>
          <a:p>
            <a:pPr marL="0" indent="0">
              <a:lnSpc>
                <a:spcPct val="100000"/>
              </a:lnSpc>
              <a:buNone/>
            </a:pPr>
            <a:r>
              <a:rPr lang="en-GB" sz="2000" dirty="0">
                <a:latin typeface="Quicksand" panose="00000500000000000000" pitchFamily="2" charset="0"/>
              </a:rPr>
              <a:t>There are loads of people who share your interests without needing to drugs to have fun.</a:t>
            </a:r>
            <a:endParaRPr lang="en-GB" sz="2000" dirty="0"/>
          </a:p>
        </p:txBody>
      </p:sp>
      <p:pic>
        <p:nvPicPr>
          <p:cNvPr id="8" name="Picture 7" descr="A person playing guitar and a dog&#10;&#10;AI-generated content may be incorrect.">
            <a:extLst>
              <a:ext uri="{FF2B5EF4-FFF2-40B4-BE49-F238E27FC236}">
                <a16:creationId xmlns:a16="http://schemas.microsoft.com/office/drawing/2014/main" id="{A645825C-8B27-8704-63E5-38D2BC3D3A15}"/>
              </a:ext>
            </a:extLst>
          </p:cNvPr>
          <p:cNvPicPr>
            <a:picLocks noChangeAspect="1"/>
          </p:cNvPicPr>
          <p:nvPr/>
        </p:nvPicPr>
        <p:blipFill rotWithShape="1">
          <a:blip r:embed="rId2">
            <a:alphaModFix amt="38000"/>
            <a:extLst>
              <a:ext uri="{28A0092B-C50C-407E-A947-70E740481C1C}">
                <a14:useLocalDpi xmlns:a14="http://schemas.microsoft.com/office/drawing/2010/main" val="0"/>
              </a:ext>
            </a:extLst>
          </a:blip>
          <a:srcRect l="23316" r="38362"/>
          <a:stretch/>
        </p:blipFill>
        <p:spPr>
          <a:xfrm>
            <a:off x="8141110" y="-187375"/>
            <a:ext cx="4050889" cy="7045375"/>
          </a:xfrm>
          <a:prstGeom prst="rect">
            <a:avLst/>
          </a:prstGeom>
        </p:spPr>
      </p:pic>
      <p:sp>
        <p:nvSpPr>
          <p:cNvPr id="5" name="Slide Number Placeholder 1">
            <a:extLst>
              <a:ext uri="{FF2B5EF4-FFF2-40B4-BE49-F238E27FC236}">
                <a16:creationId xmlns:a16="http://schemas.microsoft.com/office/drawing/2014/main" id="{8C21EDC8-C07A-0818-DA6B-D363AAD1D786}"/>
              </a:ext>
            </a:extLst>
          </p:cNvPr>
          <p:cNvSpPr>
            <a:spLocks noGrp="1"/>
          </p:cNvSpPr>
          <p:nvPr>
            <p:ph type="sldNum" sz="quarter" idx="12"/>
          </p:nvPr>
        </p:nvSpPr>
        <p:spPr>
          <a:xfrm>
            <a:off x="-2107892" y="6371280"/>
            <a:ext cx="2743200" cy="365125"/>
          </a:xfrm>
        </p:spPr>
        <p:txBody>
          <a:bodyPr/>
          <a:lstStyle/>
          <a:p>
            <a:fld id="{CF94C7D6-754E-4EF2-A54A-C0785ACEB06B}" type="slidenum">
              <a:rPr lang="en-GB" smtClean="0"/>
              <a:t>17</a:t>
            </a:fld>
            <a:endParaRPr lang="en-GB" dirty="0"/>
          </a:p>
        </p:txBody>
      </p:sp>
    </p:spTree>
    <p:extLst>
      <p:ext uri="{BB962C8B-B14F-4D97-AF65-F5344CB8AC3E}">
        <p14:creationId xmlns:p14="http://schemas.microsoft.com/office/powerpoint/2010/main" val="31686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06F09-5DBD-7948-DBE1-D571C81C2EAA}"/>
              </a:ext>
            </a:extLst>
          </p:cNvPr>
          <p:cNvSpPr>
            <a:spLocks noGrp="1"/>
          </p:cNvSpPr>
          <p:nvPr>
            <p:ph type="title"/>
          </p:nvPr>
        </p:nvSpPr>
        <p:spPr>
          <a:xfrm>
            <a:off x="838200" y="500062"/>
            <a:ext cx="10515600" cy="1325563"/>
          </a:xfrm>
        </p:spPr>
        <p:txBody>
          <a:bodyPr>
            <a:normAutofit/>
          </a:bodyPr>
          <a:lstStyle/>
          <a:p>
            <a:r>
              <a:rPr lang="en-GB" sz="5400" b="1" dirty="0">
                <a:latin typeface="Bahnschrift Condensed" panose="020B0502040204020203" pitchFamily="34" charset="0"/>
              </a:rPr>
              <a:t>Getting help</a:t>
            </a:r>
          </a:p>
        </p:txBody>
      </p:sp>
      <p:sp>
        <p:nvSpPr>
          <p:cNvPr id="3" name="Content Placeholder 2">
            <a:extLst>
              <a:ext uri="{FF2B5EF4-FFF2-40B4-BE49-F238E27FC236}">
                <a16:creationId xmlns:a16="http://schemas.microsoft.com/office/drawing/2014/main" id="{ABF11AEA-135C-33B2-2F05-A12B9621EDA0}"/>
              </a:ext>
            </a:extLst>
          </p:cNvPr>
          <p:cNvSpPr>
            <a:spLocks noGrp="1"/>
          </p:cNvSpPr>
          <p:nvPr>
            <p:ph idx="1"/>
          </p:nvPr>
        </p:nvSpPr>
        <p:spPr>
          <a:xfrm>
            <a:off x="838200" y="1930025"/>
            <a:ext cx="5455920" cy="4309409"/>
          </a:xfrm>
        </p:spPr>
        <p:txBody>
          <a:bodyPr>
            <a:noAutofit/>
          </a:bodyPr>
          <a:lstStyle/>
          <a:p>
            <a:pPr>
              <a:lnSpc>
                <a:spcPct val="100000"/>
              </a:lnSpc>
              <a:buFont typeface="Arial" panose="020B0604020202020204" pitchFamily="34" charset="0"/>
              <a:buChar char="•"/>
            </a:pPr>
            <a:r>
              <a:rPr lang="en-GB" sz="1600" dirty="0">
                <a:latin typeface="Quicksand" panose="00000500000000000000"/>
              </a:rPr>
              <a:t>Before trying anything new, it makes sense to know what’s what.</a:t>
            </a:r>
            <a:r>
              <a:rPr lang="en-US" sz="1600" dirty="0">
                <a:latin typeface="Quicksand" panose="00000500000000000000"/>
              </a:rPr>
              <a:t> </a:t>
            </a:r>
          </a:p>
          <a:p>
            <a:pPr>
              <a:lnSpc>
                <a:spcPct val="100000"/>
              </a:lnSpc>
              <a:buFont typeface="Arial" panose="020B0604020202020204" pitchFamily="34" charset="0"/>
              <a:buChar char="•"/>
            </a:pPr>
            <a:r>
              <a:rPr lang="en-US" sz="1600" dirty="0">
                <a:latin typeface="Quicksand" panose="00000500000000000000"/>
              </a:rPr>
              <a:t>When it comes to drugs, getting your info from the right place is so important. There’s loads of bad advice online, but websites like Talk to Frank give you the real facts.</a:t>
            </a:r>
          </a:p>
          <a:p>
            <a:pPr>
              <a:lnSpc>
                <a:spcPct val="100000"/>
              </a:lnSpc>
              <a:buFont typeface="Arial" panose="020B0604020202020204" pitchFamily="34" charset="0"/>
              <a:buChar char="•"/>
            </a:pPr>
            <a:r>
              <a:rPr lang="en-US" sz="1600" dirty="0">
                <a:latin typeface="Quicksand" panose="00000500000000000000"/>
              </a:rPr>
              <a:t>Let’s take Ketamine as an example which we mentioned in </a:t>
            </a:r>
            <a:r>
              <a:rPr lang="en-US" sz="1600" b="1" dirty="0">
                <a:solidFill>
                  <a:srgbClr val="E6830F"/>
                </a:solidFill>
                <a:latin typeface="Quicksand" panose="00000500000000000000"/>
              </a:rPr>
              <a:t>part 1 </a:t>
            </a:r>
            <a:r>
              <a:rPr lang="en-US" sz="1600" dirty="0">
                <a:latin typeface="Quicksand" panose="00000500000000000000"/>
              </a:rPr>
              <a:t>— we’ll show you how to use the site to find out what it does, why it’s dangerous, and how to stay safe.</a:t>
            </a:r>
          </a:p>
          <a:p>
            <a:pPr marL="0" indent="0">
              <a:lnSpc>
                <a:spcPct val="100000"/>
              </a:lnSpc>
              <a:buNone/>
            </a:pPr>
            <a:endParaRPr lang="en-GB" sz="1600" dirty="0">
              <a:latin typeface="Quicksand" panose="00000500000000000000"/>
            </a:endParaRPr>
          </a:p>
          <a:p>
            <a:pPr marL="0" indent="0">
              <a:lnSpc>
                <a:spcPct val="100000"/>
              </a:lnSpc>
              <a:buNone/>
            </a:pPr>
            <a:r>
              <a:rPr lang="en-GB" sz="1600" dirty="0">
                <a:effectLst/>
                <a:latin typeface="Quicksand" panose="00000500000000000000"/>
              </a:rPr>
              <a:t>You can find out more about different drugs on the </a:t>
            </a:r>
            <a:r>
              <a:rPr lang="en-GB" sz="1600" b="1" u="none" strike="noStrike" dirty="0">
                <a:effectLst/>
                <a:latin typeface="Quicksand" panose="00000500000000000000"/>
                <a:hlinkClick r:id="rId2">
                  <a:extLst>
                    <a:ext uri="{A12FA001-AC4F-418D-AE19-62706E023703}">
                      <ahyp:hlinkClr xmlns:ahyp="http://schemas.microsoft.com/office/drawing/2018/hyperlinkcolor" val="tx"/>
                    </a:ext>
                  </a:extLst>
                </a:hlinkClick>
              </a:rPr>
              <a:t>Drugs A to Z</a:t>
            </a:r>
            <a:r>
              <a:rPr lang="en-GB" sz="1600" b="1" dirty="0">
                <a:latin typeface="Quicksand" panose="00000500000000000000"/>
              </a:rPr>
              <a:t> </a:t>
            </a:r>
            <a:r>
              <a:rPr lang="en-GB" sz="1600" dirty="0">
                <a:latin typeface="Quicksand" panose="00000500000000000000"/>
              </a:rPr>
              <a:t>on </a:t>
            </a:r>
            <a:r>
              <a:rPr lang="en-GB" sz="1600" b="1" u="none" strike="noStrike" dirty="0" err="1">
                <a:effectLst/>
                <a:latin typeface="Quicksand" panose="00000500000000000000"/>
              </a:rPr>
              <a:t>talktofrank.com</a:t>
            </a:r>
            <a:r>
              <a:rPr lang="en-GB" sz="1600" b="1" u="none" strike="noStrike" dirty="0">
                <a:effectLst/>
                <a:latin typeface="Quicksand" panose="00000500000000000000"/>
              </a:rPr>
              <a:t>/drugs-a-z</a:t>
            </a:r>
            <a:r>
              <a:rPr lang="en-GB" sz="1600" b="1" dirty="0">
                <a:effectLst/>
                <a:latin typeface="Quicksand" panose="00000500000000000000"/>
              </a:rPr>
              <a:t> </a:t>
            </a:r>
            <a:r>
              <a:rPr lang="en-GB" sz="1600" dirty="0">
                <a:effectLst/>
                <a:latin typeface="Quicksand" panose="00000500000000000000"/>
              </a:rPr>
              <a:t>or call FRANK on</a:t>
            </a:r>
            <a:r>
              <a:rPr lang="en-GB" sz="1600" b="1" dirty="0">
                <a:effectLst/>
                <a:latin typeface="Quicksand" panose="00000500000000000000"/>
              </a:rPr>
              <a:t> </a:t>
            </a:r>
            <a:r>
              <a:rPr lang="en-GB" sz="1600" b="1" u="none" strike="noStrike" dirty="0">
                <a:effectLst/>
                <a:latin typeface="Quicksand" panose="00000500000000000000"/>
                <a:hlinkClick r:id="rId3">
                  <a:extLst>
                    <a:ext uri="{A12FA001-AC4F-418D-AE19-62706E023703}">
                      <ahyp:hlinkClr xmlns:ahyp="http://schemas.microsoft.com/office/drawing/2018/hyperlinkcolor" val="tx"/>
                    </a:ext>
                  </a:extLst>
                </a:hlinkClick>
              </a:rPr>
              <a:t>0300 123 6600</a:t>
            </a:r>
            <a:r>
              <a:rPr lang="en-GB" sz="1600" dirty="0">
                <a:effectLst/>
                <a:latin typeface="Quicksand" panose="00000500000000000000"/>
              </a:rPr>
              <a:t> at any time, day or night </a:t>
            </a:r>
            <a:r>
              <a:rPr lang="en-GB" sz="1600" dirty="0">
                <a:effectLst/>
                <a:latin typeface="Quicksand" panose="00000500000000000000" pitchFamily="2" charset="0"/>
              </a:rPr>
              <a:t>or text 82111.</a:t>
            </a:r>
            <a:endParaRPr lang="en-GB" sz="1600" dirty="0">
              <a:latin typeface="Quicksand" panose="00000500000000000000" pitchFamily="2" charset="0"/>
            </a:endParaRPr>
          </a:p>
        </p:txBody>
      </p:sp>
      <p:sp>
        <p:nvSpPr>
          <p:cNvPr id="4" name="Rectangle 3">
            <a:extLst>
              <a:ext uri="{FF2B5EF4-FFF2-40B4-BE49-F238E27FC236}">
                <a16:creationId xmlns:a16="http://schemas.microsoft.com/office/drawing/2014/main" id="{E5FBF98A-736E-C2AC-9A04-B36AE3354B44}"/>
              </a:ext>
            </a:extLst>
          </p:cNvPr>
          <p:cNvSpPr/>
          <p:nvPr/>
        </p:nvSpPr>
        <p:spPr>
          <a:xfrm>
            <a:off x="6813675" y="0"/>
            <a:ext cx="5378325" cy="6858000"/>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0752A6F9-0BAF-860A-2AFE-9066CF4A6C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6927" y="365124"/>
            <a:ext cx="6196053" cy="5991225"/>
          </a:xfrm>
          <a:prstGeom prst="rect">
            <a:avLst/>
          </a:prstGeom>
        </p:spPr>
      </p:pic>
      <p:sp>
        <p:nvSpPr>
          <p:cNvPr id="6" name="Slide Number Placeholder 5">
            <a:extLst>
              <a:ext uri="{FF2B5EF4-FFF2-40B4-BE49-F238E27FC236}">
                <a16:creationId xmlns:a16="http://schemas.microsoft.com/office/drawing/2014/main" id="{5A4312EA-3825-73C5-F72A-D6F96B137C1C}"/>
              </a:ext>
            </a:extLst>
          </p:cNvPr>
          <p:cNvSpPr>
            <a:spLocks noGrp="1"/>
          </p:cNvSpPr>
          <p:nvPr>
            <p:ph type="sldNum" sz="quarter" idx="12"/>
          </p:nvPr>
        </p:nvSpPr>
        <p:spPr>
          <a:xfrm>
            <a:off x="9309848" y="6356350"/>
            <a:ext cx="2743200" cy="365125"/>
          </a:xfrm>
        </p:spPr>
        <p:txBody>
          <a:bodyPr/>
          <a:lstStyle/>
          <a:p>
            <a:fld id="{CF94C7D6-754E-4EF2-A54A-C0785ACEB06B}" type="slidenum">
              <a:rPr lang="en-GB" smtClean="0">
                <a:solidFill>
                  <a:schemeClr val="bg1"/>
                </a:solidFill>
              </a:rPr>
              <a:t>18</a:t>
            </a:fld>
            <a:endParaRPr lang="en-GB" dirty="0">
              <a:solidFill>
                <a:schemeClr val="bg1"/>
              </a:solidFill>
            </a:endParaRPr>
          </a:p>
        </p:txBody>
      </p:sp>
      <p:pic>
        <p:nvPicPr>
          <p:cNvPr id="8" name="Picture 7" descr="A close-up of a logo&#10;&#10;Description automatically generated">
            <a:extLst>
              <a:ext uri="{FF2B5EF4-FFF2-40B4-BE49-F238E27FC236}">
                <a16:creationId xmlns:a16="http://schemas.microsoft.com/office/drawing/2014/main" id="{87ED3D54-2FAD-C5C9-C372-2738CB33CC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7120" y="4240056"/>
            <a:ext cx="2047253" cy="636744"/>
          </a:xfrm>
          <a:prstGeom prst="rect">
            <a:avLst/>
          </a:prstGeom>
        </p:spPr>
      </p:pic>
    </p:spTree>
    <p:extLst>
      <p:ext uri="{BB962C8B-B14F-4D97-AF65-F5344CB8AC3E}">
        <p14:creationId xmlns:p14="http://schemas.microsoft.com/office/powerpoint/2010/main" val="763485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32CE8-9FAD-25BC-7580-BC5F3A2F7EE6}"/>
              </a:ext>
            </a:extLst>
          </p:cNvPr>
          <p:cNvSpPr>
            <a:spLocks noGrp="1"/>
          </p:cNvSpPr>
          <p:nvPr>
            <p:ph type="title"/>
          </p:nvPr>
        </p:nvSpPr>
        <p:spPr>
          <a:xfrm>
            <a:off x="554041" y="365125"/>
            <a:ext cx="5877321" cy="1325563"/>
          </a:xfrm>
        </p:spPr>
        <p:txBody>
          <a:bodyPr>
            <a:normAutofit fontScale="90000"/>
          </a:bodyPr>
          <a:lstStyle/>
          <a:p>
            <a:r>
              <a:rPr lang="en-GB" sz="5400" b="1" dirty="0">
                <a:latin typeface="Bahnschrift Condensed" panose="020B0502040204020203" pitchFamily="34" charset="0"/>
              </a:rPr>
              <a:t>Options on help and advice</a:t>
            </a:r>
            <a:endParaRPr lang="en-GB" sz="5400" b="1" dirty="0">
              <a:solidFill>
                <a:srgbClr val="00B0F0"/>
              </a:solidFill>
              <a:latin typeface="Bahnschrift Condensed" panose="020B0502040204020203" pitchFamily="34" charset="0"/>
            </a:endParaRPr>
          </a:p>
        </p:txBody>
      </p:sp>
      <p:sp>
        <p:nvSpPr>
          <p:cNvPr id="3" name="Content Placeholder 2">
            <a:extLst>
              <a:ext uri="{FF2B5EF4-FFF2-40B4-BE49-F238E27FC236}">
                <a16:creationId xmlns:a16="http://schemas.microsoft.com/office/drawing/2014/main" id="{5D064493-C35E-6823-76E8-234A9E4E850C}"/>
              </a:ext>
            </a:extLst>
          </p:cNvPr>
          <p:cNvSpPr>
            <a:spLocks noGrp="1"/>
          </p:cNvSpPr>
          <p:nvPr>
            <p:ph idx="1"/>
          </p:nvPr>
        </p:nvSpPr>
        <p:spPr>
          <a:xfrm>
            <a:off x="633369" y="1690688"/>
            <a:ext cx="5785539" cy="4802187"/>
          </a:xfrm>
        </p:spPr>
        <p:txBody>
          <a:bodyPr vert="horz" lIns="91440" tIns="45720" rIns="91440" bIns="45720" rtlCol="0" anchor="t">
            <a:normAutofit fontScale="85000" lnSpcReduction="20000"/>
          </a:bodyPr>
          <a:lstStyle/>
          <a:p>
            <a:pPr>
              <a:lnSpc>
                <a:spcPct val="120000"/>
              </a:lnSpc>
            </a:pPr>
            <a:r>
              <a:rPr lang="en-GB" sz="1900" dirty="0">
                <a:latin typeface="Quicksand" panose="00000500000000000000" pitchFamily="2" charset="0"/>
              </a:rPr>
              <a:t>Talk to teachers / school nurses </a:t>
            </a:r>
          </a:p>
          <a:p>
            <a:pPr>
              <a:lnSpc>
                <a:spcPct val="120000"/>
              </a:lnSpc>
            </a:pPr>
            <a:r>
              <a:rPr lang="en-GB" sz="1900" dirty="0">
                <a:latin typeface="Quicksand" panose="00000500000000000000" pitchFamily="2" charset="0"/>
              </a:rPr>
              <a:t>Contact your GP or speak with a trusted adult like a family member</a:t>
            </a:r>
          </a:p>
          <a:p>
            <a:pPr>
              <a:lnSpc>
                <a:spcPct val="120000"/>
              </a:lnSpc>
            </a:pPr>
            <a:r>
              <a:rPr lang="en-GB" sz="1900" dirty="0">
                <a:latin typeface="Quicksand" panose="00000500000000000000" pitchFamily="2" charset="0"/>
              </a:rPr>
              <a:t>Report crime or anything suspicious anonymously on </a:t>
            </a:r>
            <a:r>
              <a:rPr lang="en-GB" sz="1900" dirty="0">
                <a:latin typeface="Quicksand" panose="00000500000000000000" pitchFamily="2" charset="0"/>
                <a:hlinkClick r:id="rId2"/>
              </a:rPr>
              <a:t>https://crimestoppers-uk.org/fearless</a:t>
            </a:r>
            <a:endParaRPr lang="en-GB" sz="1900" dirty="0">
              <a:latin typeface="Quicksand" panose="00000500000000000000" pitchFamily="2" charset="0"/>
            </a:endParaRPr>
          </a:p>
          <a:p>
            <a:pPr>
              <a:lnSpc>
                <a:spcPct val="120000"/>
              </a:lnSpc>
            </a:pPr>
            <a:r>
              <a:rPr lang="en-GB" sz="1900" dirty="0">
                <a:latin typeface="Quicksand" panose="00000500000000000000" pitchFamily="2" charset="0"/>
              </a:rPr>
              <a:t>Childline – 08001111</a:t>
            </a:r>
          </a:p>
          <a:p>
            <a:pPr>
              <a:lnSpc>
                <a:spcPct val="120000"/>
              </a:lnSpc>
            </a:pPr>
            <a:endParaRPr lang="en-GB" sz="1900" dirty="0">
              <a:latin typeface="Quicksand" panose="00000500000000000000" pitchFamily="2" charset="0"/>
            </a:endParaRPr>
          </a:p>
          <a:p>
            <a:pPr marL="0" indent="0">
              <a:lnSpc>
                <a:spcPct val="120000"/>
              </a:lnSpc>
              <a:buNone/>
            </a:pPr>
            <a:r>
              <a:rPr lang="en-GB" sz="1900" b="1" dirty="0">
                <a:solidFill>
                  <a:srgbClr val="E6830F"/>
                </a:solidFill>
                <a:latin typeface="Quicksand" panose="00000500000000000000" pitchFamily="2" charset="0"/>
              </a:rPr>
              <a:t>Local services for young people:</a:t>
            </a:r>
          </a:p>
          <a:p>
            <a:pPr>
              <a:lnSpc>
                <a:spcPct val="120000"/>
              </a:lnSpc>
            </a:pPr>
            <a:r>
              <a:rPr lang="en-GB" sz="1900" dirty="0" err="1">
                <a:latin typeface="Quicksand" panose="00000500000000000000" pitchFamily="2" charset="0"/>
              </a:rPr>
              <a:t>ReFresh</a:t>
            </a:r>
            <a:r>
              <a:rPr lang="en-GB" sz="1900" dirty="0">
                <a:latin typeface="Quicksand" panose="00000500000000000000" pitchFamily="2" charset="0"/>
              </a:rPr>
              <a:t> (Hull) – 01482 331059</a:t>
            </a:r>
          </a:p>
          <a:p>
            <a:pPr>
              <a:lnSpc>
                <a:spcPct val="120000"/>
              </a:lnSpc>
            </a:pPr>
            <a:r>
              <a:rPr lang="en-GB" sz="1900" dirty="0" err="1">
                <a:latin typeface="Quicksand" panose="00000500000000000000" pitchFamily="2" charset="0"/>
              </a:rPr>
              <a:t>WithYou</a:t>
            </a:r>
            <a:r>
              <a:rPr lang="en-GB" sz="1900" dirty="0">
                <a:latin typeface="Quicksand" panose="00000500000000000000" pitchFamily="2" charset="0"/>
              </a:rPr>
              <a:t> (North East Lincolnshire) 01472 86890</a:t>
            </a:r>
          </a:p>
          <a:p>
            <a:pPr>
              <a:lnSpc>
                <a:spcPct val="120000"/>
              </a:lnSpc>
            </a:pPr>
            <a:r>
              <a:rPr lang="en-GB" sz="1900" dirty="0" err="1">
                <a:latin typeface="Quicksand" panose="00000500000000000000" pitchFamily="2" charset="0"/>
              </a:rPr>
              <a:t>WithYou</a:t>
            </a:r>
            <a:r>
              <a:rPr lang="en-GB" sz="1900" dirty="0">
                <a:latin typeface="Quicksand" panose="00000500000000000000" pitchFamily="2" charset="0"/>
              </a:rPr>
              <a:t> (North Lincolnshire) </a:t>
            </a:r>
            <a:r>
              <a:rPr lang="en-GB" sz="1900" i="0" dirty="0">
                <a:effectLst/>
                <a:latin typeface="Quicksand" panose="00000500000000000000"/>
              </a:rPr>
              <a:t>01724 857633</a:t>
            </a:r>
            <a:endParaRPr lang="en-GB" sz="1900" dirty="0">
              <a:latin typeface="Quicksand" panose="00000500000000000000"/>
            </a:endParaRPr>
          </a:p>
          <a:p>
            <a:pPr>
              <a:lnSpc>
                <a:spcPct val="120000"/>
              </a:lnSpc>
            </a:pPr>
            <a:r>
              <a:rPr lang="en-GB" sz="1900" dirty="0">
                <a:latin typeface="Quicksand" panose="00000500000000000000"/>
              </a:rPr>
              <a:t>DELTA (North Lincolnshire)</a:t>
            </a:r>
            <a:r>
              <a:rPr lang="en-GB" sz="1800" dirty="0">
                <a:solidFill>
                  <a:srgbClr val="000000"/>
                </a:solidFill>
                <a:effectLst/>
                <a:latin typeface="Aptos" panose="020B0004020202020204" pitchFamily="34" charset="0"/>
                <a:ea typeface="Aptos" panose="020B0004020202020204" pitchFamily="34" charset="0"/>
              </a:rPr>
              <a:t> 01724-298528</a:t>
            </a:r>
            <a:endParaRPr lang="en-GB" sz="1800" dirty="0">
              <a:effectLst/>
              <a:latin typeface="Calibri" panose="020F0502020204030204" pitchFamily="34" charset="0"/>
              <a:ea typeface="Aptos" panose="020B0004020202020204" pitchFamily="34" charset="0"/>
            </a:endParaRPr>
          </a:p>
          <a:p>
            <a:pPr>
              <a:lnSpc>
                <a:spcPct val="120000"/>
              </a:lnSpc>
            </a:pPr>
            <a:r>
              <a:rPr lang="en-GB" sz="1900" dirty="0">
                <a:latin typeface="Quicksand" panose="00000500000000000000" pitchFamily="2" charset="0"/>
              </a:rPr>
              <a:t>Youth and Family Support (East Riding) – 01482 391700 </a:t>
            </a:r>
          </a:p>
          <a:p>
            <a:pPr>
              <a:lnSpc>
                <a:spcPct val="120000"/>
              </a:lnSpc>
            </a:pPr>
            <a:endParaRPr lang="en-GB" sz="1900" dirty="0">
              <a:latin typeface="Quicksand" panose="00000500000000000000"/>
            </a:endParaRPr>
          </a:p>
        </p:txBody>
      </p:sp>
      <p:sp>
        <p:nvSpPr>
          <p:cNvPr id="4" name="Rectangle 3">
            <a:extLst>
              <a:ext uri="{FF2B5EF4-FFF2-40B4-BE49-F238E27FC236}">
                <a16:creationId xmlns:a16="http://schemas.microsoft.com/office/drawing/2014/main" id="{C6E279A5-1AB5-6BCD-1695-1093BC7C5801}"/>
              </a:ext>
            </a:extLst>
          </p:cNvPr>
          <p:cNvSpPr/>
          <p:nvPr/>
        </p:nvSpPr>
        <p:spPr>
          <a:xfrm>
            <a:off x="6813675" y="0"/>
            <a:ext cx="5378325" cy="6858000"/>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CDE17896-39AE-B587-0AD8-E180162090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1334" y="365124"/>
            <a:ext cx="6167859" cy="5963963"/>
          </a:xfrm>
          <a:prstGeom prst="rect">
            <a:avLst/>
          </a:prstGeom>
        </p:spPr>
      </p:pic>
      <p:sp>
        <p:nvSpPr>
          <p:cNvPr id="6" name="Slide Number Placeholder 5">
            <a:extLst>
              <a:ext uri="{FF2B5EF4-FFF2-40B4-BE49-F238E27FC236}">
                <a16:creationId xmlns:a16="http://schemas.microsoft.com/office/drawing/2014/main" id="{C72028F8-7594-FC5D-0237-870335AF3F70}"/>
              </a:ext>
            </a:extLst>
          </p:cNvPr>
          <p:cNvSpPr>
            <a:spLocks noGrp="1"/>
          </p:cNvSpPr>
          <p:nvPr>
            <p:ph type="sldNum" sz="quarter" idx="12"/>
          </p:nvPr>
        </p:nvSpPr>
        <p:spPr>
          <a:xfrm>
            <a:off x="9309848" y="6356350"/>
            <a:ext cx="2743200" cy="365125"/>
          </a:xfrm>
        </p:spPr>
        <p:txBody>
          <a:bodyPr/>
          <a:lstStyle/>
          <a:p>
            <a:fld id="{CF94C7D6-754E-4EF2-A54A-C0785ACEB06B}" type="slidenum">
              <a:rPr lang="en-GB" smtClean="0">
                <a:solidFill>
                  <a:schemeClr val="bg1"/>
                </a:solidFill>
              </a:rPr>
              <a:t>19</a:t>
            </a:fld>
            <a:endParaRPr lang="en-GB" dirty="0">
              <a:solidFill>
                <a:schemeClr val="bg1"/>
              </a:solidFill>
            </a:endParaRPr>
          </a:p>
        </p:txBody>
      </p:sp>
    </p:spTree>
    <p:extLst>
      <p:ext uri="{BB962C8B-B14F-4D97-AF65-F5344CB8AC3E}">
        <p14:creationId xmlns:p14="http://schemas.microsoft.com/office/powerpoint/2010/main" val="2781726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FFBEB5B-971D-8CA6-3109-48F0B53E74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3468" y="0"/>
            <a:ext cx="5824628" cy="6858000"/>
          </a:xfrm>
          <a:prstGeom prst="rect">
            <a:avLst/>
          </a:prstGeom>
        </p:spPr>
      </p:pic>
      <p:sp>
        <p:nvSpPr>
          <p:cNvPr id="5" name="Subtitle 2">
            <a:extLst>
              <a:ext uri="{FF2B5EF4-FFF2-40B4-BE49-F238E27FC236}">
                <a16:creationId xmlns:a16="http://schemas.microsoft.com/office/drawing/2014/main" id="{F1244D0E-1DD6-1EC2-68F5-97A27D16D300}"/>
              </a:ext>
            </a:extLst>
          </p:cNvPr>
          <p:cNvSpPr txBox="1">
            <a:spLocks/>
          </p:cNvSpPr>
          <p:nvPr/>
        </p:nvSpPr>
        <p:spPr>
          <a:xfrm>
            <a:off x="1148291" y="911172"/>
            <a:ext cx="5279805" cy="3343992"/>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spcBef>
                <a:spcPct val="0"/>
              </a:spcBef>
              <a:spcAft>
                <a:spcPts val="600"/>
              </a:spcAft>
            </a:pPr>
            <a:r>
              <a:rPr lang="en-US" sz="7200" b="1" dirty="0">
                <a:latin typeface="Bahnschrift Condensed" panose="020B0502040204020203" pitchFamily="34" charset="0"/>
                <a:ea typeface="+mj-ea"/>
                <a:cs typeface="Bahnschrift" panose="020F0502020204030204" pitchFamily="34" charset="0"/>
              </a:rPr>
              <a:t>Introduction to Substance Use</a:t>
            </a:r>
          </a:p>
        </p:txBody>
      </p:sp>
      <p:sp>
        <p:nvSpPr>
          <p:cNvPr id="10" name="Rounded Rectangle 7">
            <a:extLst>
              <a:ext uri="{FF2B5EF4-FFF2-40B4-BE49-F238E27FC236}">
                <a16:creationId xmlns:a16="http://schemas.microsoft.com/office/drawing/2014/main" id="{7B126878-FBE1-F1D3-9F01-DCC528478B36}"/>
              </a:ext>
            </a:extLst>
          </p:cNvPr>
          <p:cNvSpPr/>
          <p:nvPr/>
        </p:nvSpPr>
        <p:spPr>
          <a:xfrm>
            <a:off x="996287" y="4663898"/>
            <a:ext cx="5099713" cy="11471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8DE621B-3135-1740-5FEB-2BCEDE239B58}"/>
              </a:ext>
            </a:extLst>
          </p:cNvPr>
          <p:cNvSpPr txBox="1"/>
          <p:nvPr/>
        </p:nvSpPr>
        <p:spPr>
          <a:xfrm>
            <a:off x="1148291" y="4932787"/>
            <a:ext cx="6091880" cy="646331"/>
          </a:xfrm>
          <a:prstGeom prst="rect">
            <a:avLst/>
          </a:prstGeom>
          <a:noFill/>
        </p:spPr>
        <p:txBody>
          <a:bodyPr wrap="square">
            <a:spAutoFit/>
          </a:bodyPr>
          <a:lstStyle/>
          <a:p>
            <a:pPr algn="l"/>
            <a:r>
              <a:rPr lang="en-US" sz="2000" b="1" dirty="0">
                <a:solidFill>
                  <a:srgbClr val="E6830F"/>
                </a:solidFill>
                <a:latin typeface="Quicksand" pitchFamily="2" charset="77"/>
                <a:ea typeface="Hiragino Maru Gothic Pro W4" panose="020F0400000000000000" pitchFamily="34" charset="-128"/>
                <a:cs typeface="Poppins" pitchFamily="2" charset="77"/>
              </a:rPr>
              <a:t>Recommended for: </a:t>
            </a:r>
          </a:p>
          <a:p>
            <a:pPr algn="l"/>
            <a:r>
              <a:rPr lang="en-US" sz="1600" dirty="0">
                <a:latin typeface="Quicksand" pitchFamily="2" charset="77"/>
                <a:cs typeface="Poppins" pitchFamily="2" charset="77"/>
              </a:rPr>
              <a:t>Key stage 3, 4 and above</a:t>
            </a:r>
          </a:p>
        </p:txBody>
      </p:sp>
      <p:sp>
        <p:nvSpPr>
          <p:cNvPr id="3" name="Slide Number Placeholder 2">
            <a:extLst>
              <a:ext uri="{FF2B5EF4-FFF2-40B4-BE49-F238E27FC236}">
                <a16:creationId xmlns:a16="http://schemas.microsoft.com/office/drawing/2014/main" id="{2EB7C020-93FF-C7CF-3E3F-F3D2F8EE3B8C}"/>
              </a:ext>
            </a:extLst>
          </p:cNvPr>
          <p:cNvSpPr>
            <a:spLocks noGrp="1"/>
          </p:cNvSpPr>
          <p:nvPr>
            <p:ph type="sldNum" sz="quarter" idx="12"/>
          </p:nvPr>
        </p:nvSpPr>
        <p:spPr/>
        <p:txBody>
          <a:bodyPr/>
          <a:lstStyle/>
          <a:p>
            <a:fld id="{CF94C7D6-754E-4EF2-A54A-C0785ACEB06B}" type="slidenum">
              <a:rPr lang="en-GB" smtClean="0"/>
              <a:t>2</a:t>
            </a:fld>
            <a:endParaRPr lang="en-GB"/>
          </a:p>
        </p:txBody>
      </p:sp>
      <p:pic>
        <p:nvPicPr>
          <p:cNvPr id="2" name="Picture 1" descr="A circle with text on it&#10;&#10;Description automatically generated">
            <a:extLst>
              <a:ext uri="{FF2B5EF4-FFF2-40B4-BE49-F238E27FC236}">
                <a16:creationId xmlns:a16="http://schemas.microsoft.com/office/drawing/2014/main" id="{6CFB7A7B-BF88-A318-8AE1-8DD21611A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8731" y="705414"/>
            <a:ext cx="4312920" cy="4312920"/>
          </a:xfrm>
          <a:prstGeom prst="rect">
            <a:avLst/>
          </a:prstGeom>
        </p:spPr>
      </p:pic>
      <p:pic>
        <p:nvPicPr>
          <p:cNvPr id="6" name="Picture 5" descr="A logo for a police and crime commission&#10;&#10;Description automatically generated">
            <a:extLst>
              <a:ext uri="{FF2B5EF4-FFF2-40B4-BE49-F238E27FC236}">
                <a16:creationId xmlns:a16="http://schemas.microsoft.com/office/drawing/2014/main" id="{8BEFED3B-53E7-A84E-963A-D6BE785EDC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6970" y="5548961"/>
            <a:ext cx="1209291" cy="855563"/>
          </a:xfrm>
          <a:prstGeom prst="rect">
            <a:avLst/>
          </a:prstGeom>
        </p:spPr>
      </p:pic>
      <p:pic>
        <p:nvPicPr>
          <p:cNvPr id="7" name="Picture 6" descr="A white badge with a blue and white circle with a crown and a red and white circle with a blue and white circle with a red crown on it&#10;&#10;Description automatically generated">
            <a:extLst>
              <a:ext uri="{FF2B5EF4-FFF2-40B4-BE49-F238E27FC236}">
                <a16:creationId xmlns:a16="http://schemas.microsoft.com/office/drawing/2014/main" id="{2E655580-EB7B-66C8-92DC-B21D5BF779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7085" y="5669429"/>
            <a:ext cx="469406" cy="614629"/>
          </a:xfrm>
          <a:prstGeom prst="rect">
            <a:avLst/>
          </a:prstGeom>
        </p:spPr>
      </p:pic>
      <p:pic>
        <p:nvPicPr>
          <p:cNvPr id="8" name="Picture 7" descr="Black arrows and text on a white background&#10;&#10;Description automatically generated">
            <a:extLst>
              <a:ext uri="{FF2B5EF4-FFF2-40B4-BE49-F238E27FC236}">
                <a16:creationId xmlns:a16="http://schemas.microsoft.com/office/drawing/2014/main" id="{E76014D3-8201-6BE7-4931-92CF466BAD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7315" y="5669429"/>
            <a:ext cx="1228023" cy="568884"/>
          </a:xfrm>
          <a:prstGeom prst="rect">
            <a:avLst/>
          </a:prstGeom>
        </p:spPr>
      </p:pic>
      <p:sp>
        <p:nvSpPr>
          <p:cNvPr id="13" name="TextBox 12">
            <a:extLst>
              <a:ext uri="{FF2B5EF4-FFF2-40B4-BE49-F238E27FC236}">
                <a16:creationId xmlns:a16="http://schemas.microsoft.com/office/drawing/2014/main" id="{13F0B19F-66D6-4CBA-D17C-8A9E0038BC6A}"/>
              </a:ext>
            </a:extLst>
          </p:cNvPr>
          <p:cNvSpPr txBox="1"/>
          <p:nvPr/>
        </p:nvSpPr>
        <p:spPr>
          <a:xfrm>
            <a:off x="1173691" y="1350137"/>
            <a:ext cx="6096000" cy="902491"/>
          </a:xfrm>
          <a:prstGeom prst="rect">
            <a:avLst/>
          </a:prstGeom>
          <a:noFill/>
        </p:spPr>
        <p:txBody>
          <a:bodyPr wrap="square">
            <a:spAutoFit/>
          </a:bodyPr>
          <a:lstStyle/>
          <a:p>
            <a:pPr algn="l">
              <a:lnSpc>
                <a:spcPts val="7500"/>
              </a:lnSpc>
              <a:spcBef>
                <a:spcPct val="0"/>
              </a:spcBef>
              <a:spcAft>
                <a:spcPts val="600"/>
              </a:spcAft>
            </a:pPr>
            <a:r>
              <a:rPr lang="en-US" sz="2800" b="1" dirty="0">
                <a:solidFill>
                  <a:srgbClr val="E6830F"/>
                </a:solidFill>
                <a:latin typeface="Bahnschrift Condensed" panose="020B0502040204020203" pitchFamily="34" charset="0"/>
                <a:ea typeface="+mj-ea"/>
                <a:cs typeface="Bahnschrift" panose="020F0502020204030204" pitchFamily="34" charset="0"/>
              </a:rPr>
              <a:t>Part 2</a:t>
            </a:r>
          </a:p>
        </p:txBody>
      </p:sp>
    </p:spTree>
    <p:extLst>
      <p:ext uri="{BB962C8B-B14F-4D97-AF65-F5344CB8AC3E}">
        <p14:creationId xmlns:p14="http://schemas.microsoft.com/office/powerpoint/2010/main" val="109897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C35E32-1C7E-C601-1CA7-24372AD4816F}"/>
              </a:ext>
            </a:extLst>
          </p:cNvPr>
          <p:cNvSpPr txBox="1"/>
          <p:nvPr/>
        </p:nvSpPr>
        <p:spPr>
          <a:xfrm>
            <a:off x="4510444" y="4587266"/>
            <a:ext cx="7520973" cy="1569660"/>
          </a:xfrm>
          <a:prstGeom prst="rect">
            <a:avLst/>
          </a:prstGeom>
          <a:noFill/>
        </p:spPr>
        <p:txBody>
          <a:bodyPr wrap="square">
            <a:spAutoFit/>
          </a:bodyPr>
          <a:lstStyle/>
          <a:p>
            <a:pPr marL="342900" lvl="0" indent="-342900" algn="l">
              <a:buFont typeface="+mj-lt"/>
              <a:buAutoNum type="arabicPeriod"/>
            </a:pPr>
            <a:r>
              <a:rPr lang="en-GB" sz="2400" kern="100" dirty="0">
                <a:latin typeface="Quicksand" panose="00000500000000000000" pitchFamily="2" charset="0"/>
                <a:ea typeface="Aptos" panose="020B0004020202020204" pitchFamily="34" charset="0"/>
                <a:cs typeface="Times New Roman" panose="02020603050405020304" pitchFamily="18" charset="0"/>
              </a:rPr>
              <a:t>Understand types and effects of substances.</a:t>
            </a:r>
            <a:endParaRPr lang="en-GB" sz="2400" kern="100" dirty="0">
              <a:effectLst/>
              <a:latin typeface="Quicksand" panose="00000500000000000000" pitchFamily="2" charset="0"/>
              <a:ea typeface="Aptos" panose="020B0004020202020204" pitchFamily="34" charset="0"/>
              <a:cs typeface="Times New Roman" panose="02020603050405020304" pitchFamily="18" charset="0"/>
            </a:endParaRPr>
          </a:p>
          <a:p>
            <a:pPr marL="342900" lvl="0" indent="-342900" algn="l">
              <a:buFont typeface="+mj-lt"/>
              <a:buAutoNum type="arabicPeriod"/>
            </a:pPr>
            <a:r>
              <a:rPr lang="en-GB" sz="2400" kern="100" dirty="0">
                <a:effectLst/>
                <a:latin typeface="Quicksand" panose="00000500000000000000" pitchFamily="2" charset="0"/>
                <a:ea typeface="Aptos" panose="020B0004020202020204" pitchFamily="34" charset="0"/>
                <a:cs typeface="Times New Roman" panose="02020603050405020304" pitchFamily="18" charset="0"/>
              </a:rPr>
              <a:t>Explore risks of s</a:t>
            </a:r>
            <a:r>
              <a:rPr lang="en-GB" sz="2400" kern="100" dirty="0">
                <a:latin typeface="Quicksand" panose="00000500000000000000" pitchFamily="2" charset="0"/>
                <a:ea typeface="Aptos" panose="020B0004020202020204" pitchFamily="34" charset="0"/>
                <a:cs typeface="Times New Roman" panose="02020603050405020304" pitchFamily="18" charset="0"/>
              </a:rPr>
              <a:t>ubstance use.</a:t>
            </a:r>
            <a:endParaRPr lang="en-GB" sz="2400" kern="100" dirty="0">
              <a:effectLst/>
              <a:latin typeface="Quicksand" panose="00000500000000000000" pitchFamily="2" charset="0"/>
              <a:ea typeface="Aptos" panose="020B0004020202020204" pitchFamily="34" charset="0"/>
              <a:cs typeface="Times New Roman" panose="02020603050405020304" pitchFamily="18" charset="0"/>
            </a:endParaRPr>
          </a:p>
          <a:p>
            <a:pPr marL="342900" lvl="0" indent="-342900" algn="l">
              <a:buFont typeface="+mj-lt"/>
              <a:buAutoNum type="arabicPeriod"/>
            </a:pPr>
            <a:r>
              <a:rPr lang="en-GB" sz="2400" kern="100" dirty="0">
                <a:effectLst/>
                <a:latin typeface="Quicksand" panose="00000500000000000000" pitchFamily="2" charset="0"/>
                <a:ea typeface="Aptos" panose="020B0004020202020204" pitchFamily="34" charset="0"/>
                <a:cs typeface="Times New Roman" panose="02020603050405020304" pitchFamily="18" charset="0"/>
              </a:rPr>
              <a:t>Ways of protecting yourself and your friends.</a:t>
            </a:r>
          </a:p>
          <a:p>
            <a:pPr marL="342900" lvl="0" indent="-342900" algn="l">
              <a:buFont typeface="+mj-lt"/>
              <a:buAutoNum type="arabicPeriod"/>
            </a:pPr>
            <a:r>
              <a:rPr lang="en-GB" sz="2400" kern="100" dirty="0">
                <a:latin typeface="Quicksand" panose="00000500000000000000" pitchFamily="2" charset="0"/>
                <a:ea typeface="Aptos" panose="020B0004020202020204" pitchFamily="34" charset="0"/>
                <a:cs typeface="Times New Roman" panose="02020603050405020304" pitchFamily="18" charset="0"/>
              </a:rPr>
              <a:t>How</a:t>
            </a:r>
            <a:r>
              <a:rPr lang="en-GB" sz="2400" kern="100" dirty="0">
                <a:effectLst/>
                <a:latin typeface="Quicksand" panose="00000500000000000000" pitchFamily="2" charset="0"/>
                <a:ea typeface="Aptos" panose="020B0004020202020204" pitchFamily="34" charset="0"/>
                <a:cs typeface="Times New Roman" panose="02020603050405020304" pitchFamily="18" charset="0"/>
              </a:rPr>
              <a:t> to get help.</a:t>
            </a:r>
          </a:p>
        </p:txBody>
      </p:sp>
      <p:sp>
        <p:nvSpPr>
          <p:cNvPr id="2" name="Rectangle 1">
            <a:extLst>
              <a:ext uri="{FF2B5EF4-FFF2-40B4-BE49-F238E27FC236}">
                <a16:creationId xmlns:a16="http://schemas.microsoft.com/office/drawing/2014/main" id="{55AD3196-DCC4-FE95-B8A7-6EC4F9CB1981}"/>
              </a:ext>
            </a:extLst>
          </p:cNvPr>
          <p:cNvSpPr/>
          <p:nvPr/>
        </p:nvSpPr>
        <p:spPr>
          <a:xfrm>
            <a:off x="0" y="0"/>
            <a:ext cx="3921071" cy="6882856"/>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0793F2-13D1-85B2-83B3-9609E9D38C66}"/>
              </a:ext>
            </a:extLst>
          </p:cNvPr>
          <p:cNvSpPr txBox="1"/>
          <p:nvPr/>
        </p:nvSpPr>
        <p:spPr>
          <a:xfrm>
            <a:off x="719030" y="2420911"/>
            <a:ext cx="8164284" cy="1754326"/>
          </a:xfrm>
          <a:prstGeom prst="rect">
            <a:avLst/>
          </a:prstGeom>
          <a:noFill/>
        </p:spPr>
        <p:txBody>
          <a:bodyPr wrap="square">
            <a:spAutoFit/>
          </a:bodyPr>
          <a:lstStyle/>
          <a:p>
            <a:r>
              <a:rPr lang="en-GB" sz="5400" b="1">
                <a:solidFill>
                  <a:schemeClr val="bg1"/>
                </a:solidFill>
                <a:latin typeface="Bahnschrift Condensed" panose="020B0502040204020203" pitchFamily="34" charset="0"/>
              </a:rPr>
              <a:t>Learning </a:t>
            </a:r>
            <a:br>
              <a:rPr lang="en-GB" sz="5400" b="1">
                <a:solidFill>
                  <a:schemeClr val="bg1"/>
                </a:solidFill>
                <a:latin typeface="Bahnschrift Condensed" panose="020B0502040204020203" pitchFamily="34" charset="0"/>
              </a:rPr>
            </a:br>
            <a:r>
              <a:rPr lang="en-GB" sz="5400" b="1">
                <a:solidFill>
                  <a:schemeClr val="bg1"/>
                </a:solidFill>
                <a:latin typeface="Bahnschrift Condensed" panose="020B0502040204020203" pitchFamily="34" charset="0"/>
              </a:rPr>
              <a:t>Outcomes</a:t>
            </a:r>
            <a:endParaRPr lang="en-GB" sz="5400"/>
          </a:p>
        </p:txBody>
      </p:sp>
      <p:pic>
        <p:nvPicPr>
          <p:cNvPr id="8" name="Graphic 7">
            <a:extLst>
              <a:ext uri="{FF2B5EF4-FFF2-40B4-BE49-F238E27FC236}">
                <a16:creationId xmlns:a16="http://schemas.microsoft.com/office/drawing/2014/main" id="{8B0842EA-794A-319B-62AB-02771F0108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3572" y="860640"/>
            <a:ext cx="6299453" cy="2951185"/>
          </a:xfrm>
          <a:prstGeom prst="rect">
            <a:avLst/>
          </a:prstGeom>
        </p:spPr>
      </p:pic>
      <p:sp>
        <p:nvSpPr>
          <p:cNvPr id="3" name="Slide Number Placeholder 2">
            <a:extLst>
              <a:ext uri="{FF2B5EF4-FFF2-40B4-BE49-F238E27FC236}">
                <a16:creationId xmlns:a16="http://schemas.microsoft.com/office/drawing/2014/main" id="{4C06DE1C-A591-98BF-AB23-88D97BFD9242}"/>
              </a:ext>
            </a:extLst>
          </p:cNvPr>
          <p:cNvSpPr>
            <a:spLocks noGrp="1"/>
          </p:cNvSpPr>
          <p:nvPr>
            <p:ph type="sldNum" sz="quarter" idx="12"/>
          </p:nvPr>
        </p:nvSpPr>
        <p:spPr>
          <a:xfrm>
            <a:off x="9288217" y="6356350"/>
            <a:ext cx="2743200" cy="365125"/>
          </a:xfrm>
        </p:spPr>
        <p:txBody>
          <a:bodyPr/>
          <a:lstStyle/>
          <a:p>
            <a:fld id="{CF94C7D6-754E-4EF2-A54A-C0785ACEB06B}" type="slidenum">
              <a:rPr lang="en-GB" smtClean="0"/>
              <a:t>3</a:t>
            </a:fld>
            <a:endParaRPr lang="en-GB"/>
          </a:p>
        </p:txBody>
      </p:sp>
    </p:spTree>
    <p:extLst>
      <p:ext uri="{BB962C8B-B14F-4D97-AF65-F5344CB8AC3E}">
        <p14:creationId xmlns:p14="http://schemas.microsoft.com/office/powerpoint/2010/main" val="273096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C8508BB-3C2B-886E-3E8F-D712E9B2754D}"/>
              </a:ext>
            </a:extLst>
          </p:cNvPr>
          <p:cNvSpPr txBox="1">
            <a:spLocks/>
          </p:cNvSpPr>
          <p:nvPr/>
        </p:nvSpPr>
        <p:spPr>
          <a:xfrm>
            <a:off x="4484160" y="833651"/>
            <a:ext cx="7149040" cy="35574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GB" sz="1600" b="1" dirty="0">
                <a:solidFill>
                  <a:srgbClr val="E6830F"/>
                </a:solidFill>
                <a:latin typeface="Quicksand" panose="00000500000000000000" pitchFamily="2" charset="0"/>
                <a:cs typeface="Poppins SemiBold" panose="00000700000000000000" pitchFamily="2" charset="0"/>
              </a:rPr>
              <a:t>Types of Substances</a:t>
            </a:r>
            <a:r>
              <a:rPr lang="en-GB" sz="1600" dirty="0">
                <a:solidFill>
                  <a:srgbClr val="E6830F"/>
                </a:solidFill>
                <a:latin typeface="Quicksand" panose="00000500000000000000" pitchFamily="2" charset="0"/>
                <a:cs typeface="Poppins SemiBold" panose="00000700000000000000" pitchFamily="2" charset="0"/>
              </a:rPr>
              <a:t> </a:t>
            </a:r>
            <a:endParaRPr lang="en-GB" sz="1600" dirty="0">
              <a:latin typeface="Quicksand" panose="00000500000000000000" pitchFamily="2" charset="0"/>
              <a:cs typeface="Poppins SemiBold" panose="00000700000000000000" pitchFamily="2" charset="0"/>
            </a:endParaRPr>
          </a:p>
          <a:p>
            <a:pPr algn="l">
              <a:lnSpc>
                <a:spcPct val="120000"/>
              </a:lnSpc>
            </a:pPr>
            <a:r>
              <a:rPr lang="en-GB" sz="1600" dirty="0">
                <a:latin typeface="Quicksand" panose="00000500000000000000"/>
              </a:rPr>
              <a:t>A look at common substances used in the UK, like alcohol, cannabis, cocaine, nitrous oxide, ecstasy, and hallucinogens.</a:t>
            </a:r>
          </a:p>
          <a:p>
            <a:pPr algn="l">
              <a:lnSpc>
                <a:spcPct val="120000"/>
              </a:lnSpc>
            </a:pPr>
            <a:r>
              <a:rPr lang="en-GB" sz="1600" b="1" dirty="0">
                <a:solidFill>
                  <a:srgbClr val="E6830F"/>
                </a:solidFill>
                <a:latin typeface="Quicksand" panose="00000500000000000000" pitchFamily="2" charset="0"/>
              </a:rPr>
              <a:t>Why Do People Use?</a:t>
            </a:r>
            <a:endParaRPr lang="en-GB" sz="1600" dirty="0">
              <a:solidFill>
                <a:srgbClr val="E6830F"/>
              </a:solidFill>
              <a:latin typeface="Quicksand" panose="00000500000000000000" pitchFamily="2" charset="0"/>
            </a:endParaRPr>
          </a:p>
          <a:p>
            <a:pPr algn="l">
              <a:lnSpc>
                <a:spcPct val="120000"/>
              </a:lnSpc>
            </a:pPr>
            <a:r>
              <a:rPr lang="en-GB" sz="1600" dirty="0">
                <a:latin typeface="Quicksand" panose="00000500000000000000"/>
              </a:rPr>
              <a:t>Exploring reasons young people might try substances—curiosity, fitting in, stress, boredom, social media, or even family influence.</a:t>
            </a:r>
          </a:p>
          <a:p>
            <a:pPr algn="l">
              <a:lnSpc>
                <a:spcPct val="120000"/>
              </a:lnSpc>
            </a:pPr>
            <a:r>
              <a:rPr lang="en-GB" sz="1600" b="1" dirty="0">
                <a:solidFill>
                  <a:srgbClr val="E6830F"/>
                </a:solidFill>
                <a:latin typeface="Quicksand" panose="00000500000000000000" pitchFamily="2" charset="0"/>
              </a:rPr>
              <a:t>How It Affects Your Brain and Body</a:t>
            </a:r>
            <a:r>
              <a:rPr lang="en-GB" sz="1600" dirty="0">
                <a:solidFill>
                  <a:srgbClr val="E6830F"/>
                </a:solidFill>
                <a:latin typeface="Quicksand" panose="00000500000000000000" pitchFamily="2" charset="0"/>
              </a:rPr>
              <a:t> </a:t>
            </a:r>
            <a:endParaRPr lang="en-GB" sz="1600" dirty="0">
              <a:latin typeface="Quicksand" panose="00000500000000000000" pitchFamily="2" charset="0"/>
            </a:endParaRPr>
          </a:p>
          <a:p>
            <a:pPr algn="l">
              <a:lnSpc>
                <a:spcPct val="120000"/>
              </a:lnSpc>
            </a:pPr>
            <a:r>
              <a:rPr lang="en-US" sz="1600" dirty="0">
                <a:latin typeface="Quicksand" panose="00000500000000000000" pitchFamily="2" charset="0"/>
              </a:rPr>
              <a:t>Substances can affect your brain, memory, mental health, and decisions, especially if you're under 25. We looked at how cannabis, vaping, and alcohol can change the way your brain works.</a:t>
            </a:r>
          </a:p>
          <a:p>
            <a:pPr algn="l">
              <a:lnSpc>
                <a:spcPct val="120000"/>
              </a:lnSpc>
            </a:pPr>
            <a:r>
              <a:rPr lang="en-GB" sz="1600" b="1" dirty="0">
                <a:solidFill>
                  <a:srgbClr val="E6830F"/>
                </a:solidFill>
                <a:latin typeface="Quicksand" panose="00000500000000000000" pitchFamily="2" charset="0"/>
              </a:rPr>
              <a:t>The Risks</a:t>
            </a:r>
          </a:p>
          <a:p>
            <a:pPr algn="l">
              <a:lnSpc>
                <a:spcPct val="120000"/>
              </a:lnSpc>
            </a:pPr>
            <a:r>
              <a:rPr lang="en-US" sz="1600" dirty="0">
                <a:latin typeface="Quicksand" panose="00000500000000000000" pitchFamily="2" charset="0"/>
              </a:rPr>
              <a:t>It's not just about what you take, it’s also </a:t>
            </a:r>
            <a:r>
              <a:rPr lang="en-US" sz="1600" b="1" i="1" dirty="0">
                <a:solidFill>
                  <a:srgbClr val="E6830F"/>
                </a:solidFill>
                <a:latin typeface="Quicksand" panose="00000500000000000000" pitchFamily="2" charset="0"/>
              </a:rPr>
              <a:t>how, where, </a:t>
            </a:r>
            <a:r>
              <a:rPr lang="en-US" sz="1600" dirty="0">
                <a:latin typeface="Quicksand" panose="00000500000000000000" pitchFamily="2" charset="0"/>
              </a:rPr>
              <a:t>and</a:t>
            </a:r>
            <a:r>
              <a:rPr lang="en-US" sz="1600" b="1" i="1" dirty="0">
                <a:solidFill>
                  <a:srgbClr val="E6830F"/>
                </a:solidFill>
                <a:latin typeface="Quicksand" panose="00000500000000000000" pitchFamily="2" charset="0"/>
              </a:rPr>
              <a:t> why</a:t>
            </a:r>
            <a:r>
              <a:rPr lang="en-US" sz="1600" dirty="0">
                <a:latin typeface="Quicksand" panose="00000500000000000000" pitchFamily="2" charset="0"/>
              </a:rPr>
              <a:t>. Substance use is unpredictable, and things can go wrong quickly. Jake and Mia’s stories showed how experimenting can turn into dependence without your </a:t>
            </a:r>
            <a:r>
              <a:rPr lang="en-US" sz="1600" dirty="0" err="1">
                <a:latin typeface="Quicksand" panose="00000500000000000000" pitchFamily="2" charset="0"/>
              </a:rPr>
              <a:t>realising</a:t>
            </a:r>
            <a:r>
              <a:rPr lang="en-US" sz="1600" dirty="0">
                <a:latin typeface="Quicksand" panose="00000500000000000000" pitchFamily="2" charset="0"/>
              </a:rPr>
              <a:t>.</a:t>
            </a:r>
            <a:endParaRPr lang="en-GB" sz="1600" dirty="0">
              <a:solidFill>
                <a:srgbClr val="E6830F"/>
              </a:solidFill>
              <a:latin typeface="Quicksand" panose="00000500000000000000" pitchFamily="2" charset="0"/>
            </a:endParaRPr>
          </a:p>
        </p:txBody>
      </p:sp>
      <p:sp>
        <p:nvSpPr>
          <p:cNvPr id="6" name="TextBox 5">
            <a:extLst>
              <a:ext uri="{FF2B5EF4-FFF2-40B4-BE49-F238E27FC236}">
                <a16:creationId xmlns:a16="http://schemas.microsoft.com/office/drawing/2014/main" id="{A910EE76-01B7-E534-A8B8-46002A90EAD4}"/>
              </a:ext>
            </a:extLst>
          </p:cNvPr>
          <p:cNvSpPr txBox="1"/>
          <p:nvPr/>
        </p:nvSpPr>
        <p:spPr>
          <a:xfrm>
            <a:off x="1154430" y="2281030"/>
            <a:ext cx="3097530" cy="1569660"/>
          </a:xfrm>
          <a:prstGeom prst="rect">
            <a:avLst/>
          </a:prstGeom>
          <a:noFill/>
        </p:spPr>
        <p:txBody>
          <a:bodyPr wrap="square" rtlCol="0">
            <a:spAutoFit/>
          </a:bodyPr>
          <a:lstStyle/>
          <a:p>
            <a:r>
              <a:rPr lang="en-GB" sz="4800" b="1">
                <a:solidFill>
                  <a:schemeClr val="bg1"/>
                </a:solidFill>
                <a:latin typeface="Bahnschrift Condensed" panose="020B0502040204020203" pitchFamily="34" charset="0"/>
              </a:rPr>
              <a:t>Let’s Recap </a:t>
            </a:r>
          </a:p>
          <a:p>
            <a:r>
              <a:rPr lang="en-GB" sz="4800" b="1">
                <a:solidFill>
                  <a:schemeClr val="bg1"/>
                </a:solidFill>
                <a:latin typeface="Bahnschrift Condensed" panose="020B0502040204020203" pitchFamily="34" charset="0"/>
              </a:rPr>
              <a:t>Part 1</a:t>
            </a:r>
          </a:p>
        </p:txBody>
      </p:sp>
      <p:sp>
        <p:nvSpPr>
          <p:cNvPr id="2" name="Slide Number Placeholder 1">
            <a:extLst>
              <a:ext uri="{FF2B5EF4-FFF2-40B4-BE49-F238E27FC236}">
                <a16:creationId xmlns:a16="http://schemas.microsoft.com/office/drawing/2014/main" id="{5E0BD865-D296-0050-CF7B-F0A5B15C7DF9}"/>
              </a:ext>
            </a:extLst>
          </p:cNvPr>
          <p:cNvSpPr>
            <a:spLocks noGrp="1"/>
          </p:cNvSpPr>
          <p:nvPr>
            <p:ph type="sldNum" sz="quarter" idx="12"/>
          </p:nvPr>
        </p:nvSpPr>
        <p:spPr>
          <a:xfrm>
            <a:off x="9232900" y="6356350"/>
            <a:ext cx="2743200" cy="365125"/>
          </a:xfrm>
        </p:spPr>
        <p:txBody>
          <a:bodyPr/>
          <a:lstStyle/>
          <a:p>
            <a:fld id="{CF94C7D6-754E-4EF2-A54A-C0785ACEB06B}" type="slidenum">
              <a:rPr lang="en-GB" smtClean="0"/>
              <a:t>4</a:t>
            </a:fld>
            <a:endParaRPr lang="en-GB" dirty="0"/>
          </a:p>
        </p:txBody>
      </p:sp>
      <p:sp>
        <p:nvSpPr>
          <p:cNvPr id="3" name="Rectangle 2">
            <a:extLst>
              <a:ext uri="{FF2B5EF4-FFF2-40B4-BE49-F238E27FC236}">
                <a16:creationId xmlns:a16="http://schemas.microsoft.com/office/drawing/2014/main" id="{40879052-F01D-6D9A-6195-349032B0FFDA}"/>
              </a:ext>
            </a:extLst>
          </p:cNvPr>
          <p:cNvSpPr/>
          <p:nvPr/>
        </p:nvSpPr>
        <p:spPr>
          <a:xfrm>
            <a:off x="0" y="-24856"/>
            <a:ext cx="3921071" cy="6882856"/>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42236BA-AFDF-E61A-F6AD-CA3EA3F0C63A}"/>
              </a:ext>
            </a:extLst>
          </p:cNvPr>
          <p:cNvSpPr txBox="1"/>
          <p:nvPr/>
        </p:nvSpPr>
        <p:spPr>
          <a:xfrm>
            <a:off x="724356" y="2509811"/>
            <a:ext cx="2751757" cy="1446550"/>
          </a:xfrm>
          <a:prstGeom prst="rect">
            <a:avLst/>
          </a:prstGeom>
          <a:noFill/>
        </p:spPr>
        <p:txBody>
          <a:bodyPr wrap="square">
            <a:spAutoFit/>
          </a:bodyPr>
          <a:lstStyle/>
          <a:p>
            <a:r>
              <a:rPr lang="en-US" sz="5400" b="1" dirty="0">
                <a:solidFill>
                  <a:schemeClr val="bg1"/>
                </a:solidFill>
                <a:latin typeface="Bahnschrift Condensed" panose="020B0502040204020203" pitchFamily="34" charset="0"/>
              </a:rPr>
              <a:t>Let's recap </a:t>
            </a:r>
            <a:r>
              <a:rPr lang="en-US" sz="3400" b="1" dirty="0">
                <a:solidFill>
                  <a:schemeClr val="bg1"/>
                </a:solidFill>
                <a:latin typeface="Bahnschrift Condensed" panose="020B0502040204020203" pitchFamily="34" charset="0"/>
              </a:rPr>
              <a:t>Part 1</a:t>
            </a:r>
            <a:endParaRPr lang="en-GB" sz="3400" b="1" dirty="0">
              <a:solidFill>
                <a:schemeClr val="bg1"/>
              </a:solidFill>
              <a:latin typeface="Bahnschrift Condensed" panose="020B0502040204020203" pitchFamily="34" charset="0"/>
            </a:endParaRPr>
          </a:p>
        </p:txBody>
      </p:sp>
    </p:spTree>
    <p:extLst>
      <p:ext uri="{BB962C8B-B14F-4D97-AF65-F5344CB8AC3E}">
        <p14:creationId xmlns:p14="http://schemas.microsoft.com/office/powerpoint/2010/main" val="216111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CC0028-0CA3-5B54-9618-5650B71A283F}"/>
              </a:ext>
            </a:extLst>
          </p:cNvPr>
          <p:cNvSpPr/>
          <p:nvPr/>
        </p:nvSpPr>
        <p:spPr>
          <a:xfrm>
            <a:off x="0" y="-12428"/>
            <a:ext cx="5260428" cy="6882856"/>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10000"/>
              </a:lnSpc>
              <a:buNone/>
            </a:pPr>
            <a:endParaRPr lang="en-GB" sz="1800">
              <a:latin typeface="Quicksand" panose="00000500000000000000" pitchFamily="2" charset="0"/>
            </a:endParaRPr>
          </a:p>
        </p:txBody>
      </p:sp>
      <p:pic>
        <p:nvPicPr>
          <p:cNvPr id="6" name="Picture 5" descr="A person sitting in front of a syringe&#10;&#10;AI-generated content may be incorrect.">
            <a:extLst>
              <a:ext uri="{FF2B5EF4-FFF2-40B4-BE49-F238E27FC236}">
                <a16:creationId xmlns:a16="http://schemas.microsoft.com/office/drawing/2014/main" id="{FEA93639-C799-5024-5704-500F08D56AE5}"/>
              </a:ext>
            </a:extLst>
          </p:cNvPr>
          <p:cNvPicPr>
            <a:picLocks noChangeAspect="1"/>
          </p:cNvPicPr>
          <p:nvPr/>
        </p:nvPicPr>
        <p:blipFill rotWithShape="1">
          <a:blip r:embed="rId2">
            <a:alphaModFix amt="19000"/>
          </a:blip>
          <a:srcRect l="24428" r="24428"/>
          <a:stretch/>
        </p:blipFill>
        <p:spPr>
          <a:xfrm>
            <a:off x="1" y="-24856"/>
            <a:ext cx="5260428" cy="6882856"/>
          </a:xfrm>
          <a:prstGeom prst="rect">
            <a:avLst/>
          </a:prstGeom>
        </p:spPr>
      </p:pic>
      <p:sp>
        <p:nvSpPr>
          <p:cNvPr id="2" name="Title 1">
            <a:extLst>
              <a:ext uri="{FF2B5EF4-FFF2-40B4-BE49-F238E27FC236}">
                <a16:creationId xmlns:a16="http://schemas.microsoft.com/office/drawing/2014/main" id="{1A8ED886-F709-28D8-9727-ABB1C70AA114}"/>
              </a:ext>
            </a:extLst>
          </p:cNvPr>
          <p:cNvSpPr>
            <a:spLocks noGrp="1"/>
          </p:cNvSpPr>
          <p:nvPr>
            <p:ph type="title"/>
          </p:nvPr>
        </p:nvSpPr>
        <p:spPr>
          <a:xfrm>
            <a:off x="605428" y="1035466"/>
            <a:ext cx="4049572" cy="2176923"/>
          </a:xfrm>
        </p:spPr>
        <p:txBody>
          <a:bodyPr>
            <a:normAutofit/>
          </a:bodyPr>
          <a:lstStyle/>
          <a:p>
            <a:r>
              <a:rPr lang="en-GB" sz="7200" b="1" dirty="0">
                <a:solidFill>
                  <a:schemeClr val="bg1"/>
                </a:solidFill>
                <a:latin typeface="Bahnschrift Condensed" panose="020B0502040204020203" pitchFamily="34" charset="0"/>
              </a:rPr>
              <a:t>What is addiction?</a:t>
            </a:r>
          </a:p>
        </p:txBody>
      </p:sp>
      <p:sp>
        <p:nvSpPr>
          <p:cNvPr id="3" name="Content Placeholder 2">
            <a:extLst>
              <a:ext uri="{FF2B5EF4-FFF2-40B4-BE49-F238E27FC236}">
                <a16:creationId xmlns:a16="http://schemas.microsoft.com/office/drawing/2014/main" id="{49235F63-9A65-15D7-7CDC-C494E0B34F1B}"/>
              </a:ext>
            </a:extLst>
          </p:cNvPr>
          <p:cNvSpPr>
            <a:spLocks noGrp="1"/>
          </p:cNvSpPr>
          <p:nvPr>
            <p:ph idx="1"/>
          </p:nvPr>
        </p:nvSpPr>
        <p:spPr>
          <a:xfrm>
            <a:off x="6054859" y="981283"/>
            <a:ext cx="5600699" cy="4670217"/>
          </a:xfrm>
        </p:spPr>
        <p:txBody>
          <a:bodyPr>
            <a:normAutofit fontScale="62500" lnSpcReduction="20000"/>
          </a:bodyPr>
          <a:lstStyle/>
          <a:p>
            <a:pPr marL="0" indent="0">
              <a:lnSpc>
                <a:spcPct val="170000"/>
              </a:lnSpc>
              <a:buNone/>
            </a:pPr>
            <a:r>
              <a:rPr lang="en-GB" sz="2400" b="1" dirty="0">
                <a:latin typeface="Quicksand" panose="00000500000000000000" pitchFamily="2" charset="0"/>
              </a:rPr>
              <a:t>Addiction</a:t>
            </a:r>
            <a:r>
              <a:rPr lang="en-GB" sz="2400" dirty="0">
                <a:latin typeface="Quicksand" panose="00000500000000000000" pitchFamily="2" charset="0"/>
              </a:rPr>
              <a:t> is like having an intense, unhealthy relationship with a substance or behaviour where:</a:t>
            </a:r>
          </a:p>
          <a:p>
            <a:pPr>
              <a:lnSpc>
                <a:spcPct val="170000"/>
              </a:lnSpc>
            </a:pPr>
            <a:r>
              <a:rPr lang="en-GB" sz="2400" dirty="0">
                <a:latin typeface="Quicksand" panose="00000500000000000000" pitchFamily="2" charset="0"/>
              </a:rPr>
              <a:t>You can’t easily stop, even when you want to.</a:t>
            </a:r>
          </a:p>
          <a:p>
            <a:pPr>
              <a:lnSpc>
                <a:spcPct val="170000"/>
              </a:lnSpc>
            </a:pPr>
            <a:r>
              <a:rPr lang="en-GB" sz="2400" dirty="0">
                <a:latin typeface="Quicksand" panose="00000500000000000000" pitchFamily="2" charset="0"/>
              </a:rPr>
              <a:t>It starts causing problems in your life.</a:t>
            </a:r>
          </a:p>
          <a:p>
            <a:pPr>
              <a:lnSpc>
                <a:spcPct val="170000"/>
              </a:lnSpc>
            </a:pPr>
            <a:r>
              <a:rPr lang="en-GB" sz="2400" dirty="0">
                <a:latin typeface="Quicksand" panose="00000500000000000000" pitchFamily="2" charset="0"/>
              </a:rPr>
              <a:t>You keep doing it despite knowing its harmful.</a:t>
            </a:r>
          </a:p>
          <a:p>
            <a:pPr>
              <a:lnSpc>
                <a:spcPct val="170000"/>
              </a:lnSpc>
            </a:pPr>
            <a:r>
              <a:rPr lang="en-GB" sz="2400" dirty="0">
                <a:latin typeface="Quicksand" panose="00000500000000000000" pitchFamily="2" charset="0"/>
              </a:rPr>
              <a:t>You need more and more to feel the same effect.</a:t>
            </a:r>
          </a:p>
          <a:p>
            <a:pPr>
              <a:lnSpc>
                <a:spcPct val="170000"/>
              </a:lnSpc>
            </a:pPr>
            <a:endParaRPr lang="en-GB" sz="2400" dirty="0">
              <a:latin typeface="Quicksand" panose="00000500000000000000" pitchFamily="2" charset="0"/>
            </a:endParaRPr>
          </a:p>
          <a:p>
            <a:pPr marL="0" indent="0">
              <a:lnSpc>
                <a:spcPct val="170000"/>
              </a:lnSpc>
              <a:buNone/>
            </a:pPr>
            <a:r>
              <a:rPr lang="en-GB" sz="2400" dirty="0">
                <a:latin typeface="Quicksand" panose="00000500000000000000" pitchFamily="2" charset="0"/>
              </a:rPr>
              <a:t>It’s like being on a roller-coaster you can’t get off – it seems fun for now, and you know it might be dangerous, but something keeps pulling you back.</a:t>
            </a:r>
          </a:p>
        </p:txBody>
      </p:sp>
      <p:sp>
        <p:nvSpPr>
          <p:cNvPr id="8" name="Rectangle 7">
            <a:extLst>
              <a:ext uri="{FF2B5EF4-FFF2-40B4-BE49-F238E27FC236}">
                <a16:creationId xmlns:a16="http://schemas.microsoft.com/office/drawing/2014/main" id="{2BFAA54A-3C3B-B3B6-E3A0-9A52ECE1746B}"/>
              </a:ext>
            </a:extLst>
          </p:cNvPr>
          <p:cNvSpPr/>
          <p:nvPr/>
        </p:nvSpPr>
        <p:spPr>
          <a:xfrm>
            <a:off x="5916887" y="5628655"/>
            <a:ext cx="2117327" cy="602946"/>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Quicksand" panose="00000500000000000000" pitchFamily="2" charset="0"/>
              </a:rPr>
              <a:t>So how does this happen?</a:t>
            </a:r>
          </a:p>
        </p:txBody>
      </p:sp>
      <p:sp>
        <p:nvSpPr>
          <p:cNvPr id="9" name="Rectangle 8">
            <a:extLst>
              <a:ext uri="{FF2B5EF4-FFF2-40B4-BE49-F238E27FC236}">
                <a16:creationId xmlns:a16="http://schemas.microsoft.com/office/drawing/2014/main" id="{1EE47E48-71CC-C7B7-17E4-0375702F02D9}"/>
              </a:ext>
            </a:extLst>
          </p:cNvPr>
          <p:cNvSpPr/>
          <p:nvPr/>
        </p:nvSpPr>
        <p:spPr>
          <a:xfrm>
            <a:off x="5916888" y="5628655"/>
            <a:ext cx="5678127" cy="602946"/>
          </a:xfrm>
          <a:prstGeom prst="rect">
            <a:avLst/>
          </a:prstGeom>
          <a:noFill/>
          <a:ln>
            <a:solidFill>
              <a:srgbClr val="E68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a:solidFill>
                <a:schemeClr val="tx1"/>
              </a:solidFill>
            </a:endParaRPr>
          </a:p>
        </p:txBody>
      </p:sp>
      <p:sp>
        <p:nvSpPr>
          <p:cNvPr id="11" name="TextBox 10">
            <a:extLst>
              <a:ext uri="{FF2B5EF4-FFF2-40B4-BE49-F238E27FC236}">
                <a16:creationId xmlns:a16="http://schemas.microsoft.com/office/drawing/2014/main" id="{116F3074-B391-2BA0-5641-C0F850CF7609}"/>
              </a:ext>
            </a:extLst>
          </p:cNvPr>
          <p:cNvSpPr txBox="1"/>
          <p:nvPr/>
        </p:nvSpPr>
        <p:spPr>
          <a:xfrm>
            <a:off x="8172185" y="5706808"/>
            <a:ext cx="3483373" cy="461665"/>
          </a:xfrm>
          <a:prstGeom prst="rect">
            <a:avLst/>
          </a:prstGeom>
          <a:noFill/>
        </p:spPr>
        <p:txBody>
          <a:bodyPr wrap="square">
            <a:spAutoFit/>
          </a:bodyPr>
          <a:lstStyle/>
          <a:p>
            <a:r>
              <a:rPr lang="en-GB" sz="1200" dirty="0">
                <a:latin typeface="Quicksand" panose="00000500000000000000" pitchFamily="2" charset="0"/>
              </a:rPr>
              <a:t>Let’s have a look at the slippery slope of substance use </a:t>
            </a:r>
            <a:r>
              <a:rPr lang="en-GB" sz="1200" dirty="0">
                <a:latin typeface="Quicksand" panose="00000500000000000000" pitchFamily="2" charset="0"/>
                <a:sym typeface="Wingdings" panose="05000000000000000000" pitchFamily="2" charset="2"/>
              </a:rPr>
              <a:t></a:t>
            </a:r>
            <a:endParaRPr lang="en-GB" sz="1200" dirty="0"/>
          </a:p>
        </p:txBody>
      </p:sp>
      <p:sp>
        <p:nvSpPr>
          <p:cNvPr id="7" name="TextBox 6">
            <a:extLst>
              <a:ext uri="{FF2B5EF4-FFF2-40B4-BE49-F238E27FC236}">
                <a16:creationId xmlns:a16="http://schemas.microsoft.com/office/drawing/2014/main" id="{7C0F62C9-A630-B581-C91B-6CFD96C2D5A0}"/>
              </a:ext>
            </a:extLst>
          </p:cNvPr>
          <p:cNvSpPr txBox="1"/>
          <p:nvPr/>
        </p:nvSpPr>
        <p:spPr>
          <a:xfrm>
            <a:off x="588556" y="3416572"/>
            <a:ext cx="4468672" cy="2095958"/>
          </a:xfrm>
          <a:prstGeom prst="rect">
            <a:avLst/>
          </a:prstGeom>
          <a:noFill/>
        </p:spPr>
        <p:txBody>
          <a:bodyPr wrap="square">
            <a:spAutoFit/>
          </a:bodyPr>
          <a:lstStyle/>
          <a:p>
            <a:pPr marL="0" indent="0">
              <a:lnSpc>
                <a:spcPct val="110000"/>
              </a:lnSpc>
              <a:buNone/>
            </a:pPr>
            <a:r>
              <a:rPr lang="en-GB" sz="2400" dirty="0">
                <a:solidFill>
                  <a:schemeClr val="bg1"/>
                </a:solidFill>
                <a:latin typeface="Quicksand" panose="00000500000000000000" pitchFamily="2" charset="0"/>
              </a:rPr>
              <a:t>Imagine your brain getting </a:t>
            </a:r>
            <a:r>
              <a:rPr lang="en-GB" sz="2400" b="1" dirty="0">
                <a:solidFill>
                  <a:schemeClr val="bg1"/>
                </a:solidFill>
                <a:latin typeface="Quicksand" panose="00000500000000000000" pitchFamily="2" charset="0"/>
              </a:rPr>
              <a:t>stuck</a:t>
            </a:r>
            <a:r>
              <a:rPr lang="en-GB" sz="2400" dirty="0">
                <a:solidFill>
                  <a:srgbClr val="17B7EA"/>
                </a:solidFill>
                <a:latin typeface="Quicksand" panose="00000500000000000000" pitchFamily="2" charset="0"/>
              </a:rPr>
              <a:t> </a:t>
            </a:r>
            <a:r>
              <a:rPr lang="en-GB" sz="2400" dirty="0">
                <a:solidFill>
                  <a:schemeClr val="bg1"/>
                </a:solidFill>
                <a:latin typeface="Quicksand" panose="00000500000000000000" pitchFamily="2" charset="0"/>
              </a:rPr>
              <a:t>on something that makes you feel good, but then starts causing problems in your life </a:t>
            </a:r>
          </a:p>
        </p:txBody>
      </p:sp>
      <p:sp>
        <p:nvSpPr>
          <p:cNvPr id="10" name="Slide Number Placeholder 9">
            <a:extLst>
              <a:ext uri="{FF2B5EF4-FFF2-40B4-BE49-F238E27FC236}">
                <a16:creationId xmlns:a16="http://schemas.microsoft.com/office/drawing/2014/main" id="{2D847E71-6C60-A418-6688-CEB8457C1CE0}"/>
              </a:ext>
            </a:extLst>
          </p:cNvPr>
          <p:cNvSpPr>
            <a:spLocks noGrp="1"/>
          </p:cNvSpPr>
          <p:nvPr>
            <p:ph type="sldNum" sz="quarter" idx="12"/>
          </p:nvPr>
        </p:nvSpPr>
        <p:spPr>
          <a:xfrm>
            <a:off x="9283700" y="6356350"/>
            <a:ext cx="2743200" cy="365125"/>
          </a:xfrm>
        </p:spPr>
        <p:txBody>
          <a:bodyPr/>
          <a:lstStyle/>
          <a:p>
            <a:fld id="{CF94C7D6-754E-4EF2-A54A-C0785ACEB06B}" type="slidenum">
              <a:rPr lang="en-GB" smtClean="0"/>
              <a:t>5</a:t>
            </a:fld>
            <a:endParaRPr lang="en-GB"/>
          </a:p>
        </p:txBody>
      </p:sp>
    </p:spTree>
    <p:extLst>
      <p:ext uri="{BB962C8B-B14F-4D97-AF65-F5344CB8AC3E}">
        <p14:creationId xmlns:p14="http://schemas.microsoft.com/office/powerpoint/2010/main" val="164987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9"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8973A7B-8EE3-7847-D0E8-2B06973EC7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4842669" y="-4842669"/>
            <a:ext cx="2506662" cy="12192000"/>
          </a:xfrm>
          <a:prstGeom prst="rect">
            <a:avLst/>
          </a:prstGeom>
        </p:spPr>
      </p:pic>
      <p:sp>
        <p:nvSpPr>
          <p:cNvPr id="2" name="Title 1">
            <a:extLst>
              <a:ext uri="{FF2B5EF4-FFF2-40B4-BE49-F238E27FC236}">
                <a16:creationId xmlns:a16="http://schemas.microsoft.com/office/drawing/2014/main" id="{EAC9A519-051C-CD5F-E2D8-6931A5CF5E2A}"/>
              </a:ext>
            </a:extLst>
          </p:cNvPr>
          <p:cNvSpPr>
            <a:spLocks noGrp="1"/>
          </p:cNvSpPr>
          <p:nvPr>
            <p:ph type="title"/>
          </p:nvPr>
        </p:nvSpPr>
        <p:spPr>
          <a:xfrm>
            <a:off x="663389" y="311337"/>
            <a:ext cx="10515600" cy="1325563"/>
          </a:xfrm>
        </p:spPr>
        <p:txBody>
          <a:bodyPr/>
          <a:lstStyle/>
          <a:p>
            <a:r>
              <a:rPr lang="en-GB" b="1">
                <a:latin typeface="Bahnschrift Condensed" panose="020B0502040204020203" pitchFamily="34" charset="0"/>
              </a:rPr>
              <a:t>Impact on mental health </a:t>
            </a:r>
          </a:p>
        </p:txBody>
      </p:sp>
      <p:sp>
        <p:nvSpPr>
          <p:cNvPr id="8" name="TextBox 7">
            <a:extLst>
              <a:ext uri="{FF2B5EF4-FFF2-40B4-BE49-F238E27FC236}">
                <a16:creationId xmlns:a16="http://schemas.microsoft.com/office/drawing/2014/main" id="{C396591A-8007-DE0B-AF34-E66A8C3E491E}"/>
              </a:ext>
            </a:extLst>
          </p:cNvPr>
          <p:cNvSpPr txBox="1"/>
          <p:nvPr/>
        </p:nvSpPr>
        <p:spPr>
          <a:xfrm>
            <a:off x="663388" y="1334898"/>
            <a:ext cx="8547847" cy="707886"/>
          </a:xfrm>
          <a:prstGeom prst="rect">
            <a:avLst/>
          </a:prstGeom>
          <a:noFill/>
        </p:spPr>
        <p:txBody>
          <a:bodyPr wrap="square">
            <a:spAutoFit/>
          </a:bodyPr>
          <a:lstStyle/>
          <a:p>
            <a:pPr marL="0" indent="0">
              <a:lnSpc>
                <a:spcPct val="100000"/>
              </a:lnSpc>
              <a:buNone/>
            </a:pPr>
            <a:r>
              <a:rPr lang="en-GB" sz="2000" b="0" i="0" dirty="0">
                <a:effectLst/>
                <a:latin typeface="Quicksand" panose="00000500000000000000" pitchFamily="2" charset="0"/>
              </a:rPr>
              <a:t>Substance use changes how your brain works, making it harder to enjoy everyday things like hobbies or friends.</a:t>
            </a:r>
          </a:p>
        </p:txBody>
      </p:sp>
      <p:sp>
        <p:nvSpPr>
          <p:cNvPr id="4" name="Rounded Rectangle 11">
            <a:extLst>
              <a:ext uri="{FF2B5EF4-FFF2-40B4-BE49-F238E27FC236}">
                <a16:creationId xmlns:a16="http://schemas.microsoft.com/office/drawing/2014/main" id="{FF797125-1B2A-8210-095D-C1A9E74111CF}"/>
              </a:ext>
            </a:extLst>
          </p:cNvPr>
          <p:cNvSpPr/>
          <p:nvPr/>
        </p:nvSpPr>
        <p:spPr>
          <a:xfrm>
            <a:off x="645258" y="3012481"/>
            <a:ext cx="3361966" cy="1999396"/>
          </a:xfrm>
          <a:prstGeom prst="roundRect">
            <a:avLst/>
          </a:prstGeom>
          <a:solidFill>
            <a:srgbClr val="E6830F">
              <a:alpha val="10158"/>
            </a:srgbClr>
          </a:solidFill>
          <a:ln>
            <a:solidFill>
              <a:srgbClr val="E68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E6830F"/>
                </a:solidFill>
                <a:latin typeface="Quicksand" panose="00000500000000000000" pitchFamily="2" charset="0"/>
              </a:rPr>
              <a:t>Anxiety and depression </a:t>
            </a:r>
          </a:p>
          <a:p>
            <a:endParaRPr lang="en-US" sz="2000" b="1" dirty="0">
              <a:solidFill>
                <a:srgbClr val="E6830F"/>
              </a:solidFill>
              <a:latin typeface="Quicksand" panose="00000500000000000000" pitchFamily="2" charset="0"/>
            </a:endParaRPr>
          </a:p>
          <a:p>
            <a:r>
              <a:rPr lang="en-US" sz="2000" b="1" dirty="0">
                <a:solidFill>
                  <a:srgbClr val="E6830F"/>
                </a:solidFill>
                <a:latin typeface="Quicksand" panose="00000500000000000000" pitchFamily="2" charset="0"/>
              </a:rPr>
              <a:t>Psychosis</a:t>
            </a:r>
          </a:p>
          <a:p>
            <a:r>
              <a:rPr lang="en-US" sz="2000" b="1" dirty="0">
                <a:solidFill>
                  <a:srgbClr val="E6830F"/>
                </a:solidFill>
                <a:latin typeface="Quicksand" panose="00000500000000000000" pitchFamily="2" charset="0"/>
              </a:rPr>
              <a:t> </a:t>
            </a:r>
          </a:p>
          <a:p>
            <a:r>
              <a:rPr lang="en-US" sz="2000" b="1" dirty="0">
                <a:solidFill>
                  <a:srgbClr val="E6830F"/>
                </a:solidFill>
                <a:latin typeface="Quicksand" panose="00000500000000000000" pitchFamily="2" charset="0"/>
              </a:rPr>
              <a:t>Stress </a:t>
            </a:r>
          </a:p>
        </p:txBody>
      </p:sp>
      <p:sp>
        <p:nvSpPr>
          <p:cNvPr id="7" name="TextBox 6">
            <a:extLst>
              <a:ext uri="{FF2B5EF4-FFF2-40B4-BE49-F238E27FC236}">
                <a16:creationId xmlns:a16="http://schemas.microsoft.com/office/drawing/2014/main" id="{5FA46B0E-4E7A-1DA8-FBCB-0DBB3DFD2F07}"/>
              </a:ext>
            </a:extLst>
          </p:cNvPr>
          <p:cNvSpPr txBox="1"/>
          <p:nvPr/>
        </p:nvSpPr>
        <p:spPr>
          <a:xfrm>
            <a:off x="4193627" y="3191461"/>
            <a:ext cx="7792185" cy="1726627"/>
          </a:xfrm>
          <a:prstGeom prst="rect">
            <a:avLst/>
          </a:prstGeom>
          <a:noFill/>
        </p:spPr>
        <p:txBody>
          <a:bodyPr wrap="square">
            <a:spAutoFit/>
          </a:bodyPr>
          <a:lstStyle/>
          <a:p>
            <a:pPr>
              <a:lnSpc>
                <a:spcPct val="120000"/>
              </a:lnSpc>
            </a:pPr>
            <a:r>
              <a:rPr lang="en-GB" dirty="0">
                <a:latin typeface="Quicksand" panose="00000500000000000000" pitchFamily="2" charset="0"/>
              </a:rPr>
              <a:t>Substances can worsen this over time.</a:t>
            </a:r>
          </a:p>
          <a:p>
            <a:pPr>
              <a:lnSpc>
                <a:spcPct val="120000"/>
              </a:lnSpc>
            </a:pPr>
            <a:endParaRPr lang="en-GB" dirty="0">
              <a:latin typeface="Quicksand" panose="00000500000000000000" pitchFamily="2" charset="0"/>
            </a:endParaRPr>
          </a:p>
          <a:p>
            <a:pPr>
              <a:lnSpc>
                <a:spcPct val="120000"/>
              </a:lnSpc>
            </a:pPr>
            <a:r>
              <a:rPr lang="en-GB" dirty="0">
                <a:latin typeface="Quicksand" panose="00000500000000000000" pitchFamily="2" charset="0"/>
              </a:rPr>
              <a:t>Some drugs can cause hallucinations or paranoia. </a:t>
            </a:r>
          </a:p>
          <a:p>
            <a:pPr>
              <a:lnSpc>
                <a:spcPct val="120000"/>
              </a:lnSpc>
            </a:pPr>
            <a:endParaRPr lang="en-GB" dirty="0">
              <a:latin typeface="Quicksand" panose="00000500000000000000" pitchFamily="2" charset="0"/>
            </a:endParaRPr>
          </a:p>
          <a:p>
            <a:pPr>
              <a:lnSpc>
                <a:spcPct val="120000"/>
              </a:lnSpc>
            </a:pPr>
            <a:r>
              <a:rPr lang="en-GB" dirty="0">
                <a:latin typeface="Quicksand" panose="00000500000000000000" pitchFamily="2" charset="0"/>
              </a:rPr>
              <a:t>Using substances for an ‘escapism’ often creates more stress later. </a:t>
            </a:r>
          </a:p>
        </p:txBody>
      </p:sp>
      <p:sp>
        <p:nvSpPr>
          <p:cNvPr id="13" name="Oval 12">
            <a:extLst>
              <a:ext uri="{FF2B5EF4-FFF2-40B4-BE49-F238E27FC236}">
                <a16:creationId xmlns:a16="http://schemas.microsoft.com/office/drawing/2014/main" id="{23F6BB13-1891-94FD-06CF-AB6B330A2403}"/>
              </a:ext>
            </a:extLst>
          </p:cNvPr>
          <p:cNvSpPr/>
          <p:nvPr/>
        </p:nvSpPr>
        <p:spPr>
          <a:xfrm>
            <a:off x="9970946" y="460418"/>
            <a:ext cx="1636154" cy="1636154"/>
          </a:xfrm>
          <a:prstGeom prst="ellipse">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indent="0">
              <a:buNone/>
            </a:pPr>
            <a:endParaRPr lang="en-GB" sz="1600">
              <a:solidFill>
                <a:srgbClr val="141414"/>
              </a:solidFill>
              <a:latin typeface="Quicksand" pitchFamily="2" charset="77"/>
            </a:endParaRPr>
          </a:p>
        </p:txBody>
      </p:sp>
      <p:sp>
        <p:nvSpPr>
          <p:cNvPr id="15" name="TextBox 14">
            <a:extLst>
              <a:ext uri="{FF2B5EF4-FFF2-40B4-BE49-F238E27FC236}">
                <a16:creationId xmlns:a16="http://schemas.microsoft.com/office/drawing/2014/main" id="{62E03899-EC64-5FF1-3F6F-5C20AFC195DE}"/>
              </a:ext>
            </a:extLst>
          </p:cNvPr>
          <p:cNvSpPr txBox="1"/>
          <p:nvPr/>
        </p:nvSpPr>
        <p:spPr>
          <a:xfrm>
            <a:off x="9987125" y="911515"/>
            <a:ext cx="1619975" cy="707886"/>
          </a:xfrm>
          <a:prstGeom prst="rect">
            <a:avLst/>
          </a:prstGeom>
          <a:noFill/>
        </p:spPr>
        <p:txBody>
          <a:bodyPr wrap="square">
            <a:spAutoFit/>
          </a:bodyPr>
          <a:lstStyle/>
          <a:p>
            <a:pPr algn="ctr"/>
            <a:r>
              <a:rPr lang="en-GB" sz="2000" b="1" dirty="0">
                <a:solidFill>
                  <a:schemeClr val="bg1"/>
                </a:solidFill>
                <a:latin typeface="Quicksand" pitchFamily="2" charset="77"/>
              </a:rPr>
              <a:t>Click for examples</a:t>
            </a:r>
          </a:p>
        </p:txBody>
      </p:sp>
      <p:sp>
        <p:nvSpPr>
          <p:cNvPr id="16" name="Rounded Rectangle 9">
            <a:extLst>
              <a:ext uri="{FF2B5EF4-FFF2-40B4-BE49-F238E27FC236}">
                <a16:creationId xmlns:a16="http://schemas.microsoft.com/office/drawing/2014/main" id="{6CDD5CCD-650B-B331-E356-82DA5A91773E}"/>
              </a:ext>
            </a:extLst>
          </p:cNvPr>
          <p:cNvSpPr/>
          <p:nvPr/>
        </p:nvSpPr>
        <p:spPr>
          <a:xfrm>
            <a:off x="645257" y="5375621"/>
            <a:ext cx="10865425" cy="915549"/>
          </a:xfrm>
          <a:prstGeom prst="roundRect">
            <a:avLst>
              <a:gd name="adj" fmla="val 50000"/>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latin typeface="Quicksand" panose="00000500000000000000" pitchFamily="2" charset="0"/>
            </a:endParaRPr>
          </a:p>
          <a:p>
            <a:pPr algn="ctr"/>
            <a:r>
              <a:rPr lang="en-GB" sz="2000" b="1" dirty="0">
                <a:latin typeface="Quicksand" panose="00000500000000000000" pitchFamily="2" charset="0"/>
              </a:rPr>
              <a:t>Can you think of a time when you or someone you know used </a:t>
            </a:r>
            <a:br>
              <a:rPr lang="en-GB" sz="2000" b="1" dirty="0">
                <a:latin typeface="Quicksand" panose="00000500000000000000" pitchFamily="2" charset="0"/>
              </a:rPr>
            </a:br>
            <a:r>
              <a:rPr lang="en-GB" sz="2000" b="1" dirty="0">
                <a:latin typeface="Quicksand" panose="00000500000000000000" pitchFamily="2" charset="0"/>
              </a:rPr>
              <a:t>something to cope with stress, and it didn't really help?</a:t>
            </a:r>
          </a:p>
          <a:p>
            <a:pPr algn="ctr"/>
            <a:endParaRPr lang="en-US" sz="2400" dirty="0"/>
          </a:p>
        </p:txBody>
      </p:sp>
      <p:sp>
        <p:nvSpPr>
          <p:cNvPr id="17" name="Slide Number Placeholder 16">
            <a:extLst>
              <a:ext uri="{FF2B5EF4-FFF2-40B4-BE49-F238E27FC236}">
                <a16:creationId xmlns:a16="http://schemas.microsoft.com/office/drawing/2014/main" id="{BD491321-CAC2-7DAA-53D8-709CD6092991}"/>
              </a:ext>
            </a:extLst>
          </p:cNvPr>
          <p:cNvSpPr>
            <a:spLocks noGrp="1"/>
          </p:cNvSpPr>
          <p:nvPr>
            <p:ph type="sldNum" sz="quarter" idx="12"/>
          </p:nvPr>
        </p:nvSpPr>
        <p:spPr>
          <a:xfrm>
            <a:off x="9242612" y="6356350"/>
            <a:ext cx="2743200" cy="365125"/>
          </a:xfrm>
        </p:spPr>
        <p:txBody>
          <a:bodyPr/>
          <a:lstStyle/>
          <a:p>
            <a:fld id="{CF94C7D6-754E-4EF2-A54A-C0785ACEB06B}" type="slidenum">
              <a:rPr lang="en-GB" smtClean="0"/>
              <a:t>6</a:t>
            </a:fld>
            <a:endParaRPr lang="en-GB" dirty="0"/>
          </a:p>
        </p:txBody>
      </p:sp>
    </p:spTree>
    <p:extLst>
      <p:ext uri="{BB962C8B-B14F-4D97-AF65-F5344CB8AC3E}">
        <p14:creationId xmlns:p14="http://schemas.microsoft.com/office/powerpoint/2010/main" val="112815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845B77F-7550-3863-C2E3-29023E47D4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0" y="0"/>
            <a:ext cx="4711700" cy="6858000"/>
          </a:xfrm>
          <a:prstGeom prst="rect">
            <a:avLst/>
          </a:prstGeom>
        </p:spPr>
      </p:pic>
      <p:pic>
        <p:nvPicPr>
          <p:cNvPr id="20" name="Picture 19" descr="A row of bottles on a shelf&#10;&#10;AI-generated content may be incorrect.">
            <a:extLst>
              <a:ext uri="{FF2B5EF4-FFF2-40B4-BE49-F238E27FC236}">
                <a16:creationId xmlns:a16="http://schemas.microsoft.com/office/drawing/2014/main" id="{20816068-AA08-87F3-7DB0-1F5F62960BC1}"/>
              </a:ext>
            </a:extLst>
          </p:cNvPr>
          <p:cNvPicPr>
            <a:picLocks noChangeAspect="1"/>
          </p:cNvPicPr>
          <p:nvPr/>
        </p:nvPicPr>
        <p:blipFill rotWithShape="1">
          <a:blip r:embed="rId4">
            <a:alphaModFix amt="15000"/>
          </a:blip>
          <a:srcRect l="27143" r="27143"/>
          <a:stretch/>
        </p:blipFill>
        <p:spPr>
          <a:xfrm>
            <a:off x="-13726" y="0"/>
            <a:ext cx="4711701" cy="6858000"/>
          </a:xfrm>
          <a:prstGeom prst="rect">
            <a:avLst/>
          </a:prstGeom>
        </p:spPr>
      </p:pic>
      <p:sp>
        <p:nvSpPr>
          <p:cNvPr id="14" name="Speech Bubble: Oval 13">
            <a:extLst>
              <a:ext uri="{FF2B5EF4-FFF2-40B4-BE49-F238E27FC236}">
                <a16:creationId xmlns:a16="http://schemas.microsoft.com/office/drawing/2014/main" id="{52E3E20D-6609-D869-8F79-8D27B2B8725F}"/>
              </a:ext>
            </a:extLst>
          </p:cNvPr>
          <p:cNvSpPr/>
          <p:nvPr/>
        </p:nvSpPr>
        <p:spPr>
          <a:xfrm>
            <a:off x="8911350" y="458976"/>
            <a:ext cx="2743199" cy="1771649"/>
          </a:xfrm>
          <a:prstGeom prst="wedgeEllipseCallout">
            <a:avLst>
              <a:gd name="adj1" fmla="val -71103"/>
              <a:gd name="adj2" fmla="val 41262"/>
            </a:avLst>
          </a:prstGeom>
          <a:solidFill>
            <a:schemeClr val="bg1"/>
          </a:solidFill>
          <a:ln>
            <a:solidFill>
              <a:srgbClr val="E68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519F8D9-5AEB-9E09-8912-8E2229B76A21}"/>
              </a:ext>
            </a:extLst>
          </p:cNvPr>
          <p:cNvSpPr>
            <a:spLocks noGrp="1"/>
          </p:cNvSpPr>
          <p:nvPr>
            <p:ph type="title"/>
          </p:nvPr>
        </p:nvSpPr>
        <p:spPr>
          <a:xfrm>
            <a:off x="559891" y="883827"/>
            <a:ext cx="4261069" cy="1325563"/>
          </a:xfrm>
        </p:spPr>
        <p:txBody>
          <a:bodyPr>
            <a:normAutofit/>
          </a:bodyPr>
          <a:lstStyle/>
          <a:p>
            <a:r>
              <a:rPr lang="en-GB" sz="4800" b="1" dirty="0">
                <a:solidFill>
                  <a:schemeClr val="bg1"/>
                </a:solidFill>
                <a:latin typeface="Bahnschrift Condensed" panose="020B0502040204020203" pitchFamily="34" charset="0"/>
              </a:rPr>
              <a:t>Escapism</a:t>
            </a:r>
            <a:r>
              <a:rPr lang="en-GB" sz="4800" dirty="0">
                <a:latin typeface="Bahnschrift Condensed" panose="020B0502040204020203" pitchFamily="34" charset="0"/>
              </a:rPr>
              <a:t>  </a:t>
            </a:r>
          </a:p>
        </p:txBody>
      </p:sp>
      <p:sp>
        <p:nvSpPr>
          <p:cNvPr id="6" name="TextBox 5">
            <a:extLst>
              <a:ext uri="{FF2B5EF4-FFF2-40B4-BE49-F238E27FC236}">
                <a16:creationId xmlns:a16="http://schemas.microsoft.com/office/drawing/2014/main" id="{F8D4096A-A583-001F-D7E4-2C11A66C006C}"/>
              </a:ext>
            </a:extLst>
          </p:cNvPr>
          <p:cNvSpPr txBox="1"/>
          <p:nvPr/>
        </p:nvSpPr>
        <p:spPr>
          <a:xfrm>
            <a:off x="5523482" y="3435707"/>
            <a:ext cx="5830318" cy="923330"/>
          </a:xfrm>
          <a:prstGeom prst="rect">
            <a:avLst/>
          </a:prstGeom>
          <a:noFill/>
        </p:spPr>
        <p:txBody>
          <a:bodyPr wrap="square" rtlCol="0">
            <a:spAutoFit/>
          </a:bodyPr>
          <a:lstStyle/>
          <a:p>
            <a:endParaRPr lang="en-GB" b="1" dirty="0">
              <a:solidFill>
                <a:srgbClr val="E6830F"/>
              </a:solidFill>
              <a:latin typeface="Quicksand" panose="00000500000000000000" pitchFamily="2" charset="0"/>
            </a:endParaRPr>
          </a:p>
          <a:p>
            <a:r>
              <a:rPr lang="en-GB" b="1" i="0" dirty="0">
                <a:solidFill>
                  <a:srgbClr val="E6830F"/>
                </a:solidFill>
                <a:effectLst/>
                <a:latin typeface="Quicksand" panose="00000500000000000000" pitchFamily="2" charset="0"/>
              </a:rPr>
              <a:t>This is a common form of stress management, using substances as an 'escape</a:t>
            </a:r>
            <a:r>
              <a:rPr lang="en-GB" b="1" dirty="0">
                <a:solidFill>
                  <a:srgbClr val="E6830F"/>
                </a:solidFill>
                <a:latin typeface="Quicksand" panose="00000500000000000000" pitchFamily="2" charset="0"/>
              </a:rPr>
              <a:t>’.</a:t>
            </a:r>
          </a:p>
        </p:txBody>
      </p:sp>
      <p:sp>
        <p:nvSpPr>
          <p:cNvPr id="9" name="TextBox 8">
            <a:extLst>
              <a:ext uri="{FF2B5EF4-FFF2-40B4-BE49-F238E27FC236}">
                <a16:creationId xmlns:a16="http://schemas.microsoft.com/office/drawing/2014/main" id="{720E6BB6-13FD-372C-508E-431E7EB5507E}"/>
              </a:ext>
            </a:extLst>
          </p:cNvPr>
          <p:cNvSpPr txBox="1"/>
          <p:nvPr/>
        </p:nvSpPr>
        <p:spPr>
          <a:xfrm>
            <a:off x="5523482" y="4644698"/>
            <a:ext cx="5967020" cy="1477328"/>
          </a:xfrm>
          <a:prstGeom prst="rect">
            <a:avLst/>
          </a:prstGeom>
          <a:noFill/>
        </p:spPr>
        <p:txBody>
          <a:bodyPr wrap="square">
            <a:spAutoFit/>
          </a:bodyPr>
          <a:lstStyle/>
          <a:p>
            <a:pPr marL="0" indent="0">
              <a:buNone/>
            </a:pPr>
            <a:r>
              <a:rPr lang="en-GB" dirty="0">
                <a:latin typeface="Quicksand" panose="00000500000000000000" pitchFamily="2" charset="0"/>
              </a:rPr>
              <a:t>I</a:t>
            </a:r>
            <a:r>
              <a:rPr lang="en-GB" sz="1800" dirty="0">
                <a:latin typeface="Quicksand" panose="00000500000000000000" pitchFamily="2" charset="0"/>
              </a:rPr>
              <a:t>n UK’s culture it is very much normalised to have a few drinks at the weekend to relax and unwind but </a:t>
            </a:r>
            <a:r>
              <a:rPr lang="en-GB" sz="1800" b="1" dirty="0">
                <a:latin typeface="Quicksand" panose="00000500000000000000" pitchFamily="2" charset="0"/>
              </a:rPr>
              <a:t>for some </a:t>
            </a:r>
            <a:r>
              <a:rPr lang="en-GB" sz="1800" dirty="0">
                <a:latin typeface="Quicksand" panose="00000500000000000000" pitchFamily="2" charset="0"/>
              </a:rPr>
              <a:t>it can have </a:t>
            </a:r>
            <a:r>
              <a:rPr lang="en-GB" sz="1800" b="1" dirty="0">
                <a:latin typeface="Quicksand" panose="00000500000000000000" pitchFamily="2" charset="0"/>
              </a:rPr>
              <a:t>risks and consequences</a:t>
            </a:r>
            <a:r>
              <a:rPr lang="en-GB" sz="1800" dirty="0">
                <a:latin typeface="Quicksand" panose="00000500000000000000" pitchFamily="2" charset="0"/>
              </a:rPr>
              <a:t>. It isn’t exactly a healthy long-term strategy for managing stress.</a:t>
            </a:r>
          </a:p>
        </p:txBody>
      </p:sp>
      <p:sp>
        <p:nvSpPr>
          <p:cNvPr id="8" name="TextBox 7">
            <a:extLst>
              <a:ext uri="{FF2B5EF4-FFF2-40B4-BE49-F238E27FC236}">
                <a16:creationId xmlns:a16="http://schemas.microsoft.com/office/drawing/2014/main" id="{85A41101-752B-A498-09D8-1DA773E48A91}"/>
              </a:ext>
            </a:extLst>
          </p:cNvPr>
          <p:cNvSpPr txBox="1"/>
          <p:nvPr/>
        </p:nvSpPr>
        <p:spPr>
          <a:xfrm>
            <a:off x="559891" y="2540011"/>
            <a:ext cx="3746501" cy="2554545"/>
          </a:xfrm>
          <a:prstGeom prst="rect">
            <a:avLst/>
          </a:prstGeom>
          <a:noFill/>
        </p:spPr>
        <p:txBody>
          <a:bodyPr wrap="square">
            <a:spAutoFit/>
          </a:bodyPr>
          <a:lstStyle/>
          <a:p>
            <a:pPr marL="0" indent="0">
              <a:lnSpc>
                <a:spcPct val="100000"/>
              </a:lnSpc>
              <a:buNone/>
            </a:pPr>
            <a:r>
              <a:rPr lang="en-GB" sz="2000" b="1" dirty="0">
                <a:solidFill>
                  <a:schemeClr val="bg1"/>
                </a:solidFill>
                <a:latin typeface="Quicksand" panose="00000500000000000000" pitchFamily="2" charset="0"/>
              </a:rPr>
              <a:t>Some people use substances to cope with stress or feeling down because they can temporarily change how the brain feels. </a:t>
            </a:r>
          </a:p>
          <a:p>
            <a:pPr marL="0" indent="0">
              <a:lnSpc>
                <a:spcPct val="100000"/>
              </a:lnSpc>
              <a:buNone/>
            </a:pPr>
            <a:endParaRPr lang="en-GB" sz="2000" b="1" dirty="0">
              <a:solidFill>
                <a:schemeClr val="bg1"/>
              </a:solidFill>
              <a:latin typeface="Quicksand" panose="00000500000000000000" pitchFamily="2" charset="0"/>
            </a:endParaRPr>
          </a:p>
          <a:p>
            <a:pPr marL="0" indent="0">
              <a:lnSpc>
                <a:spcPct val="100000"/>
              </a:lnSpc>
              <a:buNone/>
            </a:pPr>
            <a:r>
              <a:rPr lang="en-GB" sz="2000" b="1" dirty="0">
                <a:solidFill>
                  <a:schemeClr val="bg1"/>
                </a:solidFill>
                <a:latin typeface="Quicksand" panose="00000500000000000000" pitchFamily="2" charset="0"/>
              </a:rPr>
              <a:t>This is called ‘self-medicating’, but it’s not a healthy fix and can cause bigger problems later.</a:t>
            </a:r>
          </a:p>
        </p:txBody>
      </p:sp>
      <p:sp>
        <p:nvSpPr>
          <p:cNvPr id="13" name="TextBox 12">
            <a:extLst>
              <a:ext uri="{FF2B5EF4-FFF2-40B4-BE49-F238E27FC236}">
                <a16:creationId xmlns:a16="http://schemas.microsoft.com/office/drawing/2014/main" id="{9A112807-9D69-EB6D-6880-6E598417234D}"/>
              </a:ext>
            </a:extLst>
          </p:cNvPr>
          <p:cNvSpPr txBox="1"/>
          <p:nvPr/>
        </p:nvSpPr>
        <p:spPr>
          <a:xfrm>
            <a:off x="9284554" y="1049679"/>
            <a:ext cx="1996789" cy="646331"/>
          </a:xfrm>
          <a:prstGeom prst="rect">
            <a:avLst/>
          </a:prstGeom>
          <a:noFill/>
        </p:spPr>
        <p:txBody>
          <a:bodyPr wrap="square">
            <a:spAutoFit/>
          </a:bodyPr>
          <a:lstStyle/>
          <a:p>
            <a:pPr algn="ctr"/>
            <a:r>
              <a:rPr lang="en-GB" b="1" i="0" dirty="0">
                <a:effectLst/>
                <a:latin typeface="Quicksand" panose="00000500000000000000" pitchFamily="2" charset="0"/>
              </a:rPr>
              <a:t>'I need a drink after this week' </a:t>
            </a:r>
            <a:endParaRPr lang="en-GB" b="1" dirty="0"/>
          </a:p>
        </p:txBody>
      </p:sp>
      <p:sp>
        <p:nvSpPr>
          <p:cNvPr id="16" name="TextBox 15">
            <a:extLst>
              <a:ext uri="{FF2B5EF4-FFF2-40B4-BE49-F238E27FC236}">
                <a16:creationId xmlns:a16="http://schemas.microsoft.com/office/drawing/2014/main" id="{A185794B-C274-C470-AFB6-54B6D3BEEA22}"/>
              </a:ext>
            </a:extLst>
          </p:cNvPr>
          <p:cNvSpPr txBox="1"/>
          <p:nvPr/>
        </p:nvSpPr>
        <p:spPr>
          <a:xfrm>
            <a:off x="5523482" y="832599"/>
            <a:ext cx="3689344" cy="369332"/>
          </a:xfrm>
          <a:prstGeom prst="rect">
            <a:avLst/>
          </a:prstGeom>
          <a:noFill/>
        </p:spPr>
        <p:txBody>
          <a:bodyPr wrap="square">
            <a:spAutoFit/>
          </a:bodyPr>
          <a:lstStyle/>
          <a:p>
            <a:r>
              <a:rPr lang="en-GB" sz="1800" b="0" i="0">
                <a:effectLst/>
                <a:latin typeface="Quicksand" panose="00000500000000000000" pitchFamily="2" charset="0"/>
              </a:rPr>
              <a:t>Ever noticed adults saying:</a:t>
            </a:r>
          </a:p>
        </p:txBody>
      </p:sp>
      <p:pic>
        <p:nvPicPr>
          <p:cNvPr id="18" name="Graphic 17" descr="Curly haired woman raising hand">
            <a:extLst>
              <a:ext uri="{FF2B5EF4-FFF2-40B4-BE49-F238E27FC236}">
                <a16:creationId xmlns:a16="http://schemas.microsoft.com/office/drawing/2014/main" id="{695ED142-2791-69C4-81B5-8BB36AB4FE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43316" y="1372844"/>
            <a:ext cx="1659337" cy="2099569"/>
          </a:xfrm>
          <a:prstGeom prst="rect">
            <a:avLst/>
          </a:prstGeom>
        </p:spPr>
      </p:pic>
      <p:sp>
        <p:nvSpPr>
          <p:cNvPr id="3" name="Slide Number Placeholder 2">
            <a:extLst>
              <a:ext uri="{FF2B5EF4-FFF2-40B4-BE49-F238E27FC236}">
                <a16:creationId xmlns:a16="http://schemas.microsoft.com/office/drawing/2014/main" id="{B78017AB-D44E-089F-C0EF-5A055CC81E86}"/>
              </a:ext>
            </a:extLst>
          </p:cNvPr>
          <p:cNvSpPr>
            <a:spLocks noGrp="1"/>
          </p:cNvSpPr>
          <p:nvPr>
            <p:ph type="sldNum" sz="quarter" idx="12"/>
          </p:nvPr>
        </p:nvSpPr>
        <p:spPr>
          <a:xfrm>
            <a:off x="9239720" y="6356350"/>
            <a:ext cx="2743200" cy="365125"/>
          </a:xfrm>
        </p:spPr>
        <p:txBody>
          <a:bodyPr/>
          <a:lstStyle/>
          <a:p>
            <a:fld id="{CF94C7D6-754E-4EF2-A54A-C0785ACEB06B}" type="slidenum">
              <a:rPr lang="en-GB" smtClean="0"/>
              <a:t>7</a:t>
            </a:fld>
            <a:endParaRPr lang="en-GB" dirty="0"/>
          </a:p>
        </p:txBody>
      </p:sp>
    </p:spTree>
    <p:extLst>
      <p:ext uri="{BB962C8B-B14F-4D97-AF65-F5344CB8AC3E}">
        <p14:creationId xmlns:p14="http://schemas.microsoft.com/office/powerpoint/2010/main" val="424982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9"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6653CF-DC96-1E7E-7C98-9F24B746330B}"/>
              </a:ext>
            </a:extLst>
          </p:cNvPr>
          <p:cNvSpPr/>
          <p:nvPr/>
        </p:nvSpPr>
        <p:spPr>
          <a:xfrm>
            <a:off x="0" y="1"/>
            <a:ext cx="12192000" cy="1945532"/>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3" name="Content Placeholder 2">
            <a:extLst>
              <a:ext uri="{FF2B5EF4-FFF2-40B4-BE49-F238E27FC236}">
                <a16:creationId xmlns:a16="http://schemas.microsoft.com/office/drawing/2014/main" id="{78459EF5-9D16-28EC-E764-F372953E9B9D}"/>
              </a:ext>
            </a:extLst>
          </p:cNvPr>
          <p:cNvSpPr>
            <a:spLocks noGrp="1"/>
          </p:cNvSpPr>
          <p:nvPr>
            <p:ph idx="1"/>
          </p:nvPr>
        </p:nvSpPr>
        <p:spPr>
          <a:xfrm>
            <a:off x="838199" y="2673543"/>
            <a:ext cx="10515600" cy="2310504"/>
          </a:xfrm>
        </p:spPr>
        <p:txBody>
          <a:bodyPr/>
          <a:lstStyle/>
          <a:p>
            <a:pPr marL="0" indent="0">
              <a:buNone/>
            </a:pPr>
            <a:r>
              <a:rPr lang="en-GB" sz="2100" b="1" dirty="0">
                <a:solidFill>
                  <a:srgbClr val="E6830F"/>
                </a:solidFill>
                <a:latin typeface="Quicksand" panose="00000500000000000000" pitchFamily="2" charset="0"/>
              </a:rPr>
              <a:t>Career Restrictions </a:t>
            </a:r>
          </a:p>
          <a:p>
            <a:pPr marL="0" indent="0">
              <a:buNone/>
            </a:pPr>
            <a:r>
              <a:rPr lang="en-GB" sz="2100" dirty="0">
                <a:latin typeface="Quicksand" panose="00000500000000000000" pitchFamily="2" charset="0"/>
              </a:rPr>
              <a:t>If you have a drug offence, can you work in healthcare?</a:t>
            </a:r>
          </a:p>
          <a:p>
            <a:pPr marL="457200" indent="-457200">
              <a:buAutoNum type="alphaUcParenR"/>
            </a:pPr>
            <a:r>
              <a:rPr lang="en-GB" sz="2100" dirty="0">
                <a:latin typeface="Quicksand" panose="00000500000000000000" pitchFamily="2" charset="0"/>
              </a:rPr>
              <a:t>Yes</a:t>
            </a:r>
          </a:p>
          <a:p>
            <a:pPr marL="457200" indent="-457200">
              <a:buAutoNum type="alphaUcParenR"/>
            </a:pPr>
            <a:r>
              <a:rPr lang="en-GB" sz="2100" dirty="0">
                <a:latin typeface="Quicksand" panose="00000500000000000000" pitchFamily="2" charset="0"/>
              </a:rPr>
              <a:t>No </a:t>
            </a:r>
          </a:p>
          <a:p>
            <a:endParaRPr lang="en-GB" dirty="0"/>
          </a:p>
        </p:txBody>
      </p:sp>
      <p:sp>
        <p:nvSpPr>
          <p:cNvPr id="4" name="Title 1">
            <a:extLst>
              <a:ext uri="{FF2B5EF4-FFF2-40B4-BE49-F238E27FC236}">
                <a16:creationId xmlns:a16="http://schemas.microsoft.com/office/drawing/2014/main" id="{79202E66-2E49-66CC-AEED-D9412DBD6447}"/>
              </a:ext>
            </a:extLst>
          </p:cNvPr>
          <p:cNvSpPr>
            <a:spLocks noGrp="1"/>
          </p:cNvSpPr>
          <p:nvPr>
            <p:ph type="title"/>
          </p:nvPr>
        </p:nvSpPr>
        <p:spPr>
          <a:xfrm>
            <a:off x="838200" y="365125"/>
            <a:ext cx="10515600" cy="1325563"/>
          </a:xfrm>
        </p:spPr>
        <p:txBody>
          <a:bodyPr/>
          <a:lstStyle/>
          <a:p>
            <a:r>
              <a:rPr lang="en-GB" b="1" dirty="0">
                <a:solidFill>
                  <a:schemeClr val="bg1"/>
                </a:solidFill>
                <a:latin typeface="Bahnschrift Condensed" panose="020B0502040204020203" pitchFamily="34" charset="0"/>
              </a:rPr>
              <a:t>The bigger risks of substance use </a:t>
            </a:r>
          </a:p>
        </p:txBody>
      </p:sp>
      <p:sp>
        <p:nvSpPr>
          <p:cNvPr id="8" name="TextBox 7">
            <a:extLst>
              <a:ext uri="{FF2B5EF4-FFF2-40B4-BE49-F238E27FC236}">
                <a16:creationId xmlns:a16="http://schemas.microsoft.com/office/drawing/2014/main" id="{8454085D-E044-5A75-2AAC-26854981671A}"/>
              </a:ext>
            </a:extLst>
          </p:cNvPr>
          <p:cNvSpPr txBox="1"/>
          <p:nvPr/>
        </p:nvSpPr>
        <p:spPr>
          <a:xfrm>
            <a:off x="838199" y="4729730"/>
            <a:ext cx="7028329" cy="1061829"/>
          </a:xfrm>
          <a:prstGeom prst="rect">
            <a:avLst/>
          </a:prstGeom>
          <a:noFill/>
        </p:spPr>
        <p:txBody>
          <a:bodyPr wrap="square">
            <a:spAutoFit/>
          </a:bodyPr>
          <a:lstStyle/>
          <a:p>
            <a:pPr marL="0" indent="0">
              <a:buNone/>
            </a:pPr>
            <a:r>
              <a:rPr lang="en-GB" sz="2100" b="1" dirty="0">
                <a:solidFill>
                  <a:srgbClr val="E6830F"/>
                </a:solidFill>
                <a:latin typeface="Quicksand" panose="00000500000000000000" pitchFamily="2" charset="0"/>
              </a:rPr>
              <a:t>Answer: </a:t>
            </a:r>
            <a:r>
              <a:rPr lang="en-GB" sz="2100" b="1" dirty="0">
                <a:latin typeface="Quicksand" panose="00000500000000000000" pitchFamily="2" charset="0"/>
              </a:rPr>
              <a:t>B</a:t>
            </a:r>
          </a:p>
          <a:p>
            <a:pPr marL="0" indent="0">
              <a:buNone/>
            </a:pPr>
            <a:r>
              <a:rPr lang="en-GB" sz="2100" dirty="0">
                <a:latin typeface="Quicksand" panose="00000500000000000000" pitchFamily="2" charset="0"/>
              </a:rPr>
              <a:t>Some careers require a clean record, jobs like teaching and healthcare need a clean DBS check.</a:t>
            </a:r>
          </a:p>
        </p:txBody>
      </p:sp>
      <p:sp>
        <p:nvSpPr>
          <p:cNvPr id="9" name="Oval 8">
            <a:extLst>
              <a:ext uri="{FF2B5EF4-FFF2-40B4-BE49-F238E27FC236}">
                <a16:creationId xmlns:a16="http://schemas.microsoft.com/office/drawing/2014/main" id="{5AB30536-AB6C-0436-6AB0-81F8DA60E692}"/>
              </a:ext>
            </a:extLst>
          </p:cNvPr>
          <p:cNvSpPr/>
          <p:nvPr/>
        </p:nvSpPr>
        <p:spPr>
          <a:xfrm>
            <a:off x="9009979" y="4317739"/>
            <a:ext cx="4687642" cy="4495061"/>
          </a:xfrm>
          <a:prstGeom prst="ellipse">
            <a:avLst/>
          </a:prstGeom>
          <a:solidFill>
            <a:srgbClr val="E6830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C40716E5-43EA-25CE-C390-D8741381FB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04195" y="3697770"/>
            <a:ext cx="3587805" cy="3264189"/>
          </a:xfrm>
          <a:prstGeom prst="rect">
            <a:avLst/>
          </a:prstGeom>
        </p:spPr>
      </p:pic>
      <p:sp>
        <p:nvSpPr>
          <p:cNvPr id="12" name="TextBox 11">
            <a:extLst>
              <a:ext uri="{FF2B5EF4-FFF2-40B4-BE49-F238E27FC236}">
                <a16:creationId xmlns:a16="http://schemas.microsoft.com/office/drawing/2014/main" id="{ACFA5FCD-209B-022F-5C4F-970CEA1DC262}"/>
              </a:ext>
            </a:extLst>
          </p:cNvPr>
          <p:cNvSpPr txBox="1"/>
          <p:nvPr/>
        </p:nvSpPr>
        <p:spPr>
          <a:xfrm>
            <a:off x="10109971" y="4986285"/>
            <a:ext cx="2288506" cy="1754326"/>
          </a:xfrm>
          <a:prstGeom prst="rect">
            <a:avLst/>
          </a:prstGeom>
          <a:noFill/>
        </p:spPr>
        <p:txBody>
          <a:bodyPr wrap="square" rtlCol="0">
            <a:spAutoFit/>
          </a:bodyPr>
          <a:lstStyle/>
          <a:p>
            <a:r>
              <a:rPr lang="en-GB" sz="3600" b="1">
                <a:latin typeface="Bahnschrift Condensed" panose="020B0502040204020203" pitchFamily="34" charset="0"/>
              </a:rPr>
              <a:t>CLICK NEXT SLIDE FOR MORE</a:t>
            </a:r>
          </a:p>
        </p:txBody>
      </p:sp>
      <p:sp>
        <p:nvSpPr>
          <p:cNvPr id="2" name="Slide Number Placeholder 1">
            <a:extLst>
              <a:ext uri="{FF2B5EF4-FFF2-40B4-BE49-F238E27FC236}">
                <a16:creationId xmlns:a16="http://schemas.microsoft.com/office/drawing/2014/main" id="{858A9EDF-6708-DE45-B501-F0092427AD9A}"/>
              </a:ext>
            </a:extLst>
          </p:cNvPr>
          <p:cNvSpPr>
            <a:spLocks noGrp="1"/>
          </p:cNvSpPr>
          <p:nvPr>
            <p:ph type="sldNum" sz="quarter" idx="12"/>
          </p:nvPr>
        </p:nvSpPr>
        <p:spPr>
          <a:xfrm>
            <a:off x="-2269258" y="6375486"/>
            <a:ext cx="2743200" cy="365125"/>
          </a:xfrm>
        </p:spPr>
        <p:txBody>
          <a:bodyPr/>
          <a:lstStyle/>
          <a:p>
            <a:fld id="{CF94C7D6-754E-4EF2-A54A-C0785ACEB06B}" type="slidenum">
              <a:rPr lang="en-GB" smtClean="0"/>
              <a:t>8</a:t>
            </a:fld>
            <a:endParaRPr lang="en-GB" dirty="0"/>
          </a:p>
        </p:txBody>
      </p:sp>
      <p:pic>
        <p:nvPicPr>
          <p:cNvPr id="7" name="Picture 6" descr="Close-up of handcuffs and a pill bottle&#10;&#10;AI-generated content may be incorrect.">
            <a:extLst>
              <a:ext uri="{FF2B5EF4-FFF2-40B4-BE49-F238E27FC236}">
                <a16:creationId xmlns:a16="http://schemas.microsoft.com/office/drawing/2014/main" id="{A4B862A9-22E4-F6C8-15E6-98EA0AEF6A63}"/>
              </a:ext>
            </a:extLst>
          </p:cNvPr>
          <p:cNvPicPr>
            <a:picLocks noChangeAspect="1"/>
          </p:cNvPicPr>
          <p:nvPr/>
        </p:nvPicPr>
        <p:blipFill rotWithShape="1">
          <a:blip r:embed="rId4">
            <a:extLst>
              <a:ext uri="{28A0092B-C50C-407E-A947-70E740481C1C}">
                <a14:useLocalDpi xmlns:a14="http://schemas.microsoft.com/office/drawing/2010/main" val="0"/>
              </a:ext>
            </a:extLst>
          </a:blip>
          <a:srcRect t="15584" b="15584"/>
          <a:stretch/>
        </p:blipFill>
        <p:spPr>
          <a:xfrm>
            <a:off x="7983794" y="0"/>
            <a:ext cx="4208206" cy="1945532"/>
          </a:xfrm>
          <a:prstGeom prst="rect">
            <a:avLst/>
          </a:prstGeom>
        </p:spPr>
      </p:pic>
    </p:spTree>
    <p:extLst>
      <p:ext uri="{BB962C8B-B14F-4D97-AF65-F5344CB8AC3E}">
        <p14:creationId xmlns:p14="http://schemas.microsoft.com/office/powerpoint/2010/main" val="26623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F61411-E65C-0A5F-7054-F79665AE225A}"/>
              </a:ext>
            </a:extLst>
          </p:cNvPr>
          <p:cNvSpPr>
            <a:spLocks noGrp="1"/>
          </p:cNvSpPr>
          <p:nvPr>
            <p:ph idx="1"/>
          </p:nvPr>
        </p:nvSpPr>
        <p:spPr>
          <a:xfrm>
            <a:off x="838200" y="2599969"/>
            <a:ext cx="10899098" cy="1812311"/>
          </a:xfrm>
        </p:spPr>
        <p:txBody>
          <a:bodyPr>
            <a:normAutofit/>
          </a:bodyPr>
          <a:lstStyle/>
          <a:p>
            <a:pPr marL="0" indent="0">
              <a:buNone/>
            </a:pPr>
            <a:r>
              <a:rPr lang="en-GB" sz="2000" b="1" dirty="0">
                <a:solidFill>
                  <a:srgbClr val="E6830F"/>
                </a:solidFill>
                <a:latin typeface="Quicksand" panose="00000500000000000000" pitchFamily="2" charset="0"/>
              </a:rPr>
              <a:t>Involvement in crime</a:t>
            </a:r>
          </a:p>
          <a:p>
            <a:pPr marL="0" indent="0">
              <a:buNone/>
            </a:pPr>
            <a:r>
              <a:rPr lang="en-GB" sz="2000" dirty="0">
                <a:latin typeface="Quicksand" panose="00000500000000000000" pitchFamily="2" charset="0"/>
              </a:rPr>
              <a:t>If you’re caught with drugs, what could happen?</a:t>
            </a:r>
          </a:p>
          <a:p>
            <a:pPr marL="457200" indent="-457200">
              <a:buAutoNum type="alphaUcParenR"/>
            </a:pPr>
            <a:r>
              <a:rPr lang="en-GB" sz="2000" dirty="0">
                <a:latin typeface="Quicksand" panose="00000500000000000000" pitchFamily="2" charset="0"/>
              </a:rPr>
              <a:t>Warning from the police</a:t>
            </a:r>
          </a:p>
          <a:p>
            <a:pPr marL="457200" indent="-457200">
              <a:buAutoNum type="alphaUcParenR"/>
            </a:pPr>
            <a:r>
              <a:rPr lang="en-GB" sz="2000" dirty="0">
                <a:latin typeface="Quicksand" panose="00000500000000000000" pitchFamily="2" charset="0"/>
              </a:rPr>
              <a:t>Criminal record </a:t>
            </a:r>
          </a:p>
          <a:p>
            <a:pPr marL="0" indent="0">
              <a:buNone/>
            </a:pPr>
            <a:endParaRPr lang="en-GB" sz="2000" b="1" dirty="0">
              <a:latin typeface="Quicksand" panose="00000500000000000000" pitchFamily="2" charset="0"/>
            </a:endParaRPr>
          </a:p>
        </p:txBody>
      </p:sp>
      <p:sp>
        <p:nvSpPr>
          <p:cNvPr id="5" name="Title 4">
            <a:extLst>
              <a:ext uri="{FF2B5EF4-FFF2-40B4-BE49-F238E27FC236}">
                <a16:creationId xmlns:a16="http://schemas.microsoft.com/office/drawing/2014/main" id="{7C613CE7-A40B-814A-5CD6-5816CC7B2943}"/>
              </a:ext>
            </a:extLst>
          </p:cNvPr>
          <p:cNvSpPr>
            <a:spLocks noGrp="1"/>
          </p:cNvSpPr>
          <p:nvPr>
            <p:ph type="title"/>
          </p:nvPr>
        </p:nvSpPr>
        <p:spPr/>
        <p:txBody>
          <a:bodyPr/>
          <a:lstStyle/>
          <a:p>
            <a:endParaRPr lang="en-GB"/>
          </a:p>
        </p:txBody>
      </p:sp>
      <p:sp>
        <p:nvSpPr>
          <p:cNvPr id="6" name="Rectangle 5">
            <a:extLst>
              <a:ext uri="{FF2B5EF4-FFF2-40B4-BE49-F238E27FC236}">
                <a16:creationId xmlns:a16="http://schemas.microsoft.com/office/drawing/2014/main" id="{4988A0DD-3FF3-16DE-8413-BD8ED248ABBA}"/>
              </a:ext>
            </a:extLst>
          </p:cNvPr>
          <p:cNvSpPr/>
          <p:nvPr/>
        </p:nvSpPr>
        <p:spPr>
          <a:xfrm>
            <a:off x="0" y="0"/>
            <a:ext cx="12192000" cy="1945532"/>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7" name="Title 1">
            <a:extLst>
              <a:ext uri="{FF2B5EF4-FFF2-40B4-BE49-F238E27FC236}">
                <a16:creationId xmlns:a16="http://schemas.microsoft.com/office/drawing/2014/main" id="{67F152B7-2584-C234-4E7C-FC919DE9BA94}"/>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chemeClr val="bg1"/>
                </a:solidFill>
                <a:latin typeface="Bahnschrift Condensed" panose="020B0502040204020203" pitchFamily="34" charset="0"/>
              </a:rPr>
              <a:t>The bigger risks of substance use </a:t>
            </a:r>
          </a:p>
        </p:txBody>
      </p:sp>
      <p:sp>
        <p:nvSpPr>
          <p:cNvPr id="9" name="TextBox 8">
            <a:extLst>
              <a:ext uri="{FF2B5EF4-FFF2-40B4-BE49-F238E27FC236}">
                <a16:creationId xmlns:a16="http://schemas.microsoft.com/office/drawing/2014/main" id="{FD526A98-2DEE-A064-6D24-67BAEC1E5EDD}"/>
              </a:ext>
            </a:extLst>
          </p:cNvPr>
          <p:cNvSpPr txBox="1"/>
          <p:nvPr/>
        </p:nvSpPr>
        <p:spPr>
          <a:xfrm>
            <a:off x="838199" y="5066717"/>
            <a:ext cx="6548719" cy="1061829"/>
          </a:xfrm>
          <a:prstGeom prst="rect">
            <a:avLst/>
          </a:prstGeom>
          <a:noFill/>
        </p:spPr>
        <p:txBody>
          <a:bodyPr wrap="square">
            <a:spAutoFit/>
          </a:bodyPr>
          <a:lstStyle/>
          <a:p>
            <a:pPr marL="0" indent="0">
              <a:buNone/>
            </a:pPr>
            <a:r>
              <a:rPr lang="en-GB" sz="2100" b="1" dirty="0">
                <a:solidFill>
                  <a:srgbClr val="E6830F"/>
                </a:solidFill>
                <a:latin typeface="Quicksand" panose="00000500000000000000" pitchFamily="2" charset="0"/>
              </a:rPr>
              <a:t>Answer: </a:t>
            </a:r>
            <a:r>
              <a:rPr lang="en-GB" sz="2100" b="1" dirty="0">
                <a:latin typeface="Quicksand" panose="00000500000000000000" pitchFamily="2" charset="0"/>
              </a:rPr>
              <a:t>A</a:t>
            </a:r>
            <a:r>
              <a:rPr lang="en-GB" sz="2100" dirty="0">
                <a:latin typeface="Quicksand" panose="00000500000000000000" pitchFamily="2" charset="0"/>
              </a:rPr>
              <a:t> and</a:t>
            </a:r>
            <a:r>
              <a:rPr lang="en-GB" sz="2100" b="1" dirty="0">
                <a:latin typeface="Quicksand" panose="00000500000000000000" pitchFamily="2" charset="0"/>
              </a:rPr>
              <a:t> B</a:t>
            </a:r>
          </a:p>
          <a:p>
            <a:pPr marL="0" indent="0">
              <a:buNone/>
            </a:pPr>
            <a:r>
              <a:rPr lang="en-GB" sz="2100" dirty="0">
                <a:latin typeface="Quicksand" panose="00000500000000000000" pitchFamily="2" charset="0"/>
              </a:rPr>
              <a:t>Depends on the situation, using or buying substances connects you to illegal activity. </a:t>
            </a:r>
            <a:endParaRPr lang="en-GB" sz="2100" b="1" dirty="0">
              <a:latin typeface="Quicksand" panose="00000500000000000000" pitchFamily="2" charset="0"/>
            </a:endParaRPr>
          </a:p>
        </p:txBody>
      </p:sp>
      <p:pic>
        <p:nvPicPr>
          <p:cNvPr id="13" name="Picture 12" descr="Close-up of handcuffs and a pill bottle&#10;&#10;AI-generated content may be incorrect.">
            <a:extLst>
              <a:ext uri="{FF2B5EF4-FFF2-40B4-BE49-F238E27FC236}">
                <a16:creationId xmlns:a16="http://schemas.microsoft.com/office/drawing/2014/main" id="{84687421-0FF9-C9E1-EC11-03EA872FEC5C}"/>
              </a:ext>
            </a:extLst>
          </p:cNvPr>
          <p:cNvPicPr>
            <a:picLocks noChangeAspect="1"/>
          </p:cNvPicPr>
          <p:nvPr/>
        </p:nvPicPr>
        <p:blipFill rotWithShape="1">
          <a:blip r:embed="rId2">
            <a:extLst>
              <a:ext uri="{28A0092B-C50C-407E-A947-70E740481C1C}">
                <a14:useLocalDpi xmlns:a14="http://schemas.microsoft.com/office/drawing/2010/main" val="0"/>
              </a:ext>
            </a:extLst>
          </a:blip>
          <a:srcRect t="15584" b="15584"/>
          <a:stretch/>
        </p:blipFill>
        <p:spPr>
          <a:xfrm>
            <a:off x="7983794" y="0"/>
            <a:ext cx="4208206" cy="1945532"/>
          </a:xfrm>
          <a:prstGeom prst="rect">
            <a:avLst/>
          </a:prstGeom>
        </p:spPr>
      </p:pic>
      <p:sp>
        <p:nvSpPr>
          <p:cNvPr id="2" name="Slide Number Placeholder 1">
            <a:extLst>
              <a:ext uri="{FF2B5EF4-FFF2-40B4-BE49-F238E27FC236}">
                <a16:creationId xmlns:a16="http://schemas.microsoft.com/office/drawing/2014/main" id="{C264F057-19F4-7603-B0AE-D34674EA23F9}"/>
              </a:ext>
            </a:extLst>
          </p:cNvPr>
          <p:cNvSpPr>
            <a:spLocks noGrp="1"/>
          </p:cNvSpPr>
          <p:nvPr>
            <p:ph type="sldNum" sz="quarter" idx="12"/>
          </p:nvPr>
        </p:nvSpPr>
        <p:spPr>
          <a:xfrm>
            <a:off x="9220200" y="6356350"/>
            <a:ext cx="2743200" cy="365125"/>
          </a:xfrm>
        </p:spPr>
        <p:txBody>
          <a:bodyPr/>
          <a:lstStyle/>
          <a:p>
            <a:fld id="{CF94C7D6-754E-4EF2-A54A-C0785ACEB06B}" type="slidenum">
              <a:rPr lang="en-GB" smtClean="0"/>
              <a:t>9</a:t>
            </a:fld>
            <a:endParaRPr lang="en-GB" dirty="0"/>
          </a:p>
        </p:txBody>
      </p:sp>
      <p:pic>
        <p:nvPicPr>
          <p:cNvPr id="18" name="Graphic 17" descr="Gavel outline">
            <a:extLst>
              <a:ext uri="{FF2B5EF4-FFF2-40B4-BE49-F238E27FC236}">
                <a16:creationId xmlns:a16="http://schemas.microsoft.com/office/drawing/2014/main" id="{FEBC3FE9-9DBD-E9CF-B09E-638C9AACA3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83794" y="2439253"/>
            <a:ext cx="3643141" cy="3643141"/>
          </a:xfrm>
          <a:prstGeom prst="rect">
            <a:avLst/>
          </a:prstGeom>
        </p:spPr>
      </p:pic>
    </p:spTree>
    <p:extLst>
      <p:ext uri="{BB962C8B-B14F-4D97-AF65-F5344CB8AC3E}">
        <p14:creationId xmlns:p14="http://schemas.microsoft.com/office/powerpoint/2010/main" val="191770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06CD72F662264B97504E0CBD72E3CA" ma:contentTypeVersion="18" ma:contentTypeDescription="Create a new document." ma:contentTypeScope="" ma:versionID="e49b2ab2b412368c15abbd760a81c524">
  <xsd:schema xmlns:xsd="http://www.w3.org/2001/XMLSchema" xmlns:xs="http://www.w3.org/2001/XMLSchema" xmlns:p="http://schemas.microsoft.com/office/2006/metadata/properties" xmlns:ns2="dd49e552-297e-4583-a3fd-e5f28a96cb9c" xmlns:ns3="321bd461-8c91-4634-8508-43f258d78a12" targetNamespace="http://schemas.microsoft.com/office/2006/metadata/properties" ma:root="true" ma:fieldsID="55d100277739d1ae21cc5e4d12d09541" ns2:_="" ns3:_="">
    <xsd:import namespace="dd49e552-297e-4583-a3fd-e5f28a96cb9c"/>
    <xsd:import namespace="321bd461-8c91-4634-8508-43f258d78a1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49e552-297e-4583-a3fd-e5f28a96cb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5233691-7fb0-4aba-8bee-994cce3a132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1bd461-8c91-4634-8508-43f258d78a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90cbc41-00d4-46bd-bca7-e76c4370fb7b}" ma:internalName="TaxCatchAll" ma:showField="CatchAllData" ma:web="321bd461-8c91-4634-8508-43f258d78a1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d49e552-297e-4583-a3fd-e5f28a96cb9c">
      <Terms xmlns="http://schemas.microsoft.com/office/infopath/2007/PartnerControls"/>
    </lcf76f155ced4ddcb4097134ff3c332f>
    <TaxCatchAll xmlns="321bd461-8c91-4634-8508-43f258d78a1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8D4979-2661-43C6-9170-574CBDEC4A90}">
  <ds:schemaRefs>
    <ds:schemaRef ds:uri="321bd461-8c91-4634-8508-43f258d78a12"/>
    <ds:schemaRef ds:uri="dd49e552-297e-4583-a3fd-e5f28a96cb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D43565-0065-44E8-A436-2224795F5B1D}">
  <ds:schemaRefs>
    <ds:schemaRef ds:uri="http://schemas.microsoft.com/office/2006/metadata/properties"/>
    <ds:schemaRef ds:uri="http://schemas.openxmlformats.org/package/2006/metadata/core-properties"/>
    <ds:schemaRef ds:uri="http://purl.org/dc/elements/1.1/"/>
    <ds:schemaRef ds:uri="dd49e552-297e-4583-a3fd-e5f28a96cb9c"/>
    <ds:schemaRef ds:uri="http://schemas.microsoft.com/office/infopath/2007/PartnerControls"/>
    <ds:schemaRef ds:uri="321bd461-8c91-4634-8508-43f258d78a12"/>
    <ds:schemaRef ds:uri="http://schemas.microsoft.com/office/2006/documentManagement/types"/>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B35B16F0-CED5-4008-ABCA-7F01C3B4B0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TotalTime>
  <Words>1464</Words>
  <Application>Microsoft Macintosh PowerPoint</Application>
  <PresentationFormat>Widescreen</PresentationFormat>
  <Paragraphs>194</Paragraphs>
  <Slides>19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Aptos Display</vt:lpstr>
      <vt:lpstr>Arial</vt:lpstr>
      <vt:lpstr>Bahnschrift Condensed</vt:lpstr>
      <vt:lpstr>Calibri</vt:lpstr>
      <vt:lpstr>Quicksand</vt:lpstr>
      <vt:lpstr>Office Theme</vt:lpstr>
      <vt:lpstr>PowerPoint Presentation</vt:lpstr>
      <vt:lpstr>PowerPoint Presentation</vt:lpstr>
      <vt:lpstr>PowerPoint Presentation</vt:lpstr>
      <vt:lpstr>PowerPoint Presentation</vt:lpstr>
      <vt:lpstr>What is addiction?</vt:lpstr>
      <vt:lpstr>Impact on mental health </vt:lpstr>
      <vt:lpstr>Escapism  </vt:lpstr>
      <vt:lpstr>The bigger risks of substance use </vt:lpstr>
      <vt:lpstr>PowerPoint Presentation</vt:lpstr>
      <vt:lpstr>Group discussion</vt:lpstr>
      <vt:lpstr>PowerPoint Presentation</vt:lpstr>
      <vt:lpstr>PowerPoint Presentation</vt:lpstr>
      <vt:lpstr>Most young people don’t use drugs</vt:lpstr>
      <vt:lpstr>How to say no with confidence </vt:lpstr>
      <vt:lpstr>Spotting real friends</vt:lpstr>
      <vt:lpstr>PowerPoint Presentation</vt:lpstr>
      <vt:lpstr>Finding the right crowd</vt:lpstr>
      <vt:lpstr>Getting help</vt:lpstr>
      <vt:lpstr>Options on help and advice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Lola Bell</dc:creator>
  <cp:lastModifiedBy>Microsoft Office User</cp:lastModifiedBy>
  <cp:revision>1</cp:revision>
  <dcterms:created xsi:type="dcterms:W3CDTF">2025-02-19T16:22:53Z</dcterms:created>
  <dcterms:modified xsi:type="dcterms:W3CDTF">2025-09-18T09:53:58Z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0x010100B606CD72F662264B97504E0CBD72E3CA</vt:lpwstr>
  </property>
  <property fmtid="{D5CDD505-2E9C-101B-9397-08002B2CF9AE}" pid="3" name="MediaServiceImageTags">
    <vt:lpwstr/>
  </property>
</Properties>
</file>