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56" r:id="rId5"/>
    <p:sldId id="257" r:id="rId6"/>
    <p:sldId id="258" r:id="rId7"/>
    <p:sldId id="259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400" r:id="rId16"/>
    <p:sldId id="385" r:id="rId17"/>
    <p:sldId id="386" r:id="rId18"/>
    <p:sldId id="387" r:id="rId19"/>
    <p:sldId id="388" r:id="rId20"/>
    <p:sldId id="262" r:id="rId21"/>
    <p:sldId id="265" r:id="rId22"/>
    <p:sldId id="398" r:id="rId23"/>
    <p:sldId id="392" r:id="rId24"/>
    <p:sldId id="393" r:id="rId25"/>
    <p:sldId id="394" r:id="rId26"/>
    <p:sldId id="395" r:id="rId27"/>
    <p:sldId id="396" r:id="rId28"/>
    <p:sldId id="267" r:id="rId29"/>
    <p:sldId id="397" r:id="rId30"/>
    <p:sldId id="364" r:id="rId31"/>
    <p:sldId id="401" r:id="rId32"/>
    <p:sldId id="402" r:id="rId33"/>
    <p:sldId id="368" r:id="rId34"/>
    <p:sldId id="369" r:id="rId35"/>
    <p:sldId id="39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7DD8"/>
    <a:srgbClr val="D0C3ED"/>
    <a:srgbClr val="201341"/>
    <a:srgbClr val="281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F3929F-C542-4429-A94C-7A40BBF3AAE7}" v="19" dt="2025-09-18T15:13:43.267"/>
    <p1510:client id="{E1D9C3C9-E5AA-9840-8D5A-E26C8BFD146A}" v="16" dt="2025-09-18T08:56:26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4631"/>
  </p:normalViewPr>
  <p:slideViewPr>
    <p:cSldViewPr snapToGrid="0">
      <p:cViewPr varScale="1">
        <p:scale>
          <a:sx n="50" d="100"/>
          <a:sy n="50" d="100"/>
        </p:scale>
        <p:origin x="29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la Bell" userId="35829591-d54e-45a8-96eb-55b1106d1785" providerId="ADAL" clId="{FF0ED6FF-7D56-4770-AE90-51875C80A789}"/>
    <pc:docChg chg="undo custSel addSld delSld modSld">
      <pc:chgData name="Lola Bell" userId="35829591-d54e-45a8-96eb-55b1106d1785" providerId="ADAL" clId="{FF0ED6FF-7D56-4770-AE90-51875C80A789}" dt="2025-02-20T11:01:43.408" v="734" actId="47"/>
      <pc:docMkLst>
        <pc:docMk/>
      </pc:docMkLst>
      <pc:sldChg chg="addSp modSp mod">
        <pc:chgData name="Lola Bell" userId="35829591-d54e-45a8-96eb-55b1106d1785" providerId="ADAL" clId="{FF0ED6FF-7D56-4770-AE90-51875C80A789}" dt="2025-01-28T09:10:47.762" v="559" actId="14100"/>
        <pc:sldMkLst>
          <pc:docMk/>
          <pc:sldMk cId="4050166304" sldId="256"/>
        </pc:sldMkLst>
      </pc:sldChg>
      <pc:sldChg chg="addSp delSp modSp add mod delAnim modNotesTx">
        <pc:chgData name="Lola Bell" userId="35829591-d54e-45a8-96eb-55b1106d1785" providerId="ADAL" clId="{FF0ED6FF-7D56-4770-AE90-51875C80A789}" dt="2025-01-28T09:26:13.440" v="671" actId="20577"/>
        <pc:sldMkLst>
          <pc:docMk/>
          <pc:sldMk cId="1590189505" sldId="257"/>
        </pc:sldMkLst>
      </pc:sldChg>
      <pc:sldChg chg="delSp modSp add mod modNotesTx">
        <pc:chgData name="Lola Bell" userId="35829591-d54e-45a8-96eb-55b1106d1785" providerId="ADAL" clId="{FF0ED6FF-7D56-4770-AE90-51875C80A789}" dt="2025-01-28T09:26:08.934" v="670" actId="20577"/>
        <pc:sldMkLst>
          <pc:docMk/>
          <pc:sldMk cId="165405605" sldId="258"/>
        </pc:sldMkLst>
      </pc:sldChg>
      <pc:sldChg chg="modSp add mod modNotesTx">
        <pc:chgData name="Lola Bell" userId="35829591-d54e-45a8-96eb-55b1106d1785" providerId="ADAL" clId="{FF0ED6FF-7D56-4770-AE90-51875C80A789}" dt="2025-01-28T09:26:04.950" v="669" actId="20577"/>
        <pc:sldMkLst>
          <pc:docMk/>
          <pc:sldMk cId="2267642270" sldId="259"/>
        </pc:sldMkLst>
      </pc:sldChg>
      <pc:sldChg chg="addSp delSp modSp add mod delAnim modNotesTx">
        <pc:chgData name="Lola Bell" userId="35829591-d54e-45a8-96eb-55b1106d1785" providerId="ADAL" clId="{FF0ED6FF-7D56-4770-AE90-51875C80A789}" dt="2025-01-28T09:27:16.811" v="684" actId="20577"/>
        <pc:sldMkLst>
          <pc:docMk/>
          <pc:sldMk cId="328834380" sldId="262"/>
        </pc:sldMkLst>
      </pc:sldChg>
      <pc:sldChg chg="modSp add mod modNotesTx">
        <pc:chgData name="Lola Bell" userId="35829591-d54e-45a8-96eb-55b1106d1785" providerId="ADAL" clId="{FF0ED6FF-7D56-4770-AE90-51875C80A789}" dt="2025-01-28T09:27:28.698" v="698" actId="20577"/>
        <pc:sldMkLst>
          <pc:docMk/>
          <pc:sldMk cId="1366417504" sldId="265"/>
        </pc:sldMkLst>
      </pc:sldChg>
      <pc:sldChg chg="modSp add mod modNotesTx">
        <pc:chgData name="Lola Bell" userId="35829591-d54e-45a8-96eb-55b1106d1785" providerId="ADAL" clId="{FF0ED6FF-7D56-4770-AE90-51875C80A789}" dt="2025-01-28T09:28:32.750" v="714" actId="20577"/>
        <pc:sldMkLst>
          <pc:docMk/>
          <pc:sldMk cId="1828402709" sldId="267"/>
        </pc:sldMkLst>
      </pc:sldChg>
      <pc:sldChg chg="modSp add mod modNotesTx">
        <pc:chgData name="Lola Bell" userId="35829591-d54e-45a8-96eb-55b1106d1785" providerId="ADAL" clId="{FF0ED6FF-7D56-4770-AE90-51875C80A789}" dt="2025-01-28T09:28:56.177" v="723" actId="20577"/>
        <pc:sldMkLst>
          <pc:docMk/>
          <pc:sldMk cId="3347503673" sldId="364"/>
        </pc:sldMkLst>
      </pc:sldChg>
      <pc:sldChg chg="addSp delSp modSp add mod modNotesTx">
        <pc:chgData name="Lola Bell" userId="35829591-d54e-45a8-96eb-55b1106d1785" providerId="ADAL" clId="{FF0ED6FF-7D56-4770-AE90-51875C80A789}" dt="2025-01-28T09:29:10.528" v="728" actId="20577"/>
        <pc:sldMkLst>
          <pc:docMk/>
          <pc:sldMk cId="314978882" sldId="368"/>
        </pc:sldMkLst>
      </pc:sldChg>
      <pc:sldChg chg="addSp delSp modSp add mod modNotesTx">
        <pc:chgData name="Lola Bell" userId="35829591-d54e-45a8-96eb-55b1106d1785" providerId="ADAL" clId="{FF0ED6FF-7D56-4770-AE90-51875C80A789}" dt="2025-01-28T09:29:16.172" v="729" actId="20577"/>
        <pc:sldMkLst>
          <pc:docMk/>
          <pc:sldMk cId="1386477297" sldId="369"/>
        </pc:sldMkLst>
      </pc:sldChg>
      <pc:sldChg chg="add">
        <pc:chgData name="Lola Bell" userId="35829591-d54e-45a8-96eb-55b1106d1785" providerId="ADAL" clId="{FF0ED6FF-7D56-4770-AE90-51875C80A789}" dt="2025-01-27T11:24:03.062" v="223"/>
        <pc:sldMkLst>
          <pc:docMk/>
          <pc:sldMk cId="3745494087" sldId="377"/>
        </pc:sldMkLst>
      </pc:sldChg>
      <pc:sldChg chg="addSp delSp modSp add mod modNotesTx">
        <pc:chgData name="Lola Bell" userId="35829591-d54e-45a8-96eb-55b1106d1785" providerId="ADAL" clId="{FF0ED6FF-7D56-4770-AE90-51875C80A789}" dt="2025-01-28T09:26:00.975" v="668" actId="20577"/>
        <pc:sldMkLst>
          <pc:docMk/>
          <pc:sldMk cId="1156102375" sldId="378"/>
        </pc:sldMkLst>
      </pc:sldChg>
      <pc:sldChg chg="addSp delSp modSp add mod modNotesTx">
        <pc:chgData name="Lola Bell" userId="35829591-d54e-45a8-96eb-55b1106d1785" providerId="ADAL" clId="{FF0ED6FF-7D56-4770-AE90-51875C80A789}" dt="2025-01-28T09:25:57.423" v="667" actId="20577"/>
        <pc:sldMkLst>
          <pc:docMk/>
          <pc:sldMk cId="3674946809" sldId="379"/>
        </pc:sldMkLst>
      </pc:sldChg>
      <pc:sldChg chg="addSp delSp modSp add mod modNotesTx">
        <pc:chgData name="Lola Bell" userId="35829591-d54e-45a8-96eb-55b1106d1785" providerId="ADAL" clId="{FF0ED6FF-7D56-4770-AE90-51875C80A789}" dt="2025-01-28T09:25:53.755" v="666" actId="20577"/>
        <pc:sldMkLst>
          <pc:docMk/>
          <pc:sldMk cId="3342591645" sldId="380"/>
        </pc:sldMkLst>
      </pc:sldChg>
      <pc:sldChg chg="addSp delSp modSp add mod modNotesTx">
        <pc:chgData name="Lola Bell" userId="35829591-d54e-45a8-96eb-55b1106d1785" providerId="ADAL" clId="{FF0ED6FF-7D56-4770-AE90-51875C80A789}" dt="2025-01-28T09:25:49.815" v="665" actId="20577"/>
        <pc:sldMkLst>
          <pc:docMk/>
          <pc:sldMk cId="1975525152" sldId="381"/>
        </pc:sldMkLst>
      </pc:sldChg>
      <pc:sldChg chg="addSp delSp modSp add mod modNotesTx">
        <pc:chgData name="Lola Bell" userId="35829591-d54e-45a8-96eb-55b1106d1785" providerId="ADAL" clId="{FF0ED6FF-7D56-4770-AE90-51875C80A789}" dt="2025-01-28T09:25:44.615" v="664" actId="20577"/>
        <pc:sldMkLst>
          <pc:docMk/>
          <pc:sldMk cId="1707074990" sldId="382"/>
        </pc:sldMkLst>
      </pc:sldChg>
      <pc:sldChg chg="addSp delSp modSp add mod modNotesTx">
        <pc:chgData name="Lola Bell" userId="35829591-d54e-45a8-96eb-55b1106d1785" providerId="ADAL" clId="{FF0ED6FF-7D56-4770-AE90-51875C80A789}" dt="2025-01-28T09:25:40.479" v="663" actId="20577"/>
        <pc:sldMkLst>
          <pc:docMk/>
          <pc:sldMk cId="2744204778" sldId="383"/>
        </pc:sldMkLst>
      </pc:sldChg>
      <pc:sldChg chg="addSp delSp modSp add mod delAnim modNotesTx">
        <pc:chgData name="Lola Bell" userId="35829591-d54e-45a8-96eb-55b1106d1785" providerId="ADAL" clId="{FF0ED6FF-7D56-4770-AE90-51875C80A789}" dt="2025-01-28T09:25:33.491" v="661" actId="20577"/>
        <pc:sldMkLst>
          <pc:docMk/>
          <pc:sldMk cId="3456090309" sldId="385"/>
        </pc:sldMkLst>
      </pc:sldChg>
      <pc:sldChg chg="modSp add mod modNotesTx">
        <pc:chgData name="Lola Bell" userId="35829591-d54e-45a8-96eb-55b1106d1785" providerId="ADAL" clId="{FF0ED6FF-7D56-4770-AE90-51875C80A789}" dt="2025-01-28T09:26:41.275" v="677" actId="20577"/>
        <pc:sldMkLst>
          <pc:docMk/>
          <pc:sldMk cId="353345651" sldId="386"/>
        </pc:sldMkLst>
      </pc:sldChg>
      <pc:sldChg chg="addSp delSp modSp add mod delAnim modAnim modNotesTx">
        <pc:chgData name="Lola Bell" userId="35829591-d54e-45a8-96eb-55b1106d1785" providerId="ADAL" clId="{FF0ED6FF-7D56-4770-AE90-51875C80A789}" dt="2025-01-28T09:26:32.349" v="674" actId="20577"/>
        <pc:sldMkLst>
          <pc:docMk/>
          <pc:sldMk cId="642154796" sldId="387"/>
        </pc:sldMkLst>
      </pc:sldChg>
      <pc:sldChg chg="modSp add mod modNotesTx">
        <pc:chgData name="Lola Bell" userId="35829591-d54e-45a8-96eb-55b1106d1785" providerId="ADAL" clId="{FF0ED6FF-7D56-4770-AE90-51875C80A789}" dt="2025-01-28T09:27:01.533" v="680" actId="20577"/>
        <pc:sldMkLst>
          <pc:docMk/>
          <pc:sldMk cId="3465742639" sldId="388"/>
        </pc:sldMkLst>
      </pc:sldChg>
      <pc:sldChg chg="modSp add mod modNotesTx">
        <pc:chgData name="Lola Bell" userId="35829591-d54e-45a8-96eb-55b1106d1785" providerId="ADAL" clId="{FF0ED6FF-7D56-4770-AE90-51875C80A789}" dt="2025-01-28T09:27:41.866" v="702" actId="20577"/>
        <pc:sldMkLst>
          <pc:docMk/>
          <pc:sldMk cId="510035749" sldId="392"/>
        </pc:sldMkLst>
      </pc:sldChg>
      <pc:sldChg chg="addSp delSp modSp add mod modNotesTx">
        <pc:chgData name="Lola Bell" userId="35829591-d54e-45a8-96eb-55b1106d1785" providerId="ADAL" clId="{FF0ED6FF-7D56-4770-AE90-51875C80A789}" dt="2025-01-28T09:27:54.417" v="705" actId="20577"/>
        <pc:sldMkLst>
          <pc:docMk/>
          <pc:sldMk cId="2882656955" sldId="393"/>
        </pc:sldMkLst>
      </pc:sldChg>
      <pc:sldChg chg="addSp delSp modSp add mod modNotesTx">
        <pc:chgData name="Lola Bell" userId="35829591-d54e-45a8-96eb-55b1106d1785" providerId="ADAL" clId="{FF0ED6FF-7D56-4770-AE90-51875C80A789}" dt="2025-01-28T09:28:20.982" v="711" actId="20577"/>
        <pc:sldMkLst>
          <pc:docMk/>
          <pc:sldMk cId="328183378" sldId="394"/>
        </pc:sldMkLst>
      </pc:sldChg>
      <pc:sldChg chg="modSp add del mod modNotesTx">
        <pc:chgData name="Lola Bell" userId="35829591-d54e-45a8-96eb-55b1106d1785" providerId="ADAL" clId="{FF0ED6FF-7D56-4770-AE90-51875C80A789}" dt="2025-02-20T11:01:43.408" v="734" actId="47"/>
        <pc:sldMkLst>
          <pc:docMk/>
          <pc:sldMk cId="3178034619" sldId="395"/>
        </pc:sldMkLst>
      </pc:sldChg>
      <pc:sldChg chg="add del">
        <pc:chgData name="Lola Bell" userId="35829591-d54e-45a8-96eb-55b1106d1785" providerId="ADAL" clId="{FF0ED6FF-7D56-4770-AE90-51875C80A789}" dt="2025-02-20T11:01:35.904" v="733" actId="47"/>
        <pc:sldMkLst>
          <pc:docMk/>
          <pc:sldMk cId="3433720018" sldId="396"/>
        </pc:sldMkLst>
      </pc:sldChg>
      <pc:sldChg chg="modSp add mod modNotesTx">
        <pc:chgData name="Lola Bell" userId="35829591-d54e-45a8-96eb-55b1106d1785" providerId="ADAL" clId="{FF0ED6FF-7D56-4770-AE90-51875C80A789}" dt="2025-01-28T09:28:43.630" v="720" actId="20577"/>
        <pc:sldMkLst>
          <pc:docMk/>
          <pc:sldMk cId="2459395429" sldId="397"/>
        </pc:sldMkLst>
      </pc:sldChg>
      <pc:sldChg chg="add modNotesTx">
        <pc:chgData name="Lola Bell" userId="35829591-d54e-45a8-96eb-55b1106d1785" providerId="ADAL" clId="{FF0ED6FF-7D56-4770-AE90-51875C80A789}" dt="2025-01-28T09:27:33.737" v="699" actId="20577"/>
        <pc:sldMkLst>
          <pc:docMk/>
          <pc:sldMk cId="3017945230" sldId="398"/>
        </pc:sldMkLst>
      </pc:sldChg>
      <pc:sldChg chg="addSp delSp modSp add mod modNotesTx">
        <pc:chgData name="Lola Bell" userId="35829591-d54e-45a8-96eb-55b1106d1785" providerId="ADAL" clId="{FF0ED6FF-7D56-4770-AE90-51875C80A789}" dt="2025-01-28T09:29:22.874" v="730" actId="20577"/>
        <pc:sldMkLst>
          <pc:docMk/>
          <pc:sldMk cId="4232275568" sldId="399"/>
        </pc:sldMkLst>
      </pc:sldChg>
      <pc:sldChg chg="add modNotesTx">
        <pc:chgData name="Lola Bell" userId="35829591-d54e-45a8-96eb-55b1106d1785" providerId="ADAL" clId="{FF0ED6FF-7D56-4770-AE90-51875C80A789}" dt="2025-01-28T09:25:37.022" v="662" actId="20577"/>
        <pc:sldMkLst>
          <pc:docMk/>
          <pc:sldMk cId="749860219" sldId="400"/>
        </pc:sldMkLst>
      </pc:sldChg>
      <pc:sldChg chg="addSp delSp modSp add mod">
        <pc:chgData name="Lola Bell" userId="35829591-d54e-45a8-96eb-55b1106d1785" providerId="ADAL" clId="{FF0ED6FF-7D56-4770-AE90-51875C80A789}" dt="2025-01-28T09:29:02.762" v="725" actId="20577"/>
        <pc:sldMkLst>
          <pc:docMk/>
          <pc:sldMk cId="2248522182" sldId="401"/>
        </pc:sldMkLst>
      </pc:sldChg>
      <pc:sldChg chg="add del">
        <pc:chgData name="Lola Bell" userId="35829591-d54e-45a8-96eb-55b1106d1785" providerId="ADAL" clId="{FF0ED6FF-7D56-4770-AE90-51875C80A789}" dt="2025-01-27T12:25:07.370" v="315" actId="47"/>
        <pc:sldMkLst>
          <pc:docMk/>
          <pc:sldMk cId="4271743908" sldId="401"/>
        </pc:sldMkLst>
      </pc:sldChg>
      <pc:sldChg chg="add">
        <pc:chgData name="Lola Bell" userId="35829591-d54e-45a8-96eb-55b1106d1785" providerId="ADAL" clId="{FF0ED6FF-7D56-4770-AE90-51875C80A789}" dt="2025-01-27T13:59:05.342" v="518"/>
        <pc:sldMkLst>
          <pc:docMk/>
          <pc:sldMk cId="3412931270" sldId="402"/>
        </pc:sldMkLst>
      </pc:sldChg>
    </pc:docChg>
  </pc:docChgLst>
  <pc:docChgLst>
    <pc:chgData name="Keyley Graham" userId="51178f3d-3260-4cce-be31-d5467aca893d" providerId="ADAL" clId="{E1D9C3C9-E5AA-9840-8D5A-E26C8BFD146A}"/>
    <pc:docChg chg="custSel modSld">
      <pc:chgData name="Keyley Graham" userId="51178f3d-3260-4cce-be31-d5467aca893d" providerId="ADAL" clId="{E1D9C3C9-E5AA-9840-8D5A-E26C8BFD146A}" dt="2025-09-18T08:56:26.896" v="359"/>
      <pc:docMkLst>
        <pc:docMk/>
      </pc:docMkLst>
      <pc:sldChg chg="modSp mod">
        <pc:chgData name="Keyley Graham" userId="51178f3d-3260-4cce-be31-d5467aca893d" providerId="ADAL" clId="{E1D9C3C9-E5AA-9840-8D5A-E26C8BFD146A}" dt="2025-09-18T08:17:21.587" v="14" actId="20577"/>
        <pc:sldMkLst>
          <pc:docMk/>
          <pc:sldMk cId="4050166304" sldId="256"/>
        </pc:sldMkLst>
        <pc:spChg chg="mod">
          <ac:chgData name="Keyley Graham" userId="51178f3d-3260-4cce-be31-d5467aca893d" providerId="ADAL" clId="{E1D9C3C9-E5AA-9840-8D5A-E26C8BFD146A}" dt="2025-09-18T08:17:21.587" v="14" actId="20577"/>
          <ac:spMkLst>
            <pc:docMk/>
            <pc:sldMk cId="4050166304" sldId="256"/>
            <ac:spMk id="2" creationId="{23E155B7-C9C1-3F1B-0E7F-479071744A02}"/>
          </ac:spMkLst>
        </pc:spChg>
        <pc:spChg chg="mod">
          <ac:chgData name="Keyley Graham" userId="51178f3d-3260-4cce-be31-d5467aca893d" providerId="ADAL" clId="{E1D9C3C9-E5AA-9840-8D5A-E26C8BFD146A}" dt="2025-09-18T08:17:16.792" v="2" actId="1076"/>
          <ac:spMkLst>
            <pc:docMk/>
            <pc:sldMk cId="4050166304" sldId="256"/>
            <ac:spMk id="7" creationId="{732C041E-576C-4FCF-650D-C2A3AD0F7F68}"/>
          </ac:spMkLst>
        </pc:spChg>
      </pc:sldChg>
      <pc:sldChg chg="modSp mod">
        <pc:chgData name="Keyley Graham" userId="51178f3d-3260-4cce-be31-d5467aca893d" providerId="ADAL" clId="{E1D9C3C9-E5AA-9840-8D5A-E26C8BFD146A}" dt="2025-09-18T08:18:53.979" v="32" actId="1076"/>
        <pc:sldMkLst>
          <pc:docMk/>
          <pc:sldMk cId="1590189505" sldId="257"/>
        </pc:sldMkLst>
        <pc:spChg chg="mod">
          <ac:chgData name="Keyley Graham" userId="51178f3d-3260-4cce-be31-d5467aca893d" providerId="ADAL" clId="{E1D9C3C9-E5AA-9840-8D5A-E26C8BFD146A}" dt="2025-09-18T08:18:53.979" v="32" actId="1076"/>
          <ac:spMkLst>
            <pc:docMk/>
            <pc:sldMk cId="1590189505" sldId="257"/>
            <ac:spMk id="6" creationId="{0F5F8D8E-8620-5AB5-3058-05968095E93C}"/>
          </ac:spMkLst>
        </pc:spChg>
        <pc:picChg chg="mod">
          <ac:chgData name="Keyley Graham" userId="51178f3d-3260-4cce-be31-d5467aca893d" providerId="ADAL" clId="{E1D9C3C9-E5AA-9840-8D5A-E26C8BFD146A}" dt="2025-09-18T08:18:49.286" v="31" actId="1037"/>
          <ac:picMkLst>
            <pc:docMk/>
            <pc:sldMk cId="1590189505" sldId="257"/>
            <ac:picMk id="10" creationId="{E4DC41D9-9BE3-0639-A74C-6FF66377017E}"/>
          </ac:picMkLst>
        </pc:picChg>
      </pc:sldChg>
      <pc:sldChg chg="addSp modSp mod">
        <pc:chgData name="Keyley Graham" userId="51178f3d-3260-4cce-be31-d5467aca893d" providerId="ADAL" clId="{E1D9C3C9-E5AA-9840-8D5A-E26C8BFD146A}" dt="2025-09-18T08:20:08.774" v="71" actId="1035"/>
        <pc:sldMkLst>
          <pc:docMk/>
          <pc:sldMk cId="165405605" sldId="258"/>
        </pc:sldMkLst>
        <pc:spChg chg="mod">
          <ac:chgData name="Keyley Graham" userId="51178f3d-3260-4cce-be31-d5467aca893d" providerId="ADAL" clId="{E1D9C3C9-E5AA-9840-8D5A-E26C8BFD146A}" dt="2025-09-18T08:18:58.050" v="33" actId="1076"/>
          <ac:spMkLst>
            <pc:docMk/>
            <pc:sldMk cId="165405605" sldId="258"/>
            <ac:spMk id="2" creationId="{A31C7315-BEDA-8A05-B7CC-642430E902EE}"/>
          </ac:spMkLst>
        </pc:spChg>
        <pc:spChg chg="add mod">
          <ac:chgData name="Keyley Graham" userId="51178f3d-3260-4cce-be31-d5467aca893d" providerId="ADAL" clId="{E1D9C3C9-E5AA-9840-8D5A-E26C8BFD146A}" dt="2025-09-18T08:20:08.774" v="71" actId="1035"/>
          <ac:spMkLst>
            <pc:docMk/>
            <pc:sldMk cId="165405605" sldId="258"/>
            <ac:spMk id="5" creationId="{AA8F2DA6-EB36-3BED-5CFF-30F7F666C353}"/>
          </ac:spMkLst>
        </pc:spChg>
        <pc:picChg chg="add mod">
          <ac:chgData name="Keyley Graham" userId="51178f3d-3260-4cce-be31-d5467aca893d" providerId="ADAL" clId="{E1D9C3C9-E5AA-9840-8D5A-E26C8BFD146A}" dt="2025-09-18T08:20:08.774" v="71" actId="1035"/>
          <ac:picMkLst>
            <pc:docMk/>
            <pc:sldMk cId="165405605" sldId="258"/>
            <ac:picMk id="4" creationId="{3DCC74BB-64F8-9038-BA48-3863FE9A847E}"/>
          </ac:picMkLst>
        </pc:picChg>
      </pc:sldChg>
      <pc:sldChg chg="modSp mod">
        <pc:chgData name="Keyley Graham" userId="51178f3d-3260-4cce-be31-d5467aca893d" providerId="ADAL" clId="{E1D9C3C9-E5AA-9840-8D5A-E26C8BFD146A}" dt="2025-09-18T08:19:44.613" v="65" actId="207"/>
        <pc:sldMkLst>
          <pc:docMk/>
          <pc:sldMk cId="2267642270" sldId="259"/>
        </pc:sldMkLst>
        <pc:spChg chg="mod">
          <ac:chgData name="Keyley Graham" userId="51178f3d-3260-4cce-be31-d5467aca893d" providerId="ADAL" clId="{E1D9C3C9-E5AA-9840-8D5A-E26C8BFD146A}" dt="2025-09-18T08:19:27.107" v="53" actId="1035"/>
          <ac:spMkLst>
            <pc:docMk/>
            <pc:sldMk cId="2267642270" sldId="259"/>
            <ac:spMk id="2" creationId="{29CCAFDE-75BA-1131-427A-39FE65B2F8C0}"/>
          </ac:spMkLst>
        </pc:spChg>
        <pc:spChg chg="mod">
          <ac:chgData name="Keyley Graham" userId="51178f3d-3260-4cce-be31-d5467aca893d" providerId="ADAL" clId="{E1D9C3C9-E5AA-9840-8D5A-E26C8BFD146A}" dt="2025-09-18T08:19:33.953" v="61" actId="404"/>
          <ac:spMkLst>
            <pc:docMk/>
            <pc:sldMk cId="2267642270" sldId="259"/>
            <ac:spMk id="5" creationId="{01E37475-BA70-1C9D-4A54-F85D1D60BA2A}"/>
          </ac:spMkLst>
        </pc:spChg>
        <pc:spChg chg="mod">
          <ac:chgData name="Keyley Graham" userId="51178f3d-3260-4cce-be31-d5467aca893d" providerId="ADAL" clId="{E1D9C3C9-E5AA-9840-8D5A-E26C8BFD146A}" dt="2025-09-18T08:19:44.613" v="65" actId="207"/>
          <ac:spMkLst>
            <pc:docMk/>
            <pc:sldMk cId="2267642270" sldId="259"/>
            <ac:spMk id="7" creationId="{5C5C8486-621F-6856-431E-B7B047015310}"/>
          </ac:spMkLst>
        </pc:spChg>
        <pc:spChg chg="mod">
          <ac:chgData name="Keyley Graham" userId="51178f3d-3260-4cce-be31-d5467aca893d" providerId="ADAL" clId="{E1D9C3C9-E5AA-9840-8D5A-E26C8BFD146A}" dt="2025-09-18T08:19:27.107" v="53" actId="1035"/>
          <ac:spMkLst>
            <pc:docMk/>
            <pc:sldMk cId="2267642270" sldId="259"/>
            <ac:spMk id="10" creationId="{94FA2A44-5D65-F903-29AB-807A5829D8D0}"/>
          </ac:spMkLst>
        </pc:spChg>
        <pc:spChg chg="mod">
          <ac:chgData name="Keyley Graham" userId="51178f3d-3260-4cce-be31-d5467aca893d" providerId="ADAL" clId="{E1D9C3C9-E5AA-9840-8D5A-E26C8BFD146A}" dt="2025-09-18T08:19:27.107" v="53" actId="1035"/>
          <ac:spMkLst>
            <pc:docMk/>
            <pc:sldMk cId="2267642270" sldId="259"/>
            <ac:spMk id="24" creationId="{0888386D-C4D5-B969-9518-EB237BACAA3C}"/>
          </ac:spMkLst>
        </pc:spChg>
        <pc:spChg chg="mod">
          <ac:chgData name="Keyley Graham" userId="51178f3d-3260-4cce-be31-d5467aca893d" providerId="ADAL" clId="{E1D9C3C9-E5AA-9840-8D5A-E26C8BFD146A}" dt="2025-09-18T08:19:27.107" v="53" actId="1035"/>
          <ac:spMkLst>
            <pc:docMk/>
            <pc:sldMk cId="2267642270" sldId="259"/>
            <ac:spMk id="25" creationId="{BFFA4614-52CC-E0BD-AE04-39AA9FA356B7}"/>
          </ac:spMkLst>
        </pc:spChg>
        <pc:spChg chg="mod">
          <ac:chgData name="Keyley Graham" userId="51178f3d-3260-4cce-be31-d5467aca893d" providerId="ADAL" clId="{E1D9C3C9-E5AA-9840-8D5A-E26C8BFD146A}" dt="2025-09-18T08:19:27.107" v="53" actId="1035"/>
          <ac:spMkLst>
            <pc:docMk/>
            <pc:sldMk cId="2267642270" sldId="259"/>
            <ac:spMk id="26" creationId="{1E27A697-D6E4-F21F-A138-E121C719D4AA}"/>
          </ac:spMkLst>
        </pc:spChg>
        <pc:spChg chg="mod">
          <ac:chgData name="Keyley Graham" userId="51178f3d-3260-4cce-be31-d5467aca893d" providerId="ADAL" clId="{E1D9C3C9-E5AA-9840-8D5A-E26C8BFD146A}" dt="2025-09-18T08:19:27.107" v="53" actId="1035"/>
          <ac:spMkLst>
            <pc:docMk/>
            <pc:sldMk cId="2267642270" sldId="259"/>
            <ac:spMk id="27" creationId="{E5AD4B3F-C1DF-87EE-27E0-11A50BDF0065}"/>
          </ac:spMkLst>
        </pc:spChg>
      </pc:sldChg>
      <pc:sldChg chg="modSp mod">
        <pc:chgData name="Keyley Graham" userId="51178f3d-3260-4cce-be31-d5467aca893d" providerId="ADAL" clId="{E1D9C3C9-E5AA-9840-8D5A-E26C8BFD146A}" dt="2025-09-18T08:22:27.597" v="153" actId="1076"/>
        <pc:sldMkLst>
          <pc:docMk/>
          <pc:sldMk cId="328834380" sldId="262"/>
        </pc:sldMkLst>
        <pc:spChg chg="mod">
          <ac:chgData name="Keyley Graham" userId="51178f3d-3260-4cce-be31-d5467aca893d" providerId="ADAL" clId="{E1D9C3C9-E5AA-9840-8D5A-E26C8BFD146A}" dt="2025-09-18T08:22:27.597" v="153" actId="1076"/>
          <ac:spMkLst>
            <pc:docMk/>
            <pc:sldMk cId="328834380" sldId="262"/>
            <ac:spMk id="2" creationId="{43715FB8-3E90-8789-C9F6-BD90706AF88D}"/>
          </ac:spMkLst>
        </pc:spChg>
        <pc:spChg chg="mod">
          <ac:chgData name="Keyley Graham" userId="51178f3d-3260-4cce-be31-d5467aca893d" providerId="ADAL" clId="{E1D9C3C9-E5AA-9840-8D5A-E26C8BFD146A}" dt="2025-09-18T08:22:24.566" v="152" actId="1038"/>
          <ac:spMkLst>
            <pc:docMk/>
            <pc:sldMk cId="328834380" sldId="262"/>
            <ac:spMk id="4" creationId="{0BAF285C-187A-53A9-1B39-1183753083FB}"/>
          </ac:spMkLst>
        </pc:spChg>
        <pc:spChg chg="mod">
          <ac:chgData name="Keyley Graham" userId="51178f3d-3260-4cce-be31-d5467aca893d" providerId="ADAL" clId="{E1D9C3C9-E5AA-9840-8D5A-E26C8BFD146A}" dt="2025-09-18T08:22:24.566" v="152" actId="1038"/>
          <ac:spMkLst>
            <pc:docMk/>
            <pc:sldMk cId="328834380" sldId="262"/>
            <ac:spMk id="27" creationId="{219BCA02-54F1-06CE-6249-E57D37F69479}"/>
          </ac:spMkLst>
        </pc:spChg>
        <pc:spChg chg="mod">
          <ac:chgData name="Keyley Graham" userId="51178f3d-3260-4cce-be31-d5467aca893d" providerId="ADAL" clId="{E1D9C3C9-E5AA-9840-8D5A-E26C8BFD146A}" dt="2025-09-18T08:22:24.566" v="152" actId="1038"/>
          <ac:spMkLst>
            <pc:docMk/>
            <pc:sldMk cId="328834380" sldId="262"/>
            <ac:spMk id="28" creationId="{C0002248-5DF6-AED6-5489-29A5649E5DB9}"/>
          </ac:spMkLst>
        </pc:spChg>
        <pc:spChg chg="mod">
          <ac:chgData name="Keyley Graham" userId="51178f3d-3260-4cce-be31-d5467aca893d" providerId="ADAL" clId="{E1D9C3C9-E5AA-9840-8D5A-E26C8BFD146A}" dt="2025-09-18T08:22:14.230" v="137" actId="2085"/>
          <ac:spMkLst>
            <pc:docMk/>
            <pc:sldMk cId="328834380" sldId="262"/>
            <ac:spMk id="30" creationId="{10489962-78C6-809E-C9D6-6FE9BB65F41F}"/>
          </ac:spMkLst>
        </pc:spChg>
        <pc:spChg chg="mod">
          <ac:chgData name="Keyley Graham" userId="51178f3d-3260-4cce-be31-d5467aca893d" providerId="ADAL" clId="{E1D9C3C9-E5AA-9840-8D5A-E26C8BFD146A}" dt="2025-09-18T08:22:17.098" v="138" actId="14100"/>
          <ac:spMkLst>
            <pc:docMk/>
            <pc:sldMk cId="328834380" sldId="262"/>
            <ac:spMk id="31" creationId="{E5AED5B3-85F3-EE91-CD66-25B801DC4C95}"/>
          </ac:spMkLst>
        </pc:spChg>
        <pc:picChg chg="mod">
          <ac:chgData name="Keyley Graham" userId="51178f3d-3260-4cce-be31-d5467aca893d" providerId="ADAL" clId="{E1D9C3C9-E5AA-9840-8D5A-E26C8BFD146A}" dt="2025-09-18T08:22:24.566" v="152" actId="1038"/>
          <ac:picMkLst>
            <pc:docMk/>
            <pc:sldMk cId="328834380" sldId="262"/>
            <ac:picMk id="3" creationId="{50200886-C4F9-2CAF-A0A3-73F6BA53FE12}"/>
          </ac:picMkLst>
        </pc:picChg>
      </pc:sldChg>
      <pc:sldChg chg="modSp mod">
        <pc:chgData name="Keyley Graham" userId="51178f3d-3260-4cce-be31-d5467aca893d" providerId="ADAL" clId="{E1D9C3C9-E5AA-9840-8D5A-E26C8BFD146A}" dt="2025-09-18T08:23:30.149" v="211" actId="1035"/>
        <pc:sldMkLst>
          <pc:docMk/>
          <pc:sldMk cId="1366417504" sldId="265"/>
        </pc:sldMkLst>
        <pc:spChg chg="mod">
          <ac:chgData name="Keyley Graham" userId="51178f3d-3260-4cce-be31-d5467aca893d" providerId="ADAL" clId="{E1D9C3C9-E5AA-9840-8D5A-E26C8BFD146A}" dt="2025-09-18T08:23:30.149" v="211" actId="1035"/>
          <ac:spMkLst>
            <pc:docMk/>
            <pc:sldMk cId="1366417504" sldId="265"/>
            <ac:spMk id="7" creationId="{271AF7A1-C56C-3831-96B0-BA4466A15846}"/>
          </ac:spMkLst>
        </pc:spChg>
        <pc:spChg chg="mod">
          <ac:chgData name="Keyley Graham" userId="51178f3d-3260-4cce-be31-d5467aca893d" providerId="ADAL" clId="{E1D9C3C9-E5AA-9840-8D5A-E26C8BFD146A}" dt="2025-09-18T08:23:30.149" v="211" actId="1035"/>
          <ac:spMkLst>
            <pc:docMk/>
            <pc:sldMk cId="1366417504" sldId="265"/>
            <ac:spMk id="9" creationId="{6A1067A7-5F51-0A99-DC4C-02E074FC6100}"/>
          </ac:spMkLst>
        </pc:spChg>
        <pc:spChg chg="mod">
          <ac:chgData name="Keyley Graham" userId="51178f3d-3260-4cce-be31-d5467aca893d" providerId="ADAL" clId="{E1D9C3C9-E5AA-9840-8D5A-E26C8BFD146A}" dt="2025-09-18T08:23:30.149" v="211" actId="1035"/>
          <ac:spMkLst>
            <pc:docMk/>
            <pc:sldMk cId="1366417504" sldId="265"/>
            <ac:spMk id="10" creationId="{A39835B3-0BDE-3314-8E11-63D897EF9047}"/>
          </ac:spMkLst>
        </pc:spChg>
        <pc:spChg chg="mod">
          <ac:chgData name="Keyley Graham" userId="51178f3d-3260-4cce-be31-d5467aca893d" providerId="ADAL" clId="{E1D9C3C9-E5AA-9840-8D5A-E26C8BFD146A}" dt="2025-09-18T08:23:30.149" v="211" actId="1035"/>
          <ac:spMkLst>
            <pc:docMk/>
            <pc:sldMk cId="1366417504" sldId="265"/>
            <ac:spMk id="11" creationId="{C5D3C9E7-BD8C-2A4D-D176-E2D8F92BDCDA}"/>
          </ac:spMkLst>
        </pc:spChg>
        <pc:spChg chg="mod">
          <ac:chgData name="Keyley Graham" userId="51178f3d-3260-4cce-be31-d5467aca893d" providerId="ADAL" clId="{E1D9C3C9-E5AA-9840-8D5A-E26C8BFD146A}" dt="2025-09-18T08:23:14.311" v="193" actId="1035"/>
          <ac:spMkLst>
            <pc:docMk/>
            <pc:sldMk cId="1366417504" sldId="265"/>
            <ac:spMk id="12" creationId="{143D5B3F-1802-DC70-0483-14009E0353B6}"/>
          </ac:spMkLst>
        </pc:spChg>
        <pc:spChg chg="mod">
          <ac:chgData name="Keyley Graham" userId="51178f3d-3260-4cce-be31-d5467aca893d" providerId="ADAL" clId="{E1D9C3C9-E5AA-9840-8D5A-E26C8BFD146A}" dt="2025-09-18T08:22:49.758" v="158" actId="404"/>
          <ac:spMkLst>
            <pc:docMk/>
            <pc:sldMk cId="1366417504" sldId="265"/>
            <ac:spMk id="14" creationId="{32BDE54E-A983-16BA-5141-F7B7A6F26111}"/>
          </ac:spMkLst>
        </pc:spChg>
      </pc:sldChg>
      <pc:sldChg chg="addSp delSp modSp mod">
        <pc:chgData name="Keyley Graham" userId="51178f3d-3260-4cce-be31-d5467aca893d" providerId="ADAL" clId="{E1D9C3C9-E5AA-9840-8D5A-E26C8BFD146A}" dt="2025-09-18T08:55:59.475" v="345"/>
        <pc:sldMkLst>
          <pc:docMk/>
          <pc:sldMk cId="1828402709" sldId="267"/>
        </pc:sldMkLst>
        <pc:spChg chg="del">
          <ac:chgData name="Keyley Graham" userId="51178f3d-3260-4cce-be31-d5467aca893d" providerId="ADAL" clId="{E1D9C3C9-E5AA-9840-8D5A-E26C8BFD146A}" dt="2025-09-18T08:55:58.902" v="344" actId="478"/>
          <ac:spMkLst>
            <pc:docMk/>
            <pc:sldMk cId="1828402709" sldId="267"/>
            <ac:spMk id="2" creationId="{C2A57573-A288-442B-C113-F7E73F889334}"/>
          </ac:spMkLst>
        </pc:spChg>
        <pc:spChg chg="add mod">
          <ac:chgData name="Keyley Graham" userId="51178f3d-3260-4cce-be31-d5467aca893d" providerId="ADAL" clId="{E1D9C3C9-E5AA-9840-8D5A-E26C8BFD146A}" dt="2025-09-18T08:55:59.475" v="345"/>
          <ac:spMkLst>
            <pc:docMk/>
            <pc:sldMk cId="1828402709" sldId="267"/>
            <ac:spMk id="3" creationId="{F89EC179-6C3A-CFF1-3F94-3C74139A2A52}"/>
          </ac:spMkLst>
        </pc:spChg>
      </pc:sldChg>
      <pc:sldChg chg="addSp modSp mod">
        <pc:chgData name="Keyley Graham" userId="51178f3d-3260-4cce-be31-d5467aca893d" providerId="ADAL" clId="{E1D9C3C9-E5AA-9840-8D5A-E26C8BFD146A}" dt="2025-09-18T08:56:18.564" v="357" actId="1038"/>
        <pc:sldMkLst>
          <pc:docMk/>
          <pc:sldMk cId="3347503673" sldId="364"/>
        </pc:sldMkLst>
        <pc:spChg chg="mod">
          <ac:chgData name="Keyley Graham" userId="51178f3d-3260-4cce-be31-d5467aca893d" providerId="ADAL" clId="{E1D9C3C9-E5AA-9840-8D5A-E26C8BFD146A}" dt="2025-09-18T08:56:18.564" v="357" actId="1038"/>
          <ac:spMkLst>
            <pc:docMk/>
            <pc:sldMk cId="3347503673" sldId="364"/>
            <ac:spMk id="7" creationId="{ED816A71-8005-A2C2-C067-132F38DE3C42}"/>
          </ac:spMkLst>
        </pc:spChg>
        <pc:spChg chg="add mod">
          <ac:chgData name="Keyley Graham" userId="51178f3d-3260-4cce-be31-d5467aca893d" providerId="ADAL" clId="{E1D9C3C9-E5AA-9840-8D5A-E26C8BFD146A}" dt="2025-09-18T08:56:18.010" v="355"/>
          <ac:spMkLst>
            <pc:docMk/>
            <pc:sldMk cId="3347503673" sldId="364"/>
            <ac:spMk id="8" creationId="{99192593-A2D7-CA78-6EF5-50C2334411FD}"/>
          </ac:spMkLst>
        </pc:spChg>
      </pc:sldChg>
      <pc:sldChg chg="modSp mod">
        <pc:chgData name="Keyley Graham" userId="51178f3d-3260-4cce-be31-d5467aca893d" providerId="ADAL" clId="{E1D9C3C9-E5AA-9840-8D5A-E26C8BFD146A}" dt="2025-09-18T08:35:03.519" v="300" actId="1076"/>
        <pc:sldMkLst>
          <pc:docMk/>
          <pc:sldMk cId="314978882" sldId="368"/>
        </pc:sldMkLst>
        <pc:spChg chg="mod">
          <ac:chgData name="Keyley Graham" userId="51178f3d-3260-4cce-be31-d5467aca893d" providerId="ADAL" clId="{E1D9C3C9-E5AA-9840-8D5A-E26C8BFD146A}" dt="2025-09-18T08:34:56.861" v="299" actId="1035"/>
          <ac:spMkLst>
            <pc:docMk/>
            <pc:sldMk cId="314978882" sldId="368"/>
            <ac:spMk id="2" creationId="{4089C54D-1FED-2526-BDF3-6A99EA4D9C9E}"/>
          </ac:spMkLst>
        </pc:spChg>
        <pc:spChg chg="mod">
          <ac:chgData name="Keyley Graham" userId="51178f3d-3260-4cce-be31-d5467aca893d" providerId="ADAL" clId="{E1D9C3C9-E5AA-9840-8D5A-E26C8BFD146A}" dt="2025-09-18T08:34:56.861" v="299" actId="1035"/>
          <ac:spMkLst>
            <pc:docMk/>
            <pc:sldMk cId="314978882" sldId="368"/>
            <ac:spMk id="4" creationId="{F66498A3-8E4F-BF6B-1BBF-8D211FAA9602}"/>
          </ac:spMkLst>
        </pc:spChg>
        <pc:spChg chg="mod">
          <ac:chgData name="Keyley Graham" userId="51178f3d-3260-4cce-be31-d5467aca893d" providerId="ADAL" clId="{E1D9C3C9-E5AA-9840-8D5A-E26C8BFD146A}" dt="2025-09-18T08:35:03.519" v="300" actId="1076"/>
          <ac:spMkLst>
            <pc:docMk/>
            <pc:sldMk cId="314978882" sldId="368"/>
            <ac:spMk id="6" creationId="{28BB813D-CAEA-C254-7EE7-98ACC5844265}"/>
          </ac:spMkLst>
        </pc:spChg>
      </pc:sldChg>
      <pc:sldChg chg="modSp mod">
        <pc:chgData name="Keyley Graham" userId="51178f3d-3260-4cce-be31-d5467aca893d" providerId="ADAL" clId="{E1D9C3C9-E5AA-9840-8D5A-E26C8BFD146A}" dt="2025-09-18T08:53:33.052" v="312" actId="1037"/>
        <pc:sldMkLst>
          <pc:docMk/>
          <pc:sldMk cId="1156102375" sldId="378"/>
        </pc:sldMkLst>
        <pc:spChg chg="mod">
          <ac:chgData name="Keyley Graham" userId="51178f3d-3260-4cce-be31-d5467aca893d" providerId="ADAL" clId="{E1D9C3C9-E5AA-9840-8D5A-E26C8BFD146A}" dt="2025-09-18T08:53:33.052" v="312" actId="1037"/>
          <ac:spMkLst>
            <pc:docMk/>
            <pc:sldMk cId="1156102375" sldId="378"/>
            <ac:spMk id="6" creationId="{30E165A8-275A-F6CF-C977-188FDBD86E2D}"/>
          </ac:spMkLst>
        </pc:spChg>
      </pc:sldChg>
      <pc:sldChg chg="addSp delSp modSp mod">
        <pc:chgData name="Keyley Graham" userId="51178f3d-3260-4cce-be31-d5467aca893d" providerId="ADAL" clId="{E1D9C3C9-E5AA-9840-8D5A-E26C8BFD146A}" dt="2025-09-18T08:53:38.575" v="314"/>
        <pc:sldMkLst>
          <pc:docMk/>
          <pc:sldMk cId="3674946809" sldId="379"/>
        </pc:sldMkLst>
        <pc:spChg chg="add mod">
          <ac:chgData name="Keyley Graham" userId="51178f3d-3260-4cce-be31-d5467aca893d" providerId="ADAL" clId="{E1D9C3C9-E5AA-9840-8D5A-E26C8BFD146A}" dt="2025-09-18T08:53:38.575" v="314"/>
          <ac:spMkLst>
            <pc:docMk/>
            <pc:sldMk cId="3674946809" sldId="379"/>
            <ac:spMk id="3" creationId="{03F2C123-AD45-65E3-FFDB-178B064EBB71}"/>
          </ac:spMkLst>
        </pc:spChg>
        <pc:spChg chg="del">
          <ac:chgData name="Keyley Graham" userId="51178f3d-3260-4cce-be31-d5467aca893d" providerId="ADAL" clId="{E1D9C3C9-E5AA-9840-8D5A-E26C8BFD146A}" dt="2025-09-18T08:53:37.220" v="313" actId="478"/>
          <ac:spMkLst>
            <pc:docMk/>
            <pc:sldMk cId="3674946809" sldId="379"/>
            <ac:spMk id="4" creationId="{5092770F-5DDD-75B4-2014-E1E88349FA60}"/>
          </ac:spMkLst>
        </pc:spChg>
      </pc:sldChg>
      <pc:sldChg chg="addSp delSp modSp mod">
        <pc:chgData name="Keyley Graham" userId="51178f3d-3260-4cce-be31-d5467aca893d" providerId="ADAL" clId="{E1D9C3C9-E5AA-9840-8D5A-E26C8BFD146A}" dt="2025-09-18T08:53:43.377" v="316"/>
        <pc:sldMkLst>
          <pc:docMk/>
          <pc:sldMk cId="3342591645" sldId="380"/>
        </pc:sldMkLst>
        <pc:spChg chg="add mod">
          <ac:chgData name="Keyley Graham" userId="51178f3d-3260-4cce-be31-d5467aca893d" providerId="ADAL" clId="{E1D9C3C9-E5AA-9840-8D5A-E26C8BFD146A}" dt="2025-09-18T08:53:43.377" v="316"/>
          <ac:spMkLst>
            <pc:docMk/>
            <pc:sldMk cId="3342591645" sldId="380"/>
            <ac:spMk id="8" creationId="{8E9C4A1A-72DC-BACF-9849-A7DE2482CE43}"/>
          </ac:spMkLst>
        </pc:spChg>
        <pc:spChg chg="del">
          <ac:chgData name="Keyley Graham" userId="51178f3d-3260-4cce-be31-d5467aca893d" providerId="ADAL" clId="{E1D9C3C9-E5AA-9840-8D5A-E26C8BFD146A}" dt="2025-09-18T08:53:42.612" v="315" actId="478"/>
          <ac:spMkLst>
            <pc:docMk/>
            <pc:sldMk cId="3342591645" sldId="380"/>
            <ac:spMk id="15" creationId="{3433B644-62BD-F764-A1E6-8F4763CE5097}"/>
          </ac:spMkLst>
        </pc:spChg>
      </pc:sldChg>
      <pc:sldChg chg="addSp delSp modSp mod">
        <pc:chgData name="Keyley Graham" userId="51178f3d-3260-4cce-be31-d5467aca893d" providerId="ADAL" clId="{E1D9C3C9-E5AA-9840-8D5A-E26C8BFD146A}" dt="2025-09-18T08:53:47.536" v="319"/>
        <pc:sldMkLst>
          <pc:docMk/>
          <pc:sldMk cId="1975525152" sldId="381"/>
        </pc:sldMkLst>
        <pc:spChg chg="add mod">
          <ac:chgData name="Keyley Graham" userId="51178f3d-3260-4cce-be31-d5467aca893d" providerId="ADAL" clId="{E1D9C3C9-E5AA-9840-8D5A-E26C8BFD146A}" dt="2025-09-18T08:53:47.536" v="319"/>
          <ac:spMkLst>
            <pc:docMk/>
            <pc:sldMk cId="1975525152" sldId="381"/>
            <ac:spMk id="2" creationId="{1173C8F6-E4EC-FD88-1241-4D955E81674C}"/>
          </ac:spMkLst>
        </pc:spChg>
        <pc:spChg chg="del mod">
          <ac:chgData name="Keyley Graham" userId="51178f3d-3260-4cce-be31-d5467aca893d" providerId="ADAL" clId="{E1D9C3C9-E5AA-9840-8D5A-E26C8BFD146A}" dt="2025-09-18T08:53:46.677" v="318" actId="478"/>
          <ac:spMkLst>
            <pc:docMk/>
            <pc:sldMk cId="1975525152" sldId="381"/>
            <ac:spMk id="7" creationId="{67B663F7-7A28-DABA-474E-219F77E97A83}"/>
          </ac:spMkLst>
        </pc:spChg>
      </pc:sldChg>
      <pc:sldChg chg="modSp mod">
        <pc:chgData name="Keyley Graham" userId="51178f3d-3260-4cce-be31-d5467aca893d" providerId="ADAL" clId="{E1D9C3C9-E5AA-9840-8D5A-E26C8BFD146A}" dt="2025-09-18T08:53:54.137" v="320" actId="1076"/>
        <pc:sldMkLst>
          <pc:docMk/>
          <pc:sldMk cId="1707074990" sldId="382"/>
        </pc:sldMkLst>
        <pc:spChg chg="mod">
          <ac:chgData name="Keyley Graham" userId="51178f3d-3260-4cce-be31-d5467aca893d" providerId="ADAL" clId="{E1D9C3C9-E5AA-9840-8D5A-E26C8BFD146A}" dt="2025-09-18T08:53:54.137" v="320" actId="1076"/>
          <ac:spMkLst>
            <pc:docMk/>
            <pc:sldMk cId="1707074990" sldId="382"/>
            <ac:spMk id="7" creationId="{412868B0-F36B-5B3B-B489-5270117C9DFB}"/>
          </ac:spMkLst>
        </pc:spChg>
      </pc:sldChg>
      <pc:sldChg chg="modSp mod">
        <pc:chgData name="Keyley Graham" userId="51178f3d-3260-4cce-be31-d5467aca893d" providerId="ADAL" clId="{E1D9C3C9-E5AA-9840-8D5A-E26C8BFD146A}" dt="2025-09-18T08:54:00.820" v="321" actId="1076"/>
        <pc:sldMkLst>
          <pc:docMk/>
          <pc:sldMk cId="2744204778" sldId="383"/>
        </pc:sldMkLst>
        <pc:spChg chg="mod">
          <ac:chgData name="Keyley Graham" userId="51178f3d-3260-4cce-be31-d5467aca893d" providerId="ADAL" clId="{E1D9C3C9-E5AA-9840-8D5A-E26C8BFD146A}" dt="2025-09-18T08:20:53.310" v="78" actId="207"/>
          <ac:spMkLst>
            <pc:docMk/>
            <pc:sldMk cId="2744204778" sldId="383"/>
            <ac:spMk id="3" creationId="{A1EDFCFA-693E-47FB-C5C5-D4A5963B9E46}"/>
          </ac:spMkLst>
        </pc:spChg>
        <pc:spChg chg="mod">
          <ac:chgData name="Keyley Graham" userId="51178f3d-3260-4cce-be31-d5467aca893d" providerId="ADAL" clId="{E1D9C3C9-E5AA-9840-8D5A-E26C8BFD146A}" dt="2025-09-18T08:21:19.522" v="98" actId="1038"/>
          <ac:spMkLst>
            <pc:docMk/>
            <pc:sldMk cId="2744204778" sldId="383"/>
            <ac:spMk id="4" creationId="{60B8B9BD-1532-D3AE-8469-B9AF2F3365F0}"/>
          </ac:spMkLst>
        </pc:spChg>
        <pc:spChg chg="mod">
          <ac:chgData name="Keyley Graham" userId="51178f3d-3260-4cce-be31-d5467aca893d" providerId="ADAL" clId="{E1D9C3C9-E5AA-9840-8D5A-E26C8BFD146A}" dt="2025-09-18T08:54:00.820" v="321" actId="1076"/>
          <ac:spMkLst>
            <pc:docMk/>
            <pc:sldMk cId="2744204778" sldId="383"/>
            <ac:spMk id="12" creationId="{FD490236-323F-D913-8421-578460B26679}"/>
          </ac:spMkLst>
        </pc:spChg>
        <pc:spChg chg="mod">
          <ac:chgData name="Keyley Graham" userId="51178f3d-3260-4cce-be31-d5467aca893d" providerId="ADAL" clId="{E1D9C3C9-E5AA-9840-8D5A-E26C8BFD146A}" dt="2025-09-18T08:20:58.068" v="88" actId="1036"/>
          <ac:spMkLst>
            <pc:docMk/>
            <pc:sldMk cId="2744204778" sldId="383"/>
            <ac:spMk id="13" creationId="{D9A08DAF-A7C4-D789-9A50-CED1A9EE4CF5}"/>
          </ac:spMkLst>
        </pc:spChg>
      </pc:sldChg>
      <pc:sldChg chg="modSp mod">
        <pc:chgData name="Keyley Graham" userId="51178f3d-3260-4cce-be31-d5467aca893d" providerId="ADAL" clId="{E1D9C3C9-E5AA-9840-8D5A-E26C8BFD146A}" dt="2025-09-18T08:54:13.785" v="324" actId="1076"/>
        <pc:sldMkLst>
          <pc:docMk/>
          <pc:sldMk cId="3456090309" sldId="385"/>
        </pc:sldMkLst>
        <pc:spChg chg="mod">
          <ac:chgData name="Keyley Graham" userId="51178f3d-3260-4cce-be31-d5467aca893d" providerId="ADAL" clId="{E1D9C3C9-E5AA-9840-8D5A-E26C8BFD146A}" dt="2025-09-18T08:54:13.785" v="324" actId="1076"/>
          <ac:spMkLst>
            <pc:docMk/>
            <pc:sldMk cId="3456090309" sldId="385"/>
            <ac:spMk id="11" creationId="{97F70AA1-E265-868D-10FF-4A7C4AAE5D37}"/>
          </ac:spMkLst>
        </pc:spChg>
        <pc:picChg chg="mod">
          <ac:chgData name="Keyley Graham" userId="51178f3d-3260-4cce-be31-d5467aca893d" providerId="ADAL" clId="{E1D9C3C9-E5AA-9840-8D5A-E26C8BFD146A}" dt="2025-09-18T08:21:31.160" v="109" actId="1035"/>
          <ac:picMkLst>
            <pc:docMk/>
            <pc:sldMk cId="3456090309" sldId="385"/>
            <ac:picMk id="12" creationId="{52A7EC95-9E1F-0B78-885E-60B51DDC14FD}"/>
          </ac:picMkLst>
        </pc:picChg>
      </pc:sldChg>
      <pc:sldChg chg="addSp delSp modSp mod">
        <pc:chgData name="Keyley Graham" userId="51178f3d-3260-4cce-be31-d5467aca893d" providerId="ADAL" clId="{E1D9C3C9-E5AA-9840-8D5A-E26C8BFD146A}" dt="2025-09-18T08:54:18.221" v="326"/>
        <pc:sldMkLst>
          <pc:docMk/>
          <pc:sldMk cId="353345651" sldId="386"/>
        </pc:sldMkLst>
        <pc:spChg chg="del">
          <ac:chgData name="Keyley Graham" userId="51178f3d-3260-4cce-be31-d5467aca893d" providerId="ADAL" clId="{E1D9C3C9-E5AA-9840-8D5A-E26C8BFD146A}" dt="2025-09-18T08:54:17.561" v="325" actId="478"/>
          <ac:spMkLst>
            <pc:docMk/>
            <pc:sldMk cId="353345651" sldId="386"/>
            <ac:spMk id="4" creationId="{3D5CEFA3-349D-7231-A605-8814518760C5}"/>
          </ac:spMkLst>
        </pc:spChg>
        <pc:spChg chg="add mod">
          <ac:chgData name="Keyley Graham" userId="51178f3d-3260-4cce-be31-d5467aca893d" providerId="ADAL" clId="{E1D9C3C9-E5AA-9840-8D5A-E26C8BFD146A}" dt="2025-09-18T08:54:18.221" v="326"/>
          <ac:spMkLst>
            <pc:docMk/>
            <pc:sldMk cId="353345651" sldId="386"/>
            <ac:spMk id="5" creationId="{33F6C9AD-E3DC-476E-5C8B-B6D74992EED2}"/>
          </ac:spMkLst>
        </pc:spChg>
        <pc:spChg chg="mod">
          <ac:chgData name="Keyley Graham" userId="51178f3d-3260-4cce-be31-d5467aca893d" providerId="ADAL" clId="{E1D9C3C9-E5AA-9840-8D5A-E26C8BFD146A}" dt="2025-09-18T08:21:39.787" v="111" actId="1076"/>
          <ac:spMkLst>
            <pc:docMk/>
            <pc:sldMk cId="353345651" sldId="386"/>
            <ac:spMk id="14" creationId="{D3C8FA87-B4E2-CEE1-5784-97FBE483DB3E}"/>
          </ac:spMkLst>
        </pc:spChg>
        <pc:spChg chg="mod">
          <ac:chgData name="Keyley Graham" userId="51178f3d-3260-4cce-be31-d5467aca893d" providerId="ADAL" clId="{E1D9C3C9-E5AA-9840-8D5A-E26C8BFD146A}" dt="2025-09-18T08:21:43.697" v="112" actId="14100"/>
          <ac:spMkLst>
            <pc:docMk/>
            <pc:sldMk cId="353345651" sldId="386"/>
            <ac:spMk id="15" creationId="{CA5DA372-3E26-4063-0B8C-AB32C65788A0}"/>
          </ac:spMkLst>
        </pc:spChg>
      </pc:sldChg>
      <pc:sldChg chg="modSp mod">
        <pc:chgData name="Keyley Graham" userId="51178f3d-3260-4cce-be31-d5467aca893d" providerId="ADAL" clId="{E1D9C3C9-E5AA-9840-8D5A-E26C8BFD146A}" dt="2025-09-18T08:54:23.836" v="332" actId="1037"/>
        <pc:sldMkLst>
          <pc:docMk/>
          <pc:sldMk cId="642154796" sldId="387"/>
        </pc:sldMkLst>
        <pc:spChg chg="mod">
          <ac:chgData name="Keyley Graham" userId="51178f3d-3260-4cce-be31-d5467aca893d" providerId="ADAL" clId="{E1D9C3C9-E5AA-9840-8D5A-E26C8BFD146A}" dt="2025-09-18T08:21:54.373" v="121" actId="167"/>
          <ac:spMkLst>
            <pc:docMk/>
            <pc:sldMk cId="642154796" sldId="387"/>
            <ac:spMk id="4" creationId="{7F8EBD54-8ADA-B30C-CB13-CFD09175B286}"/>
          </ac:spMkLst>
        </pc:spChg>
        <pc:spChg chg="mod">
          <ac:chgData name="Keyley Graham" userId="51178f3d-3260-4cce-be31-d5467aca893d" providerId="ADAL" clId="{E1D9C3C9-E5AA-9840-8D5A-E26C8BFD146A}" dt="2025-09-18T08:54:23.836" v="332" actId="1037"/>
          <ac:spMkLst>
            <pc:docMk/>
            <pc:sldMk cId="642154796" sldId="387"/>
            <ac:spMk id="7" creationId="{4EEAAED1-2C37-A236-034E-2DCFF2F4FCC1}"/>
          </ac:spMkLst>
        </pc:spChg>
        <pc:picChg chg="mod">
          <ac:chgData name="Keyley Graham" userId="51178f3d-3260-4cce-be31-d5467aca893d" providerId="ADAL" clId="{E1D9C3C9-E5AA-9840-8D5A-E26C8BFD146A}" dt="2025-09-18T08:21:57.109" v="129" actId="1037"/>
          <ac:picMkLst>
            <pc:docMk/>
            <pc:sldMk cId="642154796" sldId="387"/>
            <ac:picMk id="2" creationId="{FD87E993-898A-32E8-F61E-94B763A01412}"/>
          </ac:picMkLst>
        </pc:picChg>
      </pc:sldChg>
      <pc:sldChg chg="modSp mod">
        <pc:chgData name="Keyley Graham" userId="51178f3d-3260-4cce-be31-d5467aca893d" providerId="ADAL" clId="{E1D9C3C9-E5AA-9840-8D5A-E26C8BFD146A}" dt="2025-09-18T08:22:05.831" v="136" actId="1037"/>
        <pc:sldMkLst>
          <pc:docMk/>
          <pc:sldMk cId="3465742639" sldId="388"/>
        </pc:sldMkLst>
        <pc:spChg chg="mod">
          <ac:chgData name="Keyley Graham" userId="51178f3d-3260-4cce-be31-d5467aca893d" providerId="ADAL" clId="{E1D9C3C9-E5AA-9840-8D5A-E26C8BFD146A}" dt="2025-09-18T08:22:05.831" v="136" actId="1037"/>
          <ac:spMkLst>
            <pc:docMk/>
            <pc:sldMk cId="3465742639" sldId="388"/>
            <ac:spMk id="15" creationId="{93D27B24-6C43-26BD-323E-A07EDE4B4368}"/>
          </ac:spMkLst>
        </pc:spChg>
        <pc:spChg chg="mod">
          <ac:chgData name="Keyley Graham" userId="51178f3d-3260-4cce-be31-d5467aca893d" providerId="ADAL" clId="{E1D9C3C9-E5AA-9840-8D5A-E26C8BFD146A}" dt="2025-09-18T08:22:05.831" v="136" actId="1037"/>
          <ac:spMkLst>
            <pc:docMk/>
            <pc:sldMk cId="3465742639" sldId="388"/>
            <ac:spMk id="16" creationId="{0FD233D0-FF58-CADF-B911-094F631B12C8}"/>
          </ac:spMkLst>
        </pc:spChg>
      </pc:sldChg>
      <pc:sldChg chg="addSp delSp modSp mod">
        <pc:chgData name="Keyley Graham" userId="51178f3d-3260-4cce-be31-d5467aca893d" providerId="ADAL" clId="{E1D9C3C9-E5AA-9840-8D5A-E26C8BFD146A}" dt="2025-09-18T08:55:28.176" v="334"/>
        <pc:sldMkLst>
          <pc:docMk/>
          <pc:sldMk cId="510035749" sldId="392"/>
        </pc:sldMkLst>
        <pc:spChg chg="add mod">
          <ac:chgData name="Keyley Graham" userId="51178f3d-3260-4cce-be31-d5467aca893d" providerId="ADAL" clId="{E1D9C3C9-E5AA-9840-8D5A-E26C8BFD146A}" dt="2025-09-18T08:55:28.176" v="334"/>
          <ac:spMkLst>
            <pc:docMk/>
            <pc:sldMk cId="510035749" sldId="392"/>
            <ac:spMk id="3" creationId="{E6156CB2-F7F3-E2E3-C447-EC33EED51F6E}"/>
          </ac:spMkLst>
        </pc:spChg>
        <pc:spChg chg="mod">
          <ac:chgData name="Keyley Graham" userId="51178f3d-3260-4cce-be31-d5467aca893d" providerId="ADAL" clId="{E1D9C3C9-E5AA-9840-8D5A-E26C8BFD146A}" dt="2025-09-18T08:32:02.958" v="212" actId="404"/>
          <ac:spMkLst>
            <pc:docMk/>
            <pc:sldMk cId="510035749" sldId="392"/>
            <ac:spMk id="5" creationId="{83905276-3B2E-7DE8-94DE-686C23239843}"/>
          </ac:spMkLst>
        </pc:spChg>
        <pc:spChg chg="del">
          <ac:chgData name="Keyley Graham" userId="51178f3d-3260-4cce-be31-d5467aca893d" providerId="ADAL" clId="{E1D9C3C9-E5AA-9840-8D5A-E26C8BFD146A}" dt="2025-09-18T08:55:27.592" v="333" actId="478"/>
          <ac:spMkLst>
            <pc:docMk/>
            <pc:sldMk cId="510035749" sldId="392"/>
            <ac:spMk id="6" creationId="{9B19214A-61FF-0688-A540-27A2F2152F91}"/>
          </ac:spMkLst>
        </pc:spChg>
      </pc:sldChg>
      <pc:sldChg chg="addSp delSp modSp mod">
        <pc:chgData name="Keyley Graham" userId="51178f3d-3260-4cce-be31-d5467aca893d" providerId="ADAL" clId="{E1D9C3C9-E5AA-9840-8D5A-E26C8BFD146A}" dt="2025-09-18T08:55:40.781" v="336"/>
        <pc:sldMkLst>
          <pc:docMk/>
          <pc:sldMk cId="2882656955" sldId="393"/>
        </pc:sldMkLst>
        <pc:spChg chg="del">
          <ac:chgData name="Keyley Graham" userId="51178f3d-3260-4cce-be31-d5467aca893d" providerId="ADAL" clId="{E1D9C3C9-E5AA-9840-8D5A-E26C8BFD146A}" dt="2025-09-18T08:55:40.190" v="335" actId="478"/>
          <ac:spMkLst>
            <pc:docMk/>
            <pc:sldMk cId="2882656955" sldId="393"/>
            <ac:spMk id="4" creationId="{C11CEC84-CF80-336F-644E-A78EBD913BF9}"/>
          </ac:spMkLst>
        </pc:spChg>
        <pc:spChg chg="add mod">
          <ac:chgData name="Keyley Graham" userId="51178f3d-3260-4cce-be31-d5467aca893d" providerId="ADAL" clId="{E1D9C3C9-E5AA-9840-8D5A-E26C8BFD146A}" dt="2025-09-18T08:55:40.781" v="336"/>
          <ac:spMkLst>
            <pc:docMk/>
            <pc:sldMk cId="2882656955" sldId="393"/>
            <ac:spMk id="5" creationId="{1BCCD2D4-AF70-0154-36CB-D7400789B38B}"/>
          </ac:spMkLst>
        </pc:spChg>
      </pc:sldChg>
      <pc:sldChg chg="addSp delSp modSp mod">
        <pc:chgData name="Keyley Graham" userId="51178f3d-3260-4cce-be31-d5467aca893d" providerId="ADAL" clId="{E1D9C3C9-E5AA-9840-8D5A-E26C8BFD146A}" dt="2025-09-18T08:55:45.340" v="338"/>
        <pc:sldMkLst>
          <pc:docMk/>
          <pc:sldMk cId="328183378" sldId="394"/>
        </pc:sldMkLst>
        <pc:spChg chg="add mod">
          <ac:chgData name="Keyley Graham" userId="51178f3d-3260-4cce-be31-d5467aca893d" providerId="ADAL" clId="{E1D9C3C9-E5AA-9840-8D5A-E26C8BFD146A}" dt="2025-09-18T08:55:45.340" v="338"/>
          <ac:spMkLst>
            <pc:docMk/>
            <pc:sldMk cId="328183378" sldId="394"/>
            <ac:spMk id="4" creationId="{1C74D79E-B81F-FA9E-5806-4B31733E8C29}"/>
          </ac:spMkLst>
        </pc:spChg>
        <pc:spChg chg="del">
          <ac:chgData name="Keyley Graham" userId="51178f3d-3260-4cce-be31-d5467aca893d" providerId="ADAL" clId="{E1D9C3C9-E5AA-9840-8D5A-E26C8BFD146A}" dt="2025-09-18T08:55:44.767" v="337" actId="478"/>
          <ac:spMkLst>
            <pc:docMk/>
            <pc:sldMk cId="328183378" sldId="394"/>
            <ac:spMk id="7" creationId="{161238BD-586F-EE89-0DAC-941ED8F1CE0E}"/>
          </ac:spMkLst>
        </pc:spChg>
      </pc:sldChg>
      <pc:sldChg chg="modSp mod">
        <pc:chgData name="Keyley Graham" userId="51178f3d-3260-4cce-be31-d5467aca893d" providerId="ADAL" clId="{E1D9C3C9-E5AA-9840-8D5A-E26C8BFD146A}" dt="2025-09-18T08:55:54.113" v="343" actId="1037"/>
        <pc:sldMkLst>
          <pc:docMk/>
          <pc:sldMk cId="3178034619" sldId="395"/>
        </pc:sldMkLst>
        <pc:spChg chg="mod">
          <ac:chgData name="Keyley Graham" userId="51178f3d-3260-4cce-be31-d5467aca893d" providerId="ADAL" clId="{E1D9C3C9-E5AA-9840-8D5A-E26C8BFD146A}" dt="2025-09-18T08:34:26.512" v="272" actId="20577"/>
          <ac:spMkLst>
            <pc:docMk/>
            <pc:sldMk cId="3178034619" sldId="395"/>
            <ac:spMk id="5" creationId="{3C5B09BD-A260-89D1-8AF7-8823400ADBC5}"/>
          </ac:spMkLst>
        </pc:spChg>
        <pc:spChg chg="mod">
          <ac:chgData name="Keyley Graham" userId="51178f3d-3260-4cce-be31-d5467aca893d" providerId="ADAL" clId="{E1D9C3C9-E5AA-9840-8D5A-E26C8BFD146A}" dt="2025-09-18T08:55:54.113" v="343" actId="1037"/>
          <ac:spMkLst>
            <pc:docMk/>
            <pc:sldMk cId="3178034619" sldId="395"/>
            <ac:spMk id="6" creationId="{247D4A92-5BAA-4BC9-C715-C26AF18BF0A9}"/>
          </ac:spMkLst>
        </pc:spChg>
        <pc:spChg chg="mod">
          <ac:chgData name="Keyley Graham" userId="51178f3d-3260-4cce-be31-d5467aca893d" providerId="ADAL" clId="{E1D9C3C9-E5AA-9840-8D5A-E26C8BFD146A}" dt="2025-09-18T08:34:03.622" v="246" actId="404"/>
          <ac:spMkLst>
            <pc:docMk/>
            <pc:sldMk cId="3178034619" sldId="395"/>
            <ac:spMk id="7" creationId="{054F029A-B5DC-C42E-08CA-9A1DFCF97C98}"/>
          </ac:spMkLst>
        </pc:spChg>
        <pc:spChg chg="mod">
          <ac:chgData name="Keyley Graham" userId="51178f3d-3260-4cce-be31-d5467aca893d" providerId="ADAL" clId="{E1D9C3C9-E5AA-9840-8D5A-E26C8BFD146A}" dt="2025-09-18T08:32:14.367" v="213" actId="1076"/>
          <ac:spMkLst>
            <pc:docMk/>
            <pc:sldMk cId="3178034619" sldId="395"/>
            <ac:spMk id="24" creationId="{0888386D-C4D5-B969-9518-EB237BACAA3C}"/>
          </ac:spMkLst>
        </pc:spChg>
        <pc:spChg chg="mod">
          <ac:chgData name="Keyley Graham" userId="51178f3d-3260-4cce-be31-d5467aca893d" providerId="ADAL" clId="{E1D9C3C9-E5AA-9840-8D5A-E26C8BFD146A}" dt="2025-09-18T08:32:14.367" v="213" actId="1076"/>
          <ac:spMkLst>
            <pc:docMk/>
            <pc:sldMk cId="3178034619" sldId="395"/>
            <ac:spMk id="25" creationId="{BFFA4614-52CC-E0BD-AE04-39AA9FA356B7}"/>
          </ac:spMkLst>
        </pc:spChg>
        <pc:spChg chg="mod">
          <ac:chgData name="Keyley Graham" userId="51178f3d-3260-4cce-be31-d5467aca893d" providerId="ADAL" clId="{E1D9C3C9-E5AA-9840-8D5A-E26C8BFD146A}" dt="2025-09-18T08:32:14.367" v="213" actId="1076"/>
          <ac:spMkLst>
            <pc:docMk/>
            <pc:sldMk cId="3178034619" sldId="395"/>
            <ac:spMk id="26" creationId="{1E27A697-D6E4-F21F-A138-E121C719D4AA}"/>
          </ac:spMkLst>
        </pc:spChg>
        <pc:spChg chg="mod">
          <ac:chgData name="Keyley Graham" userId="51178f3d-3260-4cce-be31-d5467aca893d" providerId="ADAL" clId="{E1D9C3C9-E5AA-9840-8D5A-E26C8BFD146A}" dt="2025-09-18T08:32:14.367" v="213" actId="1076"/>
          <ac:spMkLst>
            <pc:docMk/>
            <pc:sldMk cId="3178034619" sldId="395"/>
            <ac:spMk id="27" creationId="{E5AD4B3F-C1DF-87EE-27E0-11A50BDF0065}"/>
          </ac:spMkLst>
        </pc:spChg>
      </pc:sldChg>
      <pc:sldChg chg="addSp delSp modSp mod">
        <pc:chgData name="Keyley Graham" userId="51178f3d-3260-4cce-be31-d5467aca893d" providerId="ADAL" clId="{E1D9C3C9-E5AA-9840-8D5A-E26C8BFD146A}" dt="2025-09-18T08:56:05.384" v="347"/>
        <pc:sldMkLst>
          <pc:docMk/>
          <pc:sldMk cId="2459395429" sldId="397"/>
        </pc:sldMkLst>
        <pc:spChg chg="del">
          <ac:chgData name="Keyley Graham" userId="51178f3d-3260-4cce-be31-d5467aca893d" providerId="ADAL" clId="{E1D9C3C9-E5AA-9840-8D5A-E26C8BFD146A}" dt="2025-09-18T08:56:03.956" v="346" actId="478"/>
          <ac:spMkLst>
            <pc:docMk/>
            <pc:sldMk cId="2459395429" sldId="397"/>
            <ac:spMk id="3" creationId="{15FD96FB-77EE-4EA5-1A81-51FAA6A5751A}"/>
          </ac:spMkLst>
        </pc:spChg>
        <pc:spChg chg="add mod">
          <ac:chgData name="Keyley Graham" userId="51178f3d-3260-4cce-be31-d5467aca893d" providerId="ADAL" clId="{E1D9C3C9-E5AA-9840-8D5A-E26C8BFD146A}" dt="2025-09-18T08:56:05.384" v="347"/>
          <ac:spMkLst>
            <pc:docMk/>
            <pc:sldMk cId="2459395429" sldId="397"/>
            <ac:spMk id="4" creationId="{DC80EB3A-7290-BBC2-C8D2-C51B584BA3E7}"/>
          </ac:spMkLst>
        </pc:spChg>
      </pc:sldChg>
      <pc:sldChg chg="modSp mod">
        <pc:chgData name="Keyley Graham" userId="51178f3d-3260-4cce-be31-d5467aca893d" providerId="ADAL" clId="{E1D9C3C9-E5AA-9840-8D5A-E26C8BFD146A}" dt="2025-09-18T08:54:09.762" v="323" actId="207"/>
        <pc:sldMkLst>
          <pc:docMk/>
          <pc:sldMk cId="749860219" sldId="400"/>
        </pc:sldMkLst>
        <pc:spChg chg="mod">
          <ac:chgData name="Keyley Graham" userId="51178f3d-3260-4cce-be31-d5467aca893d" providerId="ADAL" clId="{E1D9C3C9-E5AA-9840-8D5A-E26C8BFD146A}" dt="2025-09-18T08:54:09.762" v="323" actId="207"/>
          <ac:spMkLst>
            <pc:docMk/>
            <pc:sldMk cId="749860219" sldId="400"/>
            <ac:spMk id="3" creationId="{B173F423-2CB3-9F50-1E41-5520F8DD6895}"/>
          </ac:spMkLst>
        </pc:spChg>
      </pc:sldChg>
      <pc:sldChg chg="addSp delSp modSp mod">
        <pc:chgData name="Keyley Graham" userId="51178f3d-3260-4cce-be31-d5467aca893d" providerId="ADAL" clId="{E1D9C3C9-E5AA-9840-8D5A-E26C8BFD146A}" dt="2025-09-18T08:56:26.896" v="359"/>
        <pc:sldMkLst>
          <pc:docMk/>
          <pc:sldMk cId="2248522182" sldId="401"/>
        </pc:sldMkLst>
        <pc:spChg chg="del">
          <ac:chgData name="Keyley Graham" userId="51178f3d-3260-4cce-be31-d5467aca893d" providerId="ADAL" clId="{E1D9C3C9-E5AA-9840-8D5A-E26C8BFD146A}" dt="2025-09-18T08:56:24.485" v="358" actId="478"/>
          <ac:spMkLst>
            <pc:docMk/>
            <pc:sldMk cId="2248522182" sldId="401"/>
            <ac:spMk id="2" creationId="{8423AF37-D618-D279-4212-B65296FE3CB4}"/>
          </ac:spMkLst>
        </pc:spChg>
        <pc:spChg chg="add mod">
          <ac:chgData name="Keyley Graham" userId="51178f3d-3260-4cce-be31-d5467aca893d" providerId="ADAL" clId="{E1D9C3C9-E5AA-9840-8D5A-E26C8BFD146A}" dt="2025-09-18T08:56:26.896" v="359"/>
          <ac:spMkLst>
            <pc:docMk/>
            <pc:sldMk cId="2248522182" sldId="401"/>
            <ac:spMk id="4" creationId="{DC0795B2-50AB-360D-A777-D6C630698144}"/>
          </ac:spMkLst>
        </pc:spChg>
        <pc:spChg chg="mod">
          <ac:chgData name="Keyley Graham" userId="51178f3d-3260-4cce-be31-d5467aca893d" providerId="ADAL" clId="{E1D9C3C9-E5AA-9840-8D5A-E26C8BFD146A}" dt="2025-09-18T08:34:46.021" v="283" actId="1036"/>
          <ac:spMkLst>
            <pc:docMk/>
            <pc:sldMk cId="2248522182" sldId="401"/>
            <ac:spMk id="5" creationId="{1159DDBE-59C1-2160-E1E3-37620334CE2D}"/>
          </ac:spMkLst>
        </pc:spChg>
        <pc:spChg chg="mod">
          <ac:chgData name="Keyley Graham" userId="51178f3d-3260-4cce-be31-d5467aca893d" providerId="ADAL" clId="{E1D9C3C9-E5AA-9840-8D5A-E26C8BFD146A}" dt="2025-09-18T08:34:40.186" v="273" actId="14100"/>
          <ac:spMkLst>
            <pc:docMk/>
            <pc:sldMk cId="2248522182" sldId="401"/>
            <ac:spMk id="11" creationId="{E9269026-27B4-A90A-3834-3BBCC0D4330D}"/>
          </ac:spMkLst>
        </pc:spChg>
      </pc:sldChg>
    </pc:docChg>
  </pc:docChgLst>
  <pc:docChgLst>
    <pc:chgData name="Lola Bell" userId="35829591-d54e-45a8-96eb-55b1106d1785" providerId="ADAL" clId="{08D90C6E-8E58-4822-80EC-A7D9FD343ACF}"/>
    <pc:docChg chg="undo custSel modSld">
      <pc:chgData name="Lola Bell" userId="35829591-d54e-45a8-96eb-55b1106d1785" providerId="ADAL" clId="{08D90C6E-8E58-4822-80EC-A7D9FD343ACF}" dt="2025-05-16T14:23:27.518" v="120" actId="1076"/>
      <pc:docMkLst>
        <pc:docMk/>
      </pc:docMkLst>
      <pc:sldChg chg="addSp modSp mod">
        <pc:chgData name="Lola Bell" userId="35829591-d54e-45a8-96eb-55b1106d1785" providerId="ADAL" clId="{08D90C6E-8E58-4822-80EC-A7D9FD343ACF}" dt="2025-05-16T14:08:05.981" v="16" actId="1076"/>
        <pc:sldMkLst>
          <pc:docMk/>
          <pc:sldMk cId="2267642270" sldId="259"/>
        </pc:sldMkLst>
      </pc:sldChg>
      <pc:sldChg chg="addSp modSp mod">
        <pc:chgData name="Lola Bell" userId="35829591-d54e-45a8-96eb-55b1106d1785" providerId="ADAL" clId="{08D90C6E-8E58-4822-80EC-A7D9FD343ACF}" dt="2025-05-16T14:15:28.516" v="68" actId="1076"/>
        <pc:sldMkLst>
          <pc:docMk/>
          <pc:sldMk cId="1366417504" sldId="265"/>
        </pc:sldMkLst>
      </pc:sldChg>
      <pc:sldChg chg="addSp modSp mod">
        <pc:chgData name="Lola Bell" userId="35829591-d54e-45a8-96eb-55b1106d1785" providerId="ADAL" clId="{08D90C6E-8E58-4822-80EC-A7D9FD343ACF}" dt="2025-05-16T14:12:04.835" v="40" actId="1076"/>
        <pc:sldMkLst>
          <pc:docMk/>
          <pc:sldMk cId="2744204778" sldId="383"/>
        </pc:sldMkLst>
      </pc:sldChg>
      <pc:sldChg chg="addSp modSp mod">
        <pc:chgData name="Lola Bell" userId="35829591-d54e-45a8-96eb-55b1106d1785" providerId="ADAL" clId="{08D90C6E-8E58-4822-80EC-A7D9FD343ACF}" dt="2025-05-16T14:21:10.545" v="92" actId="1076"/>
        <pc:sldMkLst>
          <pc:docMk/>
          <pc:sldMk cId="3178034619" sldId="395"/>
        </pc:sldMkLst>
      </pc:sldChg>
      <pc:sldChg chg="addSp modSp mod">
        <pc:chgData name="Lola Bell" userId="35829591-d54e-45a8-96eb-55b1106d1785" providerId="ADAL" clId="{08D90C6E-8E58-4822-80EC-A7D9FD343ACF}" dt="2025-05-16T14:23:27.518" v="120" actId="1076"/>
        <pc:sldMkLst>
          <pc:docMk/>
          <pc:sldMk cId="2248522182" sldId="401"/>
        </pc:sldMkLst>
      </pc:sldChg>
    </pc:docChg>
  </pc:docChgLst>
  <pc:docChgLst>
    <pc:chgData name="Alice O'Dwyer" userId="bb6796cf-fc52-4712-b95e-8b48e7bce612" providerId="ADAL" clId="{D2E889F3-57C5-478F-8F9F-1DF3E7486B55}"/>
    <pc:docChg chg="modSld">
      <pc:chgData name="Alice O'Dwyer" userId="bb6796cf-fc52-4712-b95e-8b48e7bce612" providerId="ADAL" clId="{D2E889F3-57C5-478F-8F9F-1DF3E7486B55}" dt="2025-05-20T08:37:38.706" v="7" actId="1076"/>
      <pc:docMkLst>
        <pc:docMk/>
      </pc:docMkLst>
      <pc:sldChg chg="modSp mod">
        <pc:chgData name="Alice O'Dwyer" userId="bb6796cf-fc52-4712-b95e-8b48e7bce612" providerId="ADAL" clId="{D2E889F3-57C5-478F-8F9F-1DF3E7486B55}" dt="2025-05-20T08:36:44.052" v="1" actId="1076"/>
        <pc:sldMkLst>
          <pc:docMk/>
          <pc:sldMk cId="2267642270" sldId="259"/>
        </pc:sldMkLst>
      </pc:sldChg>
      <pc:sldChg chg="modSp mod">
        <pc:chgData name="Alice O'Dwyer" userId="bb6796cf-fc52-4712-b95e-8b48e7bce612" providerId="ADAL" clId="{D2E889F3-57C5-478F-8F9F-1DF3E7486B55}" dt="2025-05-20T08:37:12.035" v="5" actId="1036"/>
        <pc:sldMkLst>
          <pc:docMk/>
          <pc:sldMk cId="1366417504" sldId="265"/>
        </pc:sldMkLst>
      </pc:sldChg>
      <pc:sldChg chg="modSp mod">
        <pc:chgData name="Alice O'Dwyer" userId="bb6796cf-fc52-4712-b95e-8b48e7bce612" providerId="ADAL" clId="{D2E889F3-57C5-478F-8F9F-1DF3E7486B55}" dt="2025-05-20T08:37:38.706" v="7" actId="1076"/>
        <pc:sldMkLst>
          <pc:docMk/>
          <pc:sldMk cId="2248522182" sldId="401"/>
        </pc:sldMkLst>
      </pc:sldChg>
    </pc:docChg>
  </pc:docChgLst>
  <pc:docChgLst>
    <pc:chgData name="Lola Bell" userId="35829591-d54e-45a8-96eb-55b1106d1785" providerId="ADAL" clId="{C460D390-82CA-4CCE-AEF3-BCCB62714ECA}"/>
    <pc:docChg chg="undo custSel modSld modMainMaster">
      <pc:chgData name="Lola Bell" userId="35829591-d54e-45a8-96eb-55b1106d1785" providerId="ADAL" clId="{C460D390-82CA-4CCE-AEF3-BCCB62714ECA}" dt="2025-09-18T15:14:47.598" v="360" actId="1037"/>
      <pc:docMkLst>
        <pc:docMk/>
      </pc:docMkLst>
      <pc:sldChg chg="delSp mod">
        <pc:chgData name="Lola Bell" userId="35829591-d54e-45a8-96eb-55b1106d1785" providerId="ADAL" clId="{C460D390-82CA-4CCE-AEF3-BCCB62714ECA}" dt="2025-09-17T10:47:37.355" v="69" actId="478"/>
        <pc:sldMkLst>
          <pc:docMk/>
          <pc:sldMk cId="4050166304" sldId="256"/>
        </pc:sldMkLst>
        <pc:spChg chg="del">
          <ac:chgData name="Lola Bell" userId="35829591-d54e-45a8-96eb-55b1106d1785" providerId="ADAL" clId="{C460D390-82CA-4CCE-AEF3-BCCB62714ECA}" dt="2025-09-17T10:47:37.355" v="69" actId="478"/>
          <ac:spMkLst>
            <pc:docMk/>
            <pc:sldMk cId="4050166304" sldId="256"/>
            <ac:spMk id="10" creationId="{ED651ED2-AD3D-E44C-6100-BFA59B28463D}"/>
          </ac:spMkLst>
        </pc:spChg>
      </pc:sldChg>
      <pc:sldChg chg="delSp mod">
        <pc:chgData name="Lola Bell" userId="35829591-d54e-45a8-96eb-55b1106d1785" providerId="ADAL" clId="{C460D390-82CA-4CCE-AEF3-BCCB62714ECA}" dt="2025-09-17T10:42:53.519" v="0" actId="478"/>
        <pc:sldMkLst>
          <pc:docMk/>
          <pc:sldMk cId="1590189505" sldId="257"/>
        </pc:sldMkLst>
        <pc:spChg chg="del">
          <ac:chgData name="Lola Bell" userId="35829591-d54e-45a8-96eb-55b1106d1785" providerId="ADAL" clId="{C460D390-82CA-4CCE-AEF3-BCCB62714ECA}" dt="2025-09-17T10:42:53.519" v="0" actId="478"/>
          <ac:spMkLst>
            <pc:docMk/>
            <pc:sldMk cId="1590189505" sldId="257"/>
            <ac:spMk id="5" creationId="{823E3064-75D4-ED70-9837-70C60F7FDFD6}"/>
          </ac:spMkLst>
        </pc:spChg>
      </pc:sldChg>
      <pc:sldChg chg="addSp delSp modSp mod">
        <pc:chgData name="Lola Bell" userId="35829591-d54e-45a8-96eb-55b1106d1785" providerId="ADAL" clId="{C460D390-82CA-4CCE-AEF3-BCCB62714ECA}" dt="2025-09-18T15:14:47.598" v="360" actId="1037"/>
        <pc:sldMkLst>
          <pc:docMk/>
          <pc:sldMk cId="165405605" sldId="258"/>
        </pc:sldMkLst>
        <pc:spChg chg="del">
          <ac:chgData name="Lola Bell" userId="35829591-d54e-45a8-96eb-55b1106d1785" providerId="ADAL" clId="{C460D390-82CA-4CCE-AEF3-BCCB62714ECA}" dt="2025-09-17T10:43:03.162" v="3" actId="478"/>
          <ac:spMkLst>
            <pc:docMk/>
            <pc:sldMk cId="165405605" sldId="258"/>
            <ac:spMk id="4" creationId="{3299ABC8-B5AB-9AC2-605B-CDBC68DF2687}"/>
          </ac:spMkLst>
        </pc:spChg>
        <pc:spChg chg="mod ord">
          <ac:chgData name="Lola Bell" userId="35829591-d54e-45a8-96eb-55b1106d1785" providerId="ADAL" clId="{C460D390-82CA-4CCE-AEF3-BCCB62714ECA}" dt="2025-09-18T15:14:47.598" v="360" actId="1037"/>
          <ac:spMkLst>
            <pc:docMk/>
            <pc:sldMk cId="165405605" sldId="258"/>
            <ac:spMk id="5" creationId="{AA8F2DA6-EB36-3BED-5CFF-30F7F666C353}"/>
          </ac:spMkLst>
        </pc:spChg>
        <pc:spChg chg="mod">
          <ac:chgData name="Lola Bell" userId="35829591-d54e-45a8-96eb-55b1106d1785" providerId="ADAL" clId="{C460D390-82CA-4CCE-AEF3-BCCB62714ECA}" dt="2025-09-17T10:43:00.921" v="2" actId="1076"/>
          <ac:spMkLst>
            <pc:docMk/>
            <pc:sldMk cId="165405605" sldId="258"/>
            <ac:spMk id="7" creationId="{6CE65987-5918-DC50-AC1D-C72CA6B2A742}"/>
          </ac:spMkLst>
        </pc:spChg>
        <pc:picChg chg="del">
          <ac:chgData name="Lola Bell" userId="35829591-d54e-45a8-96eb-55b1106d1785" providerId="ADAL" clId="{C460D390-82CA-4CCE-AEF3-BCCB62714ECA}" dt="2025-09-18T15:13:37.251" v="341" actId="478"/>
          <ac:picMkLst>
            <pc:docMk/>
            <pc:sldMk cId="165405605" sldId="258"/>
            <ac:picMk id="4" creationId="{3DCC74BB-64F8-9038-BA48-3863FE9A847E}"/>
          </ac:picMkLst>
        </pc:picChg>
        <pc:picChg chg="add del mod">
          <ac:chgData name="Lola Bell" userId="35829591-d54e-45a8-96eb-55b1106d1785" providerId="ADAL" clId="{C460D390-82CA-4CCE-AEF3-BCCB62714ECA}" dt="2025-09-18T15:13:50.098" v="345" actId="478"/>
          <ac:picMkLst>
            <pc:docMk/>
            <pc:sldMk cId="165405605" sldId="258"/>
            <ac:picMk id="10" creationId="{35981F2D-F06C-48F0-6610-ABD13E8B753B}"/>
          </ac:picMkLst>
        </pc:picChg>
        <pc:picChg chg="add del">
          <ac:chgData name="Lola Bell" userId="35829591-d54e-45a8-96eb-55b1106d1785" providerId="ADAL" clId="{C460D390-82CA-4CCE-AEF3-BCCB62714ECA}" dt="2025-09-18T15:14:01.563" v="347" actId="478"/>
          <ac:picMkLst>
            <pc:docMk/>
            <pc:sldMk cId="165405605" sldId="258"/>
            <ac:picMk id="12" creationId="{B6D83939-3C05-6023-D063-986C448BEFC1}"/>
          </ac:picMkLst>
        </pc:picChg>
        <pc:picChg chg="add mod">
          <ac:chgData name="Lola Bell" userId="35829591-d54e-45a8-96eb-55b1106d1785" providerId="ADAL" clId="{C460D390-82CA-4CCE-AEF3-BCCB62714ECA}" dt="2025-09-18T15:14:42.352" v="356" actId="1076"/>
          <ac:picMkLst>
            <pc:docMk/>
            <pc:sldMk cId="165405605" sldId="258"/>
            <ac:picMk id="16" creationId="{86147CF3-E72A-736B-D10F-B312EBCB3290}"/>
          </ac:picMkLst>
        </pc:picChg>
      </pc:sldChg>
      <pc:sldChg chg="addSp delSp modSp mod">
        <pc:chgData name="Lola Bell" userId="35829591-d54e-45a8-96eb-55b1106d1785" providerId="ADAL" clId="{C460D390-82CA-4CCE-AEF3-BCCB62714ECA}" dt="2025-09-17T10:48:13.013" v="168" actId="1035"/>
        <pc:sldMkLst>
          <pc:docMk/>
          <pc:sldMk cId="2267642270" sldId="259"/>
        </pc:sldMkLst>
        <pc:spChg chg="add mod">
          <ac:chgData name="Lola Bell" userId="35829591-d54e-45a8-96eb-55b1106d1785" providerId="ADAL" clId="{C460D390-82CA-4CCE-AEF3-BCCB62714ECA}" dt="2025-09-17T10:48:13.013" v="168" actId="1035"/>
          <ac:spMkLst>
            <pc:docMk/>
            <pc:sldMk cId="2267642270" sldId="259"/>
            <ac:spMk id="3" creationId="{1F87CD25-2184-1104-0263-E6C46C2F3757}"/>
          </ac:spMkLst>
        </pc:spChg>
        <pc:spChg chg="del mod">
          <ac:chgData name="Lola Bell" userId="35829591-d54e-45a8-96eb-55b1106d1785" providerId="ADAL" clId="{C460D390-82CA-4CCE-AEF3-BCCB62714ECA}" dt="2025-09-17T10:47:50.741" v="71" actId="478"/>
          <ac:spMkLst>
            <pc:docMk/>
            <pc:sldMk cId="2267642270" sldId="259"/>
            <ac:spMk id="4" creationId="{41E1402D-FAF9-65FD-E03D-8E6DA0C264F4}"/>
          </ac:spMkLst>
        </pc:spChg>
      </pc:sldChg>
      <pc:sldChg chg="delSp mod">
        <pc:chgData name="Lola Bell" userId="35829591-d54e-45a8-96eb-55b1106d1785" providerId="ADAL" clId="{C460D390-82CA-4CCE-AEF3-BCCB62714ECA}" dt="2025-09-17T10:43:51.655" v="12" actId="478"/>
        <pc:sldMkLst>
          <pc:docMk/>
          <pc:sldMk cId="328834380" sldId="262"/>
        </pc:sldMkLst>
        <pc:spChg chg="del">
          <ac:chgData name="Lola Bell" userId="35829591-d54e-45a8-96eb-55b1106d1785" providerId="ADAL" clId="{C460D390-82CA-4CCE-AEF3-BCCB62714ECA}" dt="2025-09-17T10:43:51.655" v="12" actId="478"/>
          <ac:spMkLst>
            <pc:docMk/>
            <pc:sldMk cId="328834380" sldId="262"/>
            <ac:spMk id="35" creationId="{FA14BEA4-549B-84C4-EEA4-477F3B2BB97D}"/>
          </ac:spMkLst>
        </pc:spChg>
      </pc:sldChg>
      <pc:sldChg chg="addSp delSp modSp mod">
        <pc:chgData name="Lola Bell" userId="35829591-d54e-45a8-96eb-55b1106d1785" providerId="ADAL" clId="{C460D390-82CA-4CCE-AEF3-BCCB62714ECA}" dt="2025-09-17T10:51:02.051" v="329"/>
        <pc:sldMkLst>
          <pc:docMk/>
          <pc:sldMk cId="1366417504" sldId="265"/>
        </pc:sldMkLst>
        <pc:spChg chg="mod">
          <ac:chgData name="Lola Bell" userId="35829591-d54e-45a8-96eb-55b1106d1785" providerId="ADAL" clId="{C460D390-82CA-4CCE-AEF3-BCCB62714ECA}" dt="2025-09-17T10:44:41.425" v="40" actId="255"/>
          <ac:spMkLst>
            <pc:docMk/>
            <pc:sldMk cId="1366417504" sldId="265"/>
            <ac:spMk id="3" creationId="{A1EDFCFA-693E-47FB-C5C5-D4A5963B9E46}"/>
          </ac:spMkLst>
        </pc:spChg>
        <pc:spChg chg="del">
          <ac:chgData name="Lola Bell" userId="35829591-d54e-45a8-96eb-55b1106d1785" providerId="ADAL" clId="{C460D390-82CA-4CCE-AEF3-BCCB62714ECA}" dt="2025-09-17T10:43:55.557" v="13" actId="478"/>
          <ac:spMkLst>
            <pc:docMk/>
            <pc:sldMk cId="1366417504" sldId="265"/>
            <ac:spMk id="4" creationId="{0551A773-01E1-1A11-6999-2439E5507FF6}"/>
          </ac:spMkLst>
        </pc:spChg>
        <pc:spChg chg="del">
          <ac:chgData name="Lola Bell" userId="35829591-d54e-45a8-96eb-55b1106d1785" providerId="ADAL" clId="{C460D390-82CA-4CCE-AEF3-BCCB62714ECA}" dt="2025-09-17T10:50:43.334" v="324" actId="478"/>
          <ac:spMkLst>
            <pc:docMk/>
            <pc:sldMk cId="1366417504" sldId="265"/>
            <ac:spMk id="6" creationId="{ED78FD56-C5C9-2E42-1B9D-9C38C63A97D5}"/>
          </ac:spMkLst>
        </pc:spChg>
        <pc:spChg chg="mod">
          <ac:chgData name="Lola Bell" userId="35829591-d54e-45a8-96eb-55b1106d1785" providerId="ADAL" clId="{C460D390-82CA-4CCE-AEF3-BCCB62714ECA}" dt="2025-09-17T10:44:53.540" v="41" actId="1076"/>
          <ac:spMkLst>
            <pc:docMk/>
            <pc:sldMk cId="1366417504" sldId="265"/>
            <ac:spMk id="7" creationId="{271AF7A1-C56C-3831-96B0-BA4466A15846}"/>
          </ac:spMkLst>
        </pc:spChg>
        <pc:spChg chg="mod">
          <ac:chgData name="Lola Bell" userId="35829591-d54e-45a8-96eb-55b1106d1785" providerId="ADAL" clId="{C460D390-82CA-4CCE-AEF3-BCCB62714ECA}" dt="2025-09-17T10:44:53.540" v="41" actId="1076"/>
          <ac:spMkLst>
            <pc:docMk/>
            <pc:sldMk cId="1366417504" sldId="265"/>
            <ac:spMk id="9" creationId="{6A1067A7-5F51-0A99-DC4C-02E074FC6100}"/>
          </ac:spMkLst>
        </pc:spChg>
        <pc:spChg chg="mod">
          <ac:chgData name="Lola Bell" userId="35829591-d54e-45a8-96eb-55b1106d1785" providerId="ADAL" clId="{C460D390-82CA-4CCE-AEF3-BCCB62714ECA}" dt="2025-09-17T10:44:53.540" v="41" actId="1076"/>
          <ac:spMkLst>
            <pc:docMk/>
            <pc:sldMk cId="1366417504" sldId="265"/>
            <ac:spMk id="10" creationId="{A39835B3-0BDE-3314-8E11-63D897EF9047}"/>
          </ac:spMkLst>
        </pc:spChg>
        <pc:spChg chg="mod">
          <ac:chgData name="Lola Bell" userId="35829591-d54e-45a8-96eb-55b1106d1785" providerId="ADAL" clId="{C460D390-82CA-4CCE-AEF3-BCCB62714ECA}" dt="2025-09-17T10:44:53.540" v="41" actId="1076"/>
          <ac:spMkLst>
            <pc:docMk/>
            <pc:sldMk cId="1366417504" sldId="265"/>
            <ac:spMk id="11" creationId="{C5D3C9E7-BD8C-2A4D-D176-E2D8F92BDCDA}"/>
          </ac:spMkLst>
        </pc:spChg>
        <pc:spChg chg="mod">
          <ac:chgData name="Lola Bell" userId="35829591-d54e-45a8-96eb-55b1106d1785" providerId="ADAL" clId="{C460D390-82CA-4CCE-AEF3-BCCB62714ECA}" dt="2025-09-17T10:45:07.124" v="46" actId="1035"/>
          <ac:spMkLst>
            <pc:docMk/>
            <pc:sldMk cId="1366417504" sldId="265"/>
            <ac:spMk id="12" creationId="{143D5B3F-1802-DC70-0483-14009E0353B6}"/>
          </ac:spMkLst>
        </pc:spChg>
        <pc:spChg chg="add mod">
          <ac:chgData name="Lola Bell" userId="35829591-d54e-45a8-96eb-55b1106d1785" providerId="ADAL" clId="{C460D390-82CA-4CCE-AEF3-BCCB62714ECA}" dt="2025-09-17T10:50:59.492" v="328" actId="1036"/>
          <ac:spMkLst>
            <pc:docMk/>
            <pc:sldMk cId="1366417504" sldId="265"/>
            <ac:spMk id="13" creationId="{A6AE9A7C-7FEF-FAA9-83B6-06E4B975ABC4}"/>
          </ac:spMkLst>
        </pc:spChg>
        <pc:spChg chg="mod">
          <ac:chgData name="Lola Bell" userId="35829591-d54e-45a8-96eb-55b1106d1785" providerId="ADAL" clId="{C460D390-82CA-4CCE-AEF3-BCCB62714ECA}" dt="2025-09-17T10:44:59.272" v="43" actId="1076"/>
          <ac:spMkLst>
            <pc:docMk/>
            <pc:sldMk cId="1366417504" sldId="265"/>
            <ac:spMk id="14" creationId="{32BDE54E-A983-16BA-5141-F7B7A6F26111}"/>
          </ac:spMkLst>
        </pc:spChg>
        <pc:spChg chg="add mod">
          <ac:chgData name="Lola Bell" userId="35829591-d54e-45a8-96eb-55b1106d1785" providerId="ADAL" clId="{C460D390-82CA-4CCE-AEF3-BCCB62714ECA}" dt="2025-09-17T10:51:02.051" v="329"/>
          <ac:spMkLst>
            <pc:docMk/>
            <pc:sldMk cId="1366417504" sldId="265"/>
            <ac:spMk id="15" creationId="{422772D9-AEB5-6D5C-F33C-77209FC65D26}"/>
          </ac:spMkLst>
        </pc:spChg>
      </pc:sldChg>
      <pc:sldChg chg="delSp mod">
        <pc:chgData name="Lola Bell" userId="35829591-d54e-45a8-96eb-55b1106d1785" providerId="ADAL" clId="{C460D390-82CA-4CCE-AEF3-BCCB62714ECA}" dt="2025-09-17T10:45:39.911" v="49" actId="478"/>
        <pc:sldMkLst>
          <pc:docMk/>
          <pc:sldMk cId="1828402709" sldId="267"/>
        </pc:sldMkLst>
        <pc:spChg chg="del">
          <ac:chgData name="Lola Bell" userId="35829591-d54e-45a8-96eb-55b1106d1785" providerId="ADAL" clId="{C460D390-82CA-4CCE-AEF3-BCCB62714ECA}" dt="2025-09-17T10:45:39.911" v="49" actId="478"/>
          <ac:spMkLst>
            <pc:docMk/>
            <pc:sldMk cId="1828402709" sldId="267"/>
            <ac:spMk id="4" creationId="{5F1B997D-0A64-36FB-3870-3B4140C99D49}"/>
          </ac:spMkLst>
        </pc:spChg>
      </pc:sldChg>
      <pc:sldChg chg="delSp modSp mod">
        <pc:chgData name="Lola Bell" userId="35829591-d54e-45a8-96eb-55b1106d1785" providerId="ADAL" clId="{C460D390-82CA-4CCE-AEF3-BCCB62714ECA}" dt="2025-09-17T10:52:07.143" v="338" actId="1076"/>
        <pc:sldMkLst>
          <pc:docMk/>
          <pc:sldMk cId="3347503673" sldId="364"/>
        </pc:sldMkLst>
        <pc:spChg chg="mod">
          <ac:chgData name="Lola Bell" userId="35829591-d54e-45a8-96eb-55b1106d1785" providerId="ADAL" clId="{C460D390-82CA-4CCE-AEF3-BCCB62714ECA}" dt="2025-09-17T10:52:03.224" v="337" actId="207"/>
          <ac:spMkLst>
            <pc:docMk/>
            <pc:sldMk cId="3347503673" sldId="364"/>
            <ac:spMk id="7" creationId="{ED816A71-8005-A2C2-C067-132F38DE3C42}"/>
          </ac:spMkLst>
        </pc:spChg>
        <pc:spChg chg="del">
          <ac:chgData name="Lola Bell" userId="35829591-d54e-45a8-96eb-55b1106d1785" providerId="ADAL" clId="{C460D390-82CA-4CCE-AEF3-BCCB62714ECA}" dt="2025-09-17T10:45:49.986" v="51" actId="478"/>
          <ac:spMkLst>
            <pc:docMk/>
            <pc:sldMk cId="3347503673" sldId="364"/>
            <ac:spMk id="8" creationId="{7F9717B5-ECAD-1E54-B7EA-F8F8824EF99E}"/>
          </ac:spMkLst>
        </pc:spChg>
        <pc:spChg chg="mod">
          <ac:chgData name="Lola Bell" userId="35829591-d54e-45a8-96eb-55b1106d1785" providerId="ADAL" clId="{C460D390-82CA-4CCE-AEF3-BCCB62714ECA}" dt="2025-09-17T10:52:07.143" v="338" actId="1076"/>
          <ac:spMkLst>
            <pc:docMk/>
            <pc:sldMk cId="3347503673" sldId="364"/>
            <ac:spMk id="18" creationId="{F5B52FAC-C8F2-3FF5-1B5B-9260F8BBE246}"/>
          </ac:spMkLst>
        </pc:spChg>
      </pc:sldChg>
      <pc:sldChg chg="delSp mod">
        <pc:chgData name="Lola Bell" userId="35829591-d54e-45a8-96eb-55b1106d1785" providerId="ADAL" clId="{C460D390-82CA-4CCE-AEF3-BCCB62714ECA}" dt="2025-09-17T10:46:48.757" v="63" actId="478"/>
        <pc:sldMkLst>
          <pc:docMk/>
          <pc:sldMk cId="314978882" sldId="368"/>
        </pc:sldMkLst>
        <pc:spChg chg="del">
          <ac:chgData name="Lola Bell" userId="35829591-d54e-45a8-96eb-55b1106d1785" providerId="ADAL" clId="{C460D390-82CA-4CCE-AEF3-BCCB62714ECA}" dt="2025-09-17T10:46:48.757" v="63" actId="478"/>
          <ac:spMkLst>
            <pc:docMk/>
            <pc:sldMk cId="314978882" sldId="368"/>
            <ac:spMk id="8" creationId="{FA39BF74-549B-9349-E6BA-CE6ADC714F4D}"/>
          </ac:spMkLst>
        </pc:spChg>
      </pc:sldChg>
      <pc:sldChg chg="delSp mod">
        <pc:chgData name="Lola Bell" userId="35829591-d54e-45a8-96eb-55b1106d1785" providerId="ADAL" clId="{C460D390-82CA-4CCE-AEF3-BCCB62714ECA}" dt="2025-09-17T10:48:18.870" v="169" actId="478"/>
        <pc:sldMkLst>
          <pc:docMk/>
          <pc:sldMk cId="3745494087" sldId="377"/>
        </pc:sldMkLst>
        <pc:spChg chg="del">
          <ac:chgData name="Lola Bell" userId="35829591-d54e-45a8-96eb-55b1106d1785" providerId="ADAL" clId="{C460D390-82CA-4CCE-AEF3-BCCB62714ECA}" dt="2025-09-17T10:48:18.870" v="169" actId="478"/>
          <ac:spMkLst>
            <pc:docMk/>
            <pc:sldMk cId="3745494087" sldId="377"/>
            <ac:spMk id="2" creationId="{EFB71CF2-5CEC-6E25-BBD3-6234CAC655F9}"/>
          </ac:spMkLst>
        </pc:spChg>
      </pc:sldChg>
      <pc:sldChg chg="delSp modSp mod">
        <pc:chgData name="Lola Bell" userId="35829591-d54e-45a8-96eb-55b1106d1785" providerId="ADAL" clId="{C460D390-82CA-4CCE-AEF3-BCCB62714ECA}" dt="2025-09-17T10:48:32.314" v="295" actId="1038"/>
        <pc:sldMkLst>
          <pc:docMk/>
          <pc:sldMk cId="1156102375" sldId="378"/>
        </pc:sldMkLst>
        <pc:spChg chg="mod">
          <ac:chgData name="Lola Bell" userId="35829591-d54e-45a8-96eb-55b1106d1785" providerId="ADAL" clId="{C460D390-82CA-4CCE-AEF3-BCCB62714ECA}" dt="2025-09-17T10:48:32.314" v="295" actId="1038"/>
          <ac:spMkLst>
            <pc:docMk/>
            <pc:sldMk cId="1156102375" sldId="378"/>
            <ac:spMk id="6" creationId="{30E165A8-275A-F6CF-C977-188FDBD86E2D}"/>
          </ac:spMkLst>
        </pc:spChg>
        <pc:spChg chg="del">
          <ac:chgData name="Lola Bell" userId="35829591-d54e-45a8-96eb-55b1106d1785" providerId="ADAL" clId="{C460D390-82CA-4CCE-AEF3-BCCB62714ECA}" dt="2025-09-17T10:43:13.608" v="4" actId="478"/>
          <ac:spMkLst>
            <pc:docMk/>
            <pc:sldMk cId="1156102375" sldId="378"/>
            <ac:spMk id="8" creationId="{B3F5DD92-4D7D-EF93-5C85-D02E7B67F1A8}"/>
          </ac:spMkLst>
        </pc:spChg>
      </pc:sldChg>
      <pc:sldChg chg="addSp delSp modSp mod">
        <pc:chgData name="Lola Bell" userId="35829591-d54e-45a8-96eb-55b1106d1785" providerId="ADAL" clId="{C460D390-82CA-4CCE-AEF3-BCCB62714ECA}" dt="2025-09-17T10:48:43.802" v="297"/>
        <pc:sldMkLst>
          <pc:docMk/>
          <pc:sldMk cId="3674946809" sldId="379"/>
        </pc:sldMkLst>
        <pc:spChg chg="del">
          <ac:chgData name="Lola Bell" userId="35829591-d54e-45a8-96eb-55b1106d1785" providerId="ADAL" clId="{C460D390-82CA-4CCE-AEF3-BCCB62714ECA}" dt="2025-09-17T10:48:43.143" v="296" actId="478"/>
          <ac:spMkLst>
            <pc:docMk/>
            <pc:sldMk cId="3674946809" sldId="379"/>
            <ac:spMk id="3" creationId="{BECB75D8-0CBE-E350-4186-7A98ECB15945}"/>
          </ac:spMkLst>
        </pc:spChg>
        <pc:spChg chg="add mod">
          <ac:chgData name="Lola Bell" userId="35829591-d54e-45a8-96eb-55b1106d1785" providerId="ADAL" clId="{C460D390-82CA-4CCE-AEF3-BCCB62714ECA}" dt="2025-09-17T10:48:43.802" v="297"/>
          <ac:spMkLst>
            <pc:docMk/>
            <pc:sldMk cId="3674946809" sldId="379"/>
            <ac:spMk id="4" creationId="{5092770F-5DDD-75B4-2014-E1E88349FA60}"/>
          </ac:spMkLst>
        </pc:spChg>
        <pc:spChg chg="del">
          <ac:chgData name="Lola Bell" userId="35829591-d54e-45a8-96eb-55b1106d1785" providerId="ADAL" clId="{C460D390-82CA-4CCE-AEF3-BCCB62714ECA}" dt="2025-09-17T10:43:16.877" v="5" actId="478"/>
          <ac:spMkLst>
            <pc:docMk/>
            <pc:sldMk cId="3674946809" sldId="379"/>
            <ac:spMk id="8" creationId="{B3F5DD92-4D7D-EF93-5C85-D02E7B67F1A8}"/>
          </ac:spMkLst>
        </pc:spChg>
      </pc:sldChg>
      <pc:sldChg chg="addSp delSp modSp mod">
        <pc:chgData name="Lola Bell" userId="35829591-d54e-45a8-96eb-55b1106d1785" providerId="ADAL" clId="{C460D390-82CA-4CCE-AEF3-BCCB62714ECA}" dt="2025-09-17T10:49:14.650" v="309" actId="1036"/>
        <pc:sldMkLst>
          <pc:docMk/>
          <pc:sldMk cId="3342591645" sldId="380"/>
        </pc:sldMkLst>
        <pc:spChg chg="mod">
          <ac:chgData name="Lola Bell" userId="35829591-d54e-45a8-96eb-55b1106d1785" providerId="ADAL" clId="{C460D390-82CA-4CCE-AEF3-BCCB62714ECA}" dt="2025-09-17T10:49:14.650" v="309" actId="1036"/>
          <ac:spMkLst>
            <pc:docMk/>
            <pc:sldMk cId="3342591645" sldId="380"/>
            <ac:spMk id="5" creationId="{6E81A88E-D151-C3D9-54C4-2494E5AFD628}"/>
          </ac:spMkLst>
        </pc:spChg>
        <pc:spChg chg="del">
          <ac:chgData name="Lola Bell" userId="35829591-d54e-45a8-96eb-55b1106d1785" providerId="ADAL" clId="{C460D390-82CA-4CCE-AEF3-BCCB62714ECA}" dt="2025-09-17T10:43:21.217" v="6" actId="478"/>
          <ac:spMkLst>
            <pc:docMk/>
            <pc:sldMk cId="3342591645" sldId="380"/>
            <ac:spMk id="8" creationId="{B3F5DD92-4D7D-EF93-5C85-D02E7B67F1A8}"/>
          </ac:spMkLst>
        </pc:spChg>
        <pc:spChg chg="del">
          <ac:chgData name="Lola Bell" userId="35829591-d54e-45a8-96eb-55b1106d1785" providerId="ADAL" clId="{C460D390-82CA-4CCE-AEF3-BCCB62714ECA}" dt="2025-09-17T10:48:49.044" v="298" actId="478"/>
          <ac:spMkLst>
            <pc:docMk/>
            <pc:sldMk cId="3342591645" sldId="380"/>
            <ac:spMk id="12" creationId="{6211E1B0-D4F8-AA30-2CF3-8B7DFA70564E}"/>
          </ac:spMkLst>
        </pc:spChg>
        <pc:spChg chg="add mod">
          <ac:chgData name="Lola Bell" userId="35829591-d54e-45a8-96eb-55b1106d1785" providerId="ADAL" clId="{C460D390-82CA-4CCE-AEF3-BCCB62714ECA}" dt="2025-09-17T10:48:49.568" v="299"/>
          <ac:spMkLst>
            <pc:docMk/>
            <pc:sldMk cId="3342591645" sldId="380"/>
            <ac:spMk id="15" creationId="{3433B644-62BD-F764-A1E6-8F4763CE5097}"/>
          </ac:spMkLst>
        </pc:spChg>
      </pc:sldChg>
      <pc:sldChg chg="addSp delSp modSp mod">
        <pc:chgData name="Lola Bell" userId="35829591-d54e-45a8-96eb-55b1106d1785" providerId="ADAL" clId="{C460D390-82CA-4CCE-AEF3-BCCB62714ECA}" dt="2025-09-17T10:48:59.068" v="301"/>
        <pc:sldMkLst>
          <pc:docMk/>
          <pc:sldMk cId="1975525152" sldId="381"/>
        </pc:sldMkLst>
        <pc:spChg chg="del">
          <ac:chgData name="Lola Bell" userId="35829591-d54e-45a8-96eb-55b1106d1785" providerId="ADAL" clId="{C460D390-82CA-4CCE-AEF3-BCCB62714ECA}" dt="2025-09-17T10:48:57.695" v="300" actId="478"/>
          <ac:spMkLst>
            <pc:docMk/>
            <pc:sldMk cId="1975525152" sldId="381"/>
            <ac:spMk id="2" creationId="{595383F3-6B41-CED5-F1BE-4EAE972F4008}"/>
          </ac:spMkLst>
        </pc:spChg>
        <pc:spChg chg="add mod">
          <ac:chgData name="Lola Bell" userId="35829591-d54e-45a8-96eb-55b1106d1785" providerId="ADAL" clId="{C460D390-82CA-4CCE-AEF3-BCCB62714ECA}" dt="2025-09-17T10:48:59.068" v="301"/>
          <ac:spMkLst>
            <pc:docMk/>
            <pc:sldMk cId="1975525152" sldId="381"/>
            <ac:spMk id="7" creationId="{67B663F7-7A28-DABA-474E-219F77E97A83}"/>
          </ac:spMkLst>
        </pc:spChg>
        <pc:spChg chg="del">
          <ac:chgData name="Lola Bell" userId="35829591-d54e-45a8-96eb-55b1106d1785" providerId="ADAL" clId="{C460D390-82CA-4CCE-AEF3-BCCB62714ECA}" dt="2025-09-17T10:43:24.368" v="7" actId="478"/>
          <ac:spMkLst>
            <pc:docMk/>
            <pc:sldMk cId="1975525152" sldId="381"/>
            <ac:spMk id="8" creationId="{B3F5DD92-4D7D-EF93-5C85-D02E7B67F1A8}"/>
          </ac:spMkLst>
        </pc:spChg>
      </pc:sldChg>
      <pc:sldChg chg="delSp mod">
        <pc:chgData name="Lola Bell" userId="35829591-d54e-45a8-96eb-55b1106d1785" providerId="ADAL" clId="{C460D390-82CA-4CCE-AEF3-BCCB62714ECA}" dt="2025-09-17T10:43:28.662" v="8" actId="478"/>
        <pc:sldMkLst>
          <pc:docMk/>
          <pc:sldMk cId="1707074990" sldId="382"/>
        </pc:sldMkLst>
        <pc:spChg chg="del">
          <ac:chgData name="Lola Bell" userId="35829591-d54e-45a8-96eb-55b1106d1785" providerId="ADAL" clId="{C460D390-82CA-4CCE-AEF3-BCCB62714ECA}" dt="2025-09-17T10:43:28.662" v="8" actId="478"/>
          <ac:spMkLst>
            <pc:docMk/>
            <pc:sldMk cId="1707074990" sldId="382"/>
            <ac:spMk id="8" creationId="{B3F5DD92-4D7D-EF93-5C85-D02E7B67F1A8}"/>
          </ac:spMkLst>
        </pc:spChg>
      </pc:sldChg>
      <pc:sldChg chg="addSp delSp modSp mod">
        <pc:chgData name="Lola Bell" userId="35829591-d54e-45a8-96eb-55b1106d1785" providerId="ADAL" clId="{C460D390-82CA-4CCE-AEF3-BCCB62714ECA}" dt="2025-09-17T10:49:34.354" v="311"/>
        <pc:sldMkLst>
          <pc:docMk/>
          <pc:sldMk cId="2744204778" sldId="383"/>
        </pc:sldMkLst>
        <pc:spChg chg="del">
          <ac:chgData name="Lola Bell" userId="35829591-d54e-45a8-96eb-55b1106d1785" providerId="ADAL" clId="{C460D390-82CA-4CCE-AEF3-BCCB62714ECA}" dt="2025-09-17T10:49:24.762" v="310" actId="478"/>
          <ac:spMkLst>
            <pc:docMk/>
            <pc:sldMk cId="2744204778" sldId="383"/>
            <ac:spMk id="2" creationId="{10EA141A-8C8E-725A-A9D5-61F4BC89131F}"/>
          </ac:spMkLst>
        </pc:spChg>
        <pc:spChg chg="add mod">
          <ac:chgData name="Lola Bell" userId="35829591-d54e-45a8-96eb-55b1106d1785" providerId="ADAL" clId="{C460D390-82CA-4CCE-AEF3-BCCB62714ECA}" dt="2025-09-17T10:49:34.354" v="311"/>
          <ac:spMkLst>
            <pc:docMk/>
            <pc:sldMk cId="2744204778" sldId="383"/>
            <ac:spMk id="12" creationId="{FD490236-323F-D913-8421-578460B26679}"/>
          </ac:spMkLst>
        </pc:spChg>
      </pc:sldChg>
      <pc:sldChg chg="addSp delSp modSp mod">
        <pc:chgData name="Lola Bell" userId="35829591-d54e-45a8-96eb-55b1106d1785" providerId="ADAL" clId="{C460D390-82CA-4CCE-AEF3-BCCB62714ECA}" dt="2025-09-17T10:50:05.296" v="319"/>
        <pc:sldMkLst>
          <pc:docMk/>
          <pc:sldMk cId="3456090309" sldId="385"/>
        </pc:sldMkLst>
        <pc:spChg chg="del">
          <ac:chgData name="Lola Bell" userId="35829591-d54e-45a8-96eb-55b1106d1785" providerId="ADAL" clId="{C460D390-82CA-4CCE-AEF3-BCCB62714ECA}" dt="2025-09-17T10:49:56.568" v="318" actId="478"/>
          <ac:spMkLst>
            <pc:docMk/>
            <pc:sldMk cId="3456090309" sldId="385"/>
            <ac:spMk id="4" creationId="{D4E525C4-DBC0-5D5D-80B1-C521614347C2}"/>
          </ac:spMkLst>
        </pc:spChg>
        <pc:spChg chg="add mod">
          <ac:chgData name="Lola Bell" userId="35829591-d54e-45a8-96eb-55b1106d1785" providerId="ADAL" clId="{C460D390-82CA-4CCE-AEF3-BCCB62714ECA}" dt="2025-09-17T10:50:05.296" v="319"/>
          <ac:spMkLst>
            <pc:docMk/>
            <pc:sldMk cId="3456090309" sldId="385"/>
            <ac:spMk id="11" creationId="{97F70AA1-E265-868D-10FF-4A7C4AAE5D37}"/>
          </ac:spMkLst>
        </pc:spChg>
        <pc:spChg chg="mod">
          <ac:chgData name="Lola Bell" userId="35829591-d54e-45a8-96eb-55b1106d1785" providerId="ADAL" clId="{C460D390-82CA-4CCE-AEF3-BCCB62714ECA}" dt="2025-09-17T10:49:52.889" v="317" actId="1076"/>
          <ac:spMkLst>
            <pc:docMk/>
            <pc:sldMk cId="3456090309" sldId="385"/>
            <ac:spMk id="14" creationId="{51E9D105-A24F-F474-937F-C9C270D81920}"/>
          </ac:spMkLst>
        </pc:spChg>
        <pc:graphicFrameChg chg="add del modGraphic">
          <ac:chgData name="Lola Bell" userId="35829591-d54e-45a8-96eb-55b1106d1785" providerId="ADAL" clId="{C460D390-82CA-4CCE-AEF3-BCCB62714ECA}" dt="2025-09-17T10:49:43.380" v="313" actId="27309"/>
          <ac:graphicFrameMkLst>
            <pc:docMk/>
            <pc:sldMk cId="3456090309" sldId="385"/>
            <ac:graphicFrameMk id="10" creationId="{15954B1C-692E-DED4-9E9E-44B5A865CCF5}"/>
          </ac:graphicFrameMkLst>
        </pc:graphicFrameChg>
        <pc:picChg chg="mod">
          <ac:chgData name="Lola Bell" userId="35829591-d54e-45a8-96eb-55b1106d1785" providerId="ADAL" clId="{C460D390-82CA-4CCE-AEF3-BCCB62714ECA}" dt="2025-09-17T10:49:52.889" v="317" actId="1076"/>
          <ac:picMkLst>
            <pc:docMk/>
            <pc:sldMk cId="3456090309" sldId="385"/>
            <ac:picMk id="12" creationId="{52A7EC95-9E1F-0B78-885E-60B51DDC14FD}"/>
          </ac:picMkLst>
        </pc:picChg>
      </pc:sldChg>
      <pc:sldChg chg="delSp mod">
        <pc:chgData name="Lola Bell" userId="35829591-d54e-45a8-96eb-55b1106d1785" providerId="ADAL" clId="{C460D390-82CA-4CCE-AEF3-BCCB62714ECA}" dt="2025-09-17T10:43:38.554" v="9" actId="478"/>
        <pc:sldMkLst>
          <pc:docMk/>
          <pc:sldMk cId="353345651" sldId="386"/>
        </pc:sldMkLst>
        <pc:spChg chg="del">
          <ac:chgData name="Lola Bell" userId="35829591-d54e-45a8-96eb-55b1106d1785" providerId="ADAL" clId="{C460D390-82CA-4CCE-AEF3-BCCB62714ECA}" dt="2025-09-17T10:43:38.554" v="9" actId="478"/>
          <ac:spMkLst>
            <pc:docMk/>
            <pc:sldMk cId="353345651" sldId="386"/>
            <ac:spMk id="10" creationId="{11D3B8BF-4B7C-1D8D-B078-D06CED28626E}"/>
          </ac:spMkLst>
        </pc:spChg>
      </pc:sldChg>
      <pc:sldChg chg="addSp delSp modSp mod">
        <pc:chgData name="Lola Bell" userId="35829591-d54e-45a8-96eb-55b1106d1785" providerId="ADAL" clId="{C460D390-82CA-4CCE-AEF3-BCCB62714ECA}" dt="2025-09-17T10:50:14.876" v="321"/>
        <pc:sldMkLst>
          <pc:docMk/>
          <pc:sldMk cId="642154796" sldId="387"/>
        </pc:sldMkLst>
        <pc:spChg chg="del">
          <ac:chgData name="Lola Bell" userId="35829591-d54e-45a8-96eb-55b1106d1785" providerId="ADAL" clId="{C460D390-82CA-4CCE-AEF3-BCCB62714ECA}" dt="2025-09-17T10:50:13.482" v="320" actId="478"/>
          <ac:spMkLst>
            <pc:docMk/>
            <pc:sldMk cId="642154796" sldId="387"/>
            <ac:spMk id="6" creationId="{B79D1F50-36E4-3C51-D022-C17EF91EA4BE}"/>
          </ac:spMkLst>
        </pc:spChg>
        <pc:spChg chg="add mod">
          <ac:chgData name="Lola Bell" userId="35829591-d54e-45a8-96eb-55b1106d1785" providerId="ADAL" clId="{C460D390-82CA-4CCE-AEF3-BCCB62714ECA}" dt="2025-09-17T10:50:14.876" v="321"/>
          <ac:spMkLst>
            <pc:docMk/>
            <pc:sldMk cId="642154796" sldId="387"/>
            <ac:spMk id="7" creationId="{4EEAAED1-2C37-A236-034E-2DCFF2F4FCC1}"/>
          </ac:spMkLst>
        </pc:spChg>
        <pc:spChg chg="del">
          <ac:chgData name="Lola Bell" userId="35829591-d54e-45a8-96eb-55b1106d1785" providerId="ADAL" clId="{C460D390-82CA-4CCE-AEF3-BCCB62714ECA}" dt="2025-09-17T10:43:42.273" v="10" actId="478"/>
          <ac:spMkLst>
            <pc:docMk/>
            <pc:sldMk cId="642154796" sldId="387"/>
            <ac:spMk id="8" creationId="{B3F5DD92-4D7D-EF93-5C85-D02E7B67F1A8}"/>
          </ac:spMkLst>
        </pc:spChg>
      </pc:sldChg>
      <pc:sldChg chg="addSp delSp modSp mod">
        <pc:chgData name="Lola Bell" userId="35829591-d54e-45a8-96eb-55b1106d1785" providerId="ADAL" clId="{C460D390-82CA-4CCE-AEF3-BCCB62714ECA}" dt="2025-09-17T10:50:32.727" v="323" actId="478"/>
        <pc:sldMkLst>
          <pc:docMk/>
          <pc:sldMk cId="3465742639" sldId="388"/>
        </pc:sldMkLst>
        <pc:spChg chg="del">
          <ac:chgData name="Lola Bell" userId="35829591-d54e-45a8-96eb-55b1106d1785" providerId="ADAL" clId="{C460D390-82CA-4CCE-AEF3-BCCB62714ECA}" dt="2025-09-17T10:50:32.727" v="323" actId="478"/>
          <ac:spMkLst>
            <pc:docMk/>
            <pc:sldMk cId="3465742639" sldId="388"/>
            <ac:spMk id="3" creationId="{0C55A750-496F-66FB-3CC8-0F726F37467E}"/>
          </ac:spMkLst>
        </pc:spChg>
        <pc:spChg chg="add mod">
          <ac:chgData name="Lola Bell" userId="35829591-d54e-45a8-96eb-55b1106d1785" providerId="ADAL" clId="{C460D390-82CA-4CCE-AEF3-BCCB62714ECA}" dt="2025-09-17T10:50:28.576" v="322"/>
          <ac:spMkLst>
            <pc:docMk/>
            <pc:sldMk cId="3465742639" sldId="388"/>
            <ac:spMk id="4" creationId="{5D78C708-C267-FDE6-4C43-20CE9AAC210E}"/>
          </ac:spMkLst>
        </pc:spChg>
        <pc:spChg chg="del">
          <ac:chgData name="Lola Bell" userId="35829591-d54e-45a8-96eb-55b1106d1785" providerId="ADAL" clId="{C460D390-82CA-4CCE-AEF3-BCCB62714ECA}" dt="2025-09-17T10:43:47.213" v="11" actId="478"/>
          <ac:spMkLst>
            <pc:docMk/>
            <pc:sldMk cId="3465742639" sldId="388"/>
            <ac:spMk id="19" creationId="{D69E6F7F-31AE-125B-1CD4-BB1E269C3769}"/>
          </ac:spMkLst>
        </pc:spChg>
      </pc:sldChg>
      <pc:sldChg chg="delSp mod">
        <pc:chgData name="Lola Bell" userId="35829591-d54e-45a8-96eb-55b1106d1785" providerId="ADAL" clId="{C460D390-82CA-4CCE-AEF3-BCCB62714ECA}" dt="2025-09-17T10:45:24.286" v="48" actId="478"/>
        <pc:sldMkLst>
          <pc:docMk/>
          <pc:sldMk cId="510035749" sldId="392"/>
        </pc:sldMkLst>
        <pc:spChg chg="del">
          <ac:chgData name="Lola Bell" userId="35829591-d54e-45a8-96eb-55b1106d1785" providerId="ADAL" clId="{C460D390-82CA-4CCE-AEF3-BCCB62714ECA}" dt="2025-09-17T10:45:16.360" v="47" actId="478"/>
          <ac:spMkLst>
            <pc:docMk/>
            <pc:sldMk cId="510035749" sldId="392"/>
            <ac:spMk id="3" creationId="{120CBA36-FD93-1753-BE14-ED7319E731EE}"/>
          </ac:spMkLst>
        </pc:spChg>
        <pc:spChg chg="del">
          <ac:chgData name="Lola Bell" userId="35829591-d54e-45a8-96eb-55b1106d1785" providerId="ADAL" clId="{C460D390-82CA-4CCE-AEF3-BCCB62714ECA}" dt="2025-09-17T10:45:24.286" v="48" actId="478"/>
          <ac:spMkLst>
            <pc:docMk/>
            <pc:sldMk cId="510035749" sldId="392"/>
            <ac:spMk id="4" creationId="{D4E525C4-DBC0-5D5D-80B1-C521614347C2}"/>
          </ac:spMkLst>
        </pc:spChg>
      </pc:sldChg>
      <pc:sldChg chg="delSp mod">
        <pc:chgData name="Lola Bell" userId="35829591-d54e-45a8-96eb-55b1106d1785" providerId="ADAL" clId="{C460D390-82CA-4CCE-AEF3-BCCB62714ECA}" dt="2025-09-17T10:51:24.134" v="331" actId="478"/>
        <pc:sldMkLst>
          <pc:docMk/>
          <pc:sldMk cId="2882656955" sldId="393"/>
        </pc:sldMkLst>
        <pc:spChg chg="del">
          <ac:chgData name="Lola Bell" userId="35829591-d54e-45a8-96eb-55b1106d1785" providerId="ADAL" clId="{C460D390-82CA-4CCE-AEF3-BCCB62714ECA}" dt="2025-09-17T10:51:24.134" v="331" actId="478"/>
          <ac:spMkLst>
            <pc:docMk/>
            <pc:sldMk cId="2882656955" sldId="393"/>
            <ac:spMk id="23" creationId="{F83E2117-650D-1CBA-521F-F79F85FF82A5}"/>
          </ac:spMkLst>
        </pc:spChg>
      </pc:sldChg>
      <pc:sldChg chg="delSp mod">
        <pc:chgData name="Lola Bell" userId="35829591-d54e-45a8-96eb-55b1106d1785" providerId="ADAL" clId="{C460D390-82CA-4CCE-AEF3-BCCB62714ECA}" dt="2025-09-17T10:51:27.486" v="332" actId="478"/>
        <pc:sldMkLst>
          <pc:docMk/>
          <pc:sldMk cId="328183378" sldId="394"/>
        </pc:sldMkLst>
        <pc:spChg chg="del">
          <ac:chgData name="Lola Bell" userId="35829591-d54e-45a8-96eb-55b1106d1785" providerId="ADAL" clId="{C460D390-82CA-4CCE-AEF3-BCCB62714ECA}" dt="2025-09-17T10:51:27.486" v="332" actId="478"/>
          <ac:spMkLst>
            <pc:docMk/>
            <pc:sldMk cId="328183378" sldId="394"/>
            <ac:spMk id="4" creationId="{A088312C-D13F-ECDC-65D4-89CC154B6C29}"/>
          </ac:spMkLst>
        </pc:spChg>
      </pc:sldChg>
      <pc:sldChg chg="addSp delSp modSp mod">
        <pc:chgData name="Lola Bell" userId="35829591-d54e-45a8-96eb-55b1106d1785" providerId="ADAL" clId="{C460D390-82CA-4CCE-AEF3-BCCB62714ECA}" dt="2025-09-17T10:51:43.799" v="335"/>
        <pc:sldMkLst>
          <pc:docMk/>
          <pc:sldMk cId="3178034619" sldId="395"/>
        </pc:sldMkLst>
        <pc:spChg chg="del">
          <ac:chgData name="Lola Bell" userId="35829591-d54e-45a8-96eb-55b1106d1785" providerId="ADAL" clId="{C460D390-82CA-4CCE-AEF3-BCCB62714ECA}" dt="2025-09-17T10:51:30.950" v="333" actId="478"/>
          <ac:spMkLst>
            <pc:docMk/>
            <pc:sldMk cId="3178034619" sldId="395"/>
            <ac:spMk id="3" creationId="{A229F3B5-252E-307F-B72D-A5FE4D52175B}"/>
          </ac:spMkLst>
        </pc:spChg>
        <pc:spChg chg="del">
          <ac:chgData name="Lola Bell" userId="35829591-d54e-45a8-96eb-55b1106d1785" providerId="ADAL" clId="{C460D390-82CA-4CCE-AEF3-BCCB62714ECA}" dt="2025-09-17T10:51:34.913" v="334" actId="478"/>
          <ac:spMkLst>
            <pc:docMk/>
            <pc:sldMk cId="3178034619" sldId="395"/>
            <ac:spMk id="4" creationId="{2DDD4091-1CE7-221A-2513-4B6D55A3D000}"/>
          </ac:spMkLst>
        </pc:spChg>
        <pc:spChg chg="add mod">
          <ac:chgData name="Lola Bell" userId="35829591-d54e-45a8-96eb-55b1106d1785" providerId="ADAL" clId="{C460D390-82CA-4CCE-AEF3-BCCB62714ECA}" dt="2025-09-17T10:51:43.799" v="335"/>
          <ac:spMkLst>
            <pc:docMk/>
            <pc:sldMk cId="3178034619" sldId="395"/>
            <ac:spMk id="6" creationId="{247D4A92-5BAA-4BC9-C715-C26AF18BF0A9}"/>
          </ac:spMkLst>
        </pc:spChg>
      </pc:sldChg>
      <pc:sldChg chg="delSp mod">
        <pc:chgData name="Lola Bell" userId="35829591-d54e-45a8-96eb-55b1106d1785" providerId="ADAL" clId="{C460D390-82CA-4CCE-AEF3-BCCB62714ECA}" dt="2025-09-17T10:45:45.069" v="50" actId="478"/>
        <pc:sldMkLst>
          <pc:docMk/>
          <pc:sldMk cId="2459395429" sldId="397"/>
        </pc:sldMkLst>
        <pc:spChg chg="del">
          <ac:chgData name="Lola Bell" userId="35829591-d54e-45a8-96eb-55b1106d1785" providerId="ADAL" clId="{C460D390-82CA-4CCE-AEF3-BCCB62714ECA}" dt="2025-09-17T10:45:45.069" v="50" actId="478"/>
          <ac:spMkLst>
            <pc:docMk/>
            <pc:sldMk cId="2459395429" sldId="397"/>
            <ac:spMk id="4" creationId="{7113B52D-B159-F656-4101-ED2BFC57BF24}"/>
          </ac:spMkLst>
        </pc:spChg>
      </pc:sldChg>
      <pc:sldChg chg="delSp mod">
        <pc:chgData name="Lola Bell" userId="35829591-d54e-45a8-96eb-55b1106d1785" providerId="ADAL" clId="{C460D390-82CA-4CCE-AEF3-BCCB62714ECA}" dt="2025-09-17T10:51:06.791" v="330" actId="478"/>
        <pc:sldMkLst>
          <pc:docMk/>
          <pc:sldMk cId="3017945230" sldId="398"/>
        </pc:sldMkLst>
        <pc:spChg chg="del">
          <ac:chgData name="Lola Bell" userId="35829591-d54e-45a8-96eb-55b1106d1785" providerId="ADAL" clId="{C460D390-82CA-4CCE-AEF3-BCCB62714ECA}" dt="2025-09-17T10:51:06.791" v="330" actId="478"/>
          <ac:spMkLst>
            <pc:docMk/>
            <pc:sldMk cId="3017945230" sldId="398"/>
            <ac:spMk id="2" creationId="{E9DAC22B-3E91-1E7C-F5DD-7D5D8185ED4B}"/>
          </ac:spMkLst>
        </pc:spChg>
      </pc:sldChg>
      <pc:sldChg chg="delSp mod">
        <pc:chgData name="Lola Bell" userId="35829591-d54e-45a8-96eb-55b1106d1785" providerId="ADAL" clId="{C460D390-82CA-4CCE-AEF3-BCCB62714ECA}" dt="2025-09-17T10:52:28.922" v="340" actId="478"/>
        <pc:sldMkLst>
          <pc:docMk/>
          <pc:sldMk cId="4232275568" sldId="399"/>
        </pc:sldMkLst>
        <pc:spChg chg="del">
          <ac:chgData name="Lola Bell" userId="35829591-d54e-45a8-96eb-55b1106d1785" providerId="ADAL" clId="{C460D390-82CA-4CCE-AEF3-BCCB62714ECA}" dt="2025-09-17T10:52:28.922" v="340" actId="478"/>
          <ac:spMkLst>
            <pc:docMk/>
            <pc:sldMk cId="4232275568" sldId="399"/>
            <ac:spMk id="5" creationId="{2918102C-F4C4-E74F-4BBE-EE01A425D0D5}"/>
          </ac:spMkLst>
        </pc:spChg>
        <pc:spChg chg="del">
          <ac:chgData name="Lola Bell" userId="35829591-d54e-45a8-96eb-55b1106d1785" providerId="ADAL" clId="{C460D390-82CA-4CCE-AEF3-BCCB62714ECA}" dt="2025-09-17T10:46:55.936" v="64" actId="478"/>
          <ac:spMkLst>
            <pc:docMk/>
            <pc:sldMk cId="4232275568" sldId="399"/>
            <ac:spMk id="8" creationId="{FA39BF74-549B-9349-E6BA-CE6ADC714F4D}"/>
          </ac:spMkLst>
        </pc:spChg>
      </pc:sldChg>
      <pc:sldChg chg="delSp modSp mod">
        <pc:chgData name="Lola Bell" userId="35829591-d54e-45a8-96eb-55b1106d1785" providerId="ADAL" clId="{C460D390-82CA-4CCE-AEF3-BCCB62714ECA}" dt="2025-09-17T10:52:18.047" v="339" actId="207"/>
        <pc:sldMkLst>
          <pc:docMk/>
          <pc:sldMk cId="2248522182" sldId="401"/>
        </pc:sldMkLst>
        <pc:spChg chg="mod">
          <ac:chgData name="Lola Bell" userId="35829591-d54e-45a8-96eb-55b1106d1785" providerId="ADAL" clId="{C460D390-82CA-4CCE-AEF3-BCCB62714ECA}" dt="2025-09-17T10:52:18.047" v="339" actId="207"/>
          <ac:spMkLst>
            <pc:docMk/>
            <pc:sldMk cId="2248522182" sldId="401"/>
            <ac:spMk id="2" creationId="{8423AF37-D618-D279-4212-B65296FE3CB4}"/>
          </ac:spMkLst>
        </pc:spChg>
        <pc:spChg chg="del">
          <ac:chgData name="Lola Bell" userId="35829591-d54e-45a8-96eb-55b1106d1785" providerId="ADAL" clId="{C460D390-82CA-4CCE-AEF3-BCCB62714ECA}" dt="2025-09-17T10:45:55.448" v="52" actId="478"/>
          <ac:spMkLst>
            <pc:docMk/>
            <pc:sldMk cId="2248522182" sldId="401"/>
            <ac:spMk id="4" creationId="{1937FBE5-9CDB-EF69-AA46-EB9065FFE4C4}"/>
          </ac:spMkLst>
        </pc:spChg>
        <pc:spChg chg="mod">
          <ac:chgData name="Lola Bell" userId="35829591-d54e-45a8-96eb-55b1106d1785" providerId="ADAL" clId="{C460D390-82CA-4CCE-AEF3-BCCB62714ECA}" dt="2025-09-17T10:46:24.517" v="61" actId="1037"/>
          <ac:spMkLst>
            <pc:docMk/>
            <pc:sldMk cId="2248522182" sldId="401"/>
            <ac:spMk id="5" creationId="{1159DDBE-59C1-2160-E1E3-37620334CE2D}"/>
          </ac:spMkLst>
        </pc:spChg>
        <pc:spChg chg="del">
          <ac:chgData name="Lola Bell" userId="35829591-d54e-45a8-96eb-55b1106d1785" providerId="ADAL" clId="{C460D390-82CA-4CCE-AEF3-BCCB62714ECA}" dt="2025-09-17T10:46:40.015" v="62" actId="478"/>
          <ac:spMkLst>
            <pc:docMk/>
            <pc:sldMk cId="2248522182" sldId="401"/>
            <ac:spMk id="10" creationId="{312AF2F9-A37B-0A17-28ED-CBED46A87592}"/>
          </ac:spMkLst>
        </pc:spChg>
        <pc:spChg chg="mod">
          <ac:chgData name="Lola Bell" userId="35829591-d54e-45a8-96eb-55b1106d1785" providerId="ADAL" clId="{C460D390-82CA-4CCE-AEF3-BCCB62714ECA}" dt="2025-09-17T10:46:03.105" v="54" actId="1076"/>
          <ac:spMkLst>
            <pc:docMk/>
            <pc:sldMk cId="2248522182" sldId="401"/>
            <ac:spMk id="11" creationId="{E9269026-27B4-A90A-3834-3BBCC0D4330D}"/>
          </ac:spMkLst>
        </pc:spChg>
      </pc:sldChg>
      <pc:sldMasterChg chg="modSp">
        <pc:chgData name="Lola Bell" userId="35829591-d54e-45a8-96eb-55b1106d1785" providerId="ADAL" clId="{C460D390-82CA-4CCE-AEF3-BCCB62714ECA}" dt="2025-09-17T10:47:26.131" v="68" actId="207"/>
        <pc:sldMasterMkLst>
          <pc:docMk/>
          <pc:sldMasterMk cId="4089816354" sldId="2147483648"/>
        </pc:sldMasterMkLst>
        <pc:spChg chg="mod">
          <ac:chgData name="Lola Bell" userId="35829591-d54e-45a8-96eb-55b1106d1785" providerId="ADAL" clId="{C460D390-82CA-4CCE-AEF3-BCCB62714ECA}" dt="2025-09-17T10:47:26.131" v="68" actId="207"/>
          <ac:spMkLst>
            <pc:docMk/>
            <pc:sldMasterMk cId="4089816354" sldId="2147483648"/>
            <ac:spMk id="6" creationId="{43B2BA90-9599-E24C-BB1C-42F5A7196E4A}"/>
          </ac:spMkLst>
        </pc:spChg>
      </pc:sldMasterChg>
    </pc:docChg>
  </pc:docChgLst>
  <pc:docChgLst>
    <pc:chgData name="Becky" userId="0400a876-98a3-4c62-8d40-42038257a6ad" providerId="ADAL" clId="{3B93ED8E-B2E2-4DC9-B680-D32AEE23DE13}"/>
    <pc:docChg chg="custSel modSld">
      <pc:chgData name="Becky" userId="0400a876-98a3-4c62-8d40-42038257a6ad" providerId="ADAL" clId="{3B93ED8E-B2E2-4DC9-B680-D32AEE23DE13}" dt="2025-08-15T09:01:07.446" v="92" actId="1076"/>
      <pc:docMkLst>
        <pc:docMk/>
      </pc:docMkLst>
      <pc:sldChg chg="modSp mod">
        <pc:chgData name="Becky" userId="0400a876-98a3-4c62-8d40-42038257a6ad" providerId="ADAL" clId="{3B93ED8E-B2E2-4DC9-B680-D32AEE23DE13}" dt="2025-08-15T08:55:03.070" v="2" actId="20577"/>
        <pc:sldMkLst>
          <pc:docMk/>
          <pc:sldMk cId="1590189505" sldId="257"/>
        </pc:sldMkLst>
      </pc:sldChg>
      <pc:sldChg chg="modSp mod">
        <pc:chgData name="Becky" userId="0400a876-98a3-4c62-8d40-42038257a6ad" providerId="ADAL" clId="{3B93ED8E-B2E2-4DC9-B680-D32AEE23DE13}" dt="2025-08-15T08:55:12.825" v="19" actId="20577"/>
        <pc:sldMkLst>
          <pc:docMk/>
          <pc:sldMk cId="165405605" sldId="258"/>
        </pc:sldMkLst>
      </pc:sldChg>
      <pc:sldChg chg="modSp mod">
        <pc:chgData name="Becky" userId="0400a876-98a3-4c62-8d40-42038257a6ad" providerId="ADAL" clId="{3B93ED8E-B2E2-4DC9-B680-D32AEE23DE13}" dt="2025-08-15T08:58:22.638" v="59" actId="27107"/>
        <pc:sldMkLst>
          <pc:docMk/>
          <pc:sldMk cId="1366417504" sldId="265"/>
        </pc:sldMkLst>
      </pc:sldChg>
      <pc:sldChg chg="modSp mod">
        <pc:chgData name="Becky" userId="0400a876-98a3-4c62-8d40-42038257a6ad" providerId="ADAL" clId="{3B93ED8E-B2E2-4DC9-B680-D32AEE23DE13}" dt="2025-08-15T08:59:54.377" v="83" actId="1076"/>
        <pc:sldMkLst>
          <pc:docMk/>
          <pc:sldMk cId="1828402709" sldId="267"/>
        </pc:sldMkLst>
      </pc:sldChg>
      <pc:sldChg chg="modSp mod">
        <pc:chgData name="Becky" userId="0400a876-98a3-4c62-8d40-42038257a6ad" providerId="ADAL" clId="{3B93ED8E-B2E2-4DC9-B680-D32AEE23DE13}" dt="2025-08-15T08:56:27.900" v="35" actId="255"/>
        <pc:sldMkLst>
          <pc:docMk/>
          <pc:sldMk cId="1156102375" sldId="378"/>
        </pc:sldMkLst>
      </pc:sldChg>
      <pc:sldChg chg="modSp mod">
        <pc:chgData name="Becky" userId="0400a876-98a3-4c62-8d40-42038257a6ad" providerId="ADAL" clId="{3B93ED8E-B2E2-4DC9-B680-D32AEE23DE13}" dt="2025-08-15T08:56:13.492" v="34" actId="20577"/>
        <pc:sldMkLst>
          <pc:docMk/>
          <pc:sldMk cId="3674946809" sldId="379"/>
        </pc:sldMkLst>
      </pc:sldChg>
      <pc:sldChg chg="modSp mod">
        <pc:chgData name="Becky" userId="0400a876-98a3-4c62-8d40-42038257a6ad" providerId="ADAL" clId="{3B93ED8E-B2E2-4DC9-B680-D32AEE23DE13}" dt="2025-08-15T08:56:54.524" v="37" actId="33524"/>
        <pc:sldMkLst>
          <pc:docMk/>
          <pc:sldMk cId="3342591645" sldId="380"/>
        </pc:sldMkLst>
      </pc:sldChg>
      <pc:sldChg chg="modSp mod">
        <pc:chgData name="Becky" userId="0400a876-98a3-4c62-8d40-42038257a6ad" providerId="ADAL" clId="{3B93ED8E-B2E2-4DC9-B680-D32AEE23DE13}" dt="2025-08-15T08:57:21.203" v="58" actId="313"/>
        <pc:sldMkLst>
          <pc:docMk/>
          <pc:sldMk cId="1975525152" sldId="381"/>
        </pc:sldMkLst>
      </pc:sldChg>
      <pc:sldChg chg="modSp mod">
        <pc:chgData name="Becky" userId="0400a876-98a3-4c62-8d40-42038257a6ad" providerId="ADAL" clId="{3B93ED8E-B2E2-4DC9-B680-D32AEE23DE13}" dt="2025-08-15T08:59:00.105" v="72" actId="20577"/>
        <pc:sldMkLst>
          <pc:docMk/>
          <pc:sldMk cId="2882656955" sldId="393"/>
        </pc:sldMkLst>
      </pc:sldChg>
      <pc:sldChg chg="modSp mod">
        <pc:chgData name="Becky" userId="0400a876-98a3-4c62-8d40-42038257a6ad" providerId="ADAL" clId="{3B93ED8E-B2E2-4DC9-B680-D32AEE23DE13}" dt="2025-08-15T08:59:11.486" v="80" actId="20577"/>
        <pc:sldMkLst>
          <pc:docMk/>
          <pc:sldMk cId="328183378" sldId="394"/>
        </pc:sldMkLst>
      </pc:sldChg>
      <pc:sldChg chg="modSp mod">
        <pc:chgData name="Becky" userId="0400a876-98a3-4c62-8d40-42038257a6ad" providerId="ADAL" clId="{3B93ED8E-B2E2-4DC9-B680-D32AEE23DE13}" dt="2025-08-15T08:59:23.323" v="81" actId="20577"/>
        <pc:sldMkLst>
          <pc:docMk/>
          <pc:sldMk cId="3178034619" sldId="395"/>
        </pc:sldMkLst>
      </pc:sldChg>
      <pc:sldChg chg="modSp mod">
        <pc:chgData name="Becky" userId="0400a876-98a3-4c62-8d40-42038257a6ad" providerId="ADAL" clId="{3B93ED8E-B2E2-4DC9-B680-D32AEE23DE13}" dt="2025-08-15T09:01:07.446" v="92" actId="1076"/>
        <pc:sldMkLst>
          <pc:docMk/>
          <pc:sldMk cId="2459395429" sldId="3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0E150-44EF-4299-8FCB-8D4D37D1332D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6A692-52D4-4C0D-BD6B-EF7ABBB3EA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4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898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507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459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920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604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568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386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71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479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7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18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699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86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104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859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40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64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105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411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035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56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234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93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4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767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118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753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6764C-F973-4D33-9B29-ECEC1A8044E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82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0F508-D7CE-AFC2-647F-F7C9914C0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ED19B-01E3-D154-1A3B-82D4F2216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55FA8-2FC3-60F3-6846-4241FDDB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8C3E-B8A8-4B20-B3BD-621A2745ADD9}" type="datetime1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DA0FD-9056-5672-7EB0-B1718206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2545-F7F5-0CB0-FB57-EAD142CB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9121-8417-4E6A-BBF1-C6EBBFB8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23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7FE05-008E-5B0F-DB5F-C2DC2EDD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602D88-72F7-809A-9B86-6A91B290C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CA93E-617B-FD3C-0318-0EA2959B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1A31-D5D7-47D8-A681-0A3C08940E62}" type="datetime1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6BF90-566A-20CC-54F0-726777F2E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EA13D-EAEC-2569-1CDE-DAB2BD98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9121-8417-4E6A-BBF1-C6EBBFB8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16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39730D-0EA5-A247-DCCE-03FA1565E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FBE66-9F6B-06B0-FECA-560AE3641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4F127-7AC9-1E6D-5EAE-352790769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76D-EC83-4A43-83AB-0C77DE021CC4}" type="datetime1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FC819-70C9-2E60-DF1A-48A89BD0D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0B174-BCDA-C1FE-E7CD-13441883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9121-8417-4E6A-BBF1-C6EBBFB8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D7C2-BD98-F7D4-3C81-D6F9464A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80099-387D-B31E-50DD-02CDD4A8C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E969C-FEFE-73C3-81C2-A1BD1E2B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149A-CBE9-4E2D-8DEB-9081DFCDDA28}" type="datetime1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E475-DCD6-CBAD-57B2-71200C75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55346-F142-8B7E-D938-1C6AE8C69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9121-8417-4E6A-BBF1-C6EBBFB8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7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62750-64D5-813F-9C21-BB8FC7299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F48D7-B84B-6D92-1A3F-2A048DE85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37F53-CF5B-00B7-59D3-F23E6A94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7DAC-A5AB-4538-9F7D-382F7600090F}" type="datetime1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317ED-40E7-D1E7-B6F4-95BCF927A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6C82C-3587-F8D6-64EB-C04DACC5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9121-8417-4E6A-BBF1-C6EBBFB8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F3CA-D4B0-CB46-4683-15D38337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81673-0B99-7E93-C7D5-8163DC680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B791-56FD-A7F2-09E7-FECEFC9CB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C5782-6F66-ECD1-172C-2B480A84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F085-120E-4795-A4A6-91C9EF549A4F}" type="datetime1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8F7E5-5785-5040-BCEE-011C8E2FA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7CB5D-BE8E-25F0-0034-14652497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9121-8417-4E6A-BBF1-C6EBBFB8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65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EC7C-8831-F7F2-E8FB-770F111B4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D651D-60A4-CD34-262F-A561EB00D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60C22-7604-0607-7099-A604FED35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DDD1C6-6967-5A1C-678D-E362A3B9F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C73A8-DD66-6B38-5B01-F58ED027C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A7921F-7C7D-9C41-0CB3-8588B93B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21B-B034-4458-9C87-07984D1F37A7}" type="datetime1">
              <a:rPr lang="en-GB" smtClean="0"/>
              <a:t>18/09/2025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D91D2-E8A6-C647-8FB5-567F1679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9DA38-7B82-ED5C-D6D3-A63223D1F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9121-8417-4E6A-BBF1-C6EBBFB8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7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AC1F5-B6EF-8973-00D2-C5F59A2B6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462A60-1ECB-1F73-7C2C-00109134D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4252-31CD-4657-A658-AFB8FBD150D2}" type="datetime1">
              <a:rPr lang="en-GB" smtClean="0"/>
              <a:t>18/09/2025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C6B4A-39DA-AB62-CFD5-74F86E378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4B30B-106F-8402-77B1-3A2D172E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9121-8417-4E6A-BBF1-C6EBBFB8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77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04DF1D-1723-079D-4E01-17DDC756D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1116-D7E6-4D67-9111-640C587EDFA8}" type="datetime1">
              <a:rPr lang="en-GB" smtClean="0"/>
              <a:t>18/09/2025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8FFB5-01C1-4E96-90D6-47AD1964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80A3E-FF3B-C17E-9E99-A0A27C69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9121-8417-4E6A-BBF1-C6EBBFB8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56AB-A69A-EE1B-AAE5-E52408E7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28A98-A160-2984-1C9B-A622075B9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F786E-8F8A-0DA8-C028-6463F2DFA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A2B35-518D-233E-7537-EB8114FA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8551-B4DB-4A3F-A5F2-DDCF9A14E5F8}" type="datetime1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C591A-C48E-AF8E-A21E-8542ED9B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D1FD6-C41C-B60E-2712-2DE54C75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9121-8417-4E6A-BBF1-C6EBBFB8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1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F6145-763C-3C91-A46A-DD1E2EEC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CB0B0-D32D-3639-C67B-64A05C39D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94D1D-9F74-47FE-0CEF-4A623C963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301AE-A746-6E51-767F-6DB15187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A719-00CD-40FB-8023-B83082E36DE6}" type="datetime1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56D3A-7C4D-993D-FA57-04B329D8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17736-5D48-83F4-E1F3-A1FDDF64B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9121-8417-4E6A-BBF1-C6EBBFB8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9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D6C96F-4A63-5386-CFAB-7CFCDDC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92DF6-82E0-8699-280D-FE4A8E8CF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F0220-FA60-AF1A-E46C-E90856174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32B12E-B0E2-4A2A-BAD2-627BD98F6D2E}" type="datetime1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F8650-3930-24E8-A5B0-EAF6407D7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2BA90-9599-E24C-BB1C-42F5A7196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rgbClr val="987DD8"/>
                </a:solidFill>
                <a:latin typeface="Quicksand" panose="00000500000000000000" pitchFamily="2" charset="0"/>
              </a:defRPr>
            </a:lvl1pPr>
          </a:lstStyle>
          <a:p>
            <a:fld id="{5D2F9121-8417-4E6A-BBF1-C6EBBFB803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8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1018241552/b9c24197b1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018241552?h=b9c24197b1&amp;amp;app_id=122963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1016038244/629b7fb501" TargetMode="Externa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1016038244?h=629b7fb501&amp;amp;app_id=122963" TargetMode="Externa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012756010?h=a66285e716&amp;amp;app_id=122963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1025384589/f0a21f92dd" TargetMode="External"/><Relationship Id="rId4" Type="http://schemas.openxmlformats.org/officeDocument/2006/relationships/image" Target="../media/image19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025384589?h=f0a21f92dd&amp;amp;app_id=12296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port-it.org.uk/your_police_forc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inourcommunity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1012755965/39d1b678c3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012755965?h=39d1b678c3&amp;amp;app_id=12296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27B81BF-DA4F-A667-2E77-BAB4CF40F3C5}"/>
              </a:ext>
            </a:extLst>
          </p:cNvPr>
          <p:cNvSpPr/>
          <p:nvPr/>
        </p:nvSpPr>
        <p:spPr>
          <a:xfrm>
            <a:off x="714605" y="0"/>
            <a:ext cx="6343189" cy="6882856"/>
          </a:xfrm>
          <a:prstGeom prst="rect">
            <a:avLst/>
          </a:prstGeom>
          <a:solidFill>
            <a:srgbClr val="D0C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urple circle with white text&#10;&#10;Description automatically generated">
            <a:extLst>
              <a:ext uri="{FF2B5EF4-FFF2-40B4-BE49-F238E27FC236}">
                <a16:creationId xmlns:a16="http://schemas.microsoft.com/office/drawing/2014/main" id="{B54F04BB-6927-F857-760B-D8FD09F91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87" y="1234234"/>
            <a:ext cx="3845858" cy="38458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2C041E-576C-4FCF-650D-C2A3AD0F7F68}"/>
              </a:ext>
            </a:extLst>
          </p:cNvPr>
          <p:cNvSpPr txBox="1"/>
          <p:nvPr/>
        </p:nvSpPr>
        <p:spPr>
          <a:xfrm>
            <a:off x="1359624" y="1500934"/>
            <a:ext cx="5053149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100" b="1" dirty="0">
                <a:latin typeface="Bahnschrift Condensed" panose="020B0502040204020203" pitchFamily="34" charset="0"/>
              </a:rPr>
              <a:t>Helping young people protect themselves from </a:t>
            </a:r>
            <a:r>
              <a:rPr lang="en" sz="5100" b="1" dirty="0" err="1">
                <a:latin typeface="Bahnschrift Condensed" panose="020B0502040204020203" pitchFamily="34" charset="0"/>
              </a:rPr>
              <a:t>Radicalisation</a:t>
            </a:r>
            <a:endParaRPr lang="en-GB" sz="5100" dirty="0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23E155B7-C9C1-3F1B-0E7F-479071744A02}"/>
              </a:ext>
            </a:extLst>
          </p:cNvPr>
          <p:cNvSpPr/>
          <p:nvPr/>
        </p:nvSpPr>
        <p:spPr>
          <a:xfrm>
            <a:off x="996287" y="4663898"/>
            <a:ext cx="5099713" cy="11471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80000"/>
              </a:lnSpc>
            </a:pPr>
            <a:r>
              <a:rPr lang="en-US" b="1" dirty="0">
                <a:solidFill>
                  <a:srgbClr val="E67FA1"/>
                </a:solidFill>
                <a:latin typeface="Quicksand" pitchFamily="2" charset="77"/>
                <a:ea typeface="Hiragino Maru Gothic Pro W4" panose="020F0400000000000000" pitchFamily="34" charset="-128"/>
                <a:cs typeface="Poppins" pitchFamily="2" charset="77"/>
              </a:rPr>
              <a:t>     Recommended for: </a:t>
            </a:r>
            <a:endParaRPr lang="en-US" b="1" dirty="0">
              <a:solidFill>
                <a:schemeClr val="tx1"/>
              </a:solidFill>
              <a:latin typeface="Quicksand" pitchFamily="2" charset="77"/>
              <a:ea typeface="Hiragino Maru Gothic Pro W4" panose="020F0400000000000000" pitchFamily="34" charset="-128"/>
              <a:cs typeface="Poppins" pitchFamily="2" charset="77"/>
            </a:endParaRPr>
          </a:p>
          <a:p>
            <a:pPr algn="l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  <a:latin typeface="Quicksand" pitchFamily="2" charset="77"/>
                <a:cs typeface="Poppins" pitchFamily="2" charset="77"/>
              </a:rPr>
              <a:t>     Key stage 3, 4 and above</a:t>
            </a:r>
          </a:p>
        </p:txBody>
      </p:sp>
      <p:pic>
        <p:nvPicPr>
          <p:cNvPr id="3" name="Picture 2" descr="A logo for a police and crime commission&#10;&#10;Description automatically generated">
            <a:extLst>
              <a:ext uri="{FF2B5EF4-FFF2-40B4-BE49-F238E27FC236}">
                <a16:creationId xmlns:a16="http://schemas.microsoft.com/office/drawing/2014/main" id="{6D997DFC-BBEC-6FF0-5B9D-1C982473C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52" y="5548961"/>
            <a:ext cx="1209291" cy="855563"/>
          </a:xfrm>
          <a:prstGeom prst="rect">
            <a:avLst/>
          </a:prstGeom>
        </p:spPr>
      </p:pic>
      <p:pic>
        <p:nvPicPr>
          <p:cNvPr id="4" name="Picture 3" descr="A white badge with a blue and white circle with a crown and a red and white circle with a blue and white circle with a red crown on it&#10;&#10;Description automatically generated">
            <a:extLst>
              <a:ext uri="{FF2B5EF4-FFF2-40B4-BE49-F238E27FC236}">
                <a16:creationId xmlns:a16="http://schemas.microsoft.com/office/drawing/2014/main" id="{8EF781B4-7229-4E62-7F36-207C3D504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267" y="5669429"/>
            <a:ext cx="469406" cy="614629"/>
          </a:xfrm>
          <a:prstGeom prst="rect">
            <a:avLst/>
          </a:prstGeom>
        </p:spPr>
      </p:pic>
      <p:pic>
        <p:nvPicPr>
          <p:cNvPr id="6" name="Picture 5" descr="A white badge with a blue and white circle with a crown and a red and white circle with a blue and white circle with a red crown on it&#10;&#10;Description automatically generated">
            <a:extLst>
              <a:ext uri="{FF2B5EF4-FFF2-40B4-BE49-F238E27FC236}">
                <a16:creationId xmlns:a16="http://schemas.microsoft.com/office/drawing/2014/main" id="{A670DEA0-1FEA-E628-2C6A-A89A0E979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267" y="5669429"/>
            <a:ext cx="469406" cy="614629"/>
          </a:xfrm>
          <a:prstGeom prst="rect">
            <a:avLst/>
          </a:prstGeom>
        </p:spPr>
      </p:pic>
      <p:pic>
        <p:nvPicPr>
          <p:cNvPr id="9" name="Picture 8" descr="Black arrows and text on a white background&#10;&#10;Description automatically generated">
            <a:extLst>
              <a:ext uri="{FF2B5EF4-FFF2-40B4-BE49-F238E27FC236}">
                <a16:creationId xmlns:a16="http://schemas.microsoft.com/office/drawing/2014/main" id="{B93679D9-180D-C3C0-4727-14071EDAF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497" y="5669429"/>
            <a:ext cx="1228023" cy="56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66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54E8DCD-870D-AFA9-37E4-5C058C1FED18}"/>
              </a:ext>
            </a:extLst>
          </p:cNvPr>
          <p:cNvSpPr/>
          <p:nvPr/>
        </p:nvSpPr>
        <p:spPr>
          <a:xfrm>
            <a:off x="602166" y="4772721"/>
            <a:ext cx="4928839" cy="1394835"/>
          </a:xfrm>
          <a:prstGeom prst="roundRect">
            <a:avLst/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A1E32-72B7-6A9F-EA61-2F68B74B2C47}"/>
              </a:ext>
            </a:extLst>
          </p:cNvPr>
          <p:cNvSpPr txBox="1"/>
          <p:nvPr/>
        </p:nvSpPr>
        <p:spPr>
          <a:xfrm>
            <a:off x="661640" y="2536122"/>
            <a:ext cx="48247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GB" sz="2400">
                <a:latin typeface="Quicksand" pitchFamily="2" charset="77"/>
              </a:rPr>
              <a:t>R</a:t>
            </a:r>
            <a:r>
              <a:rPr lang="en-GB" sz="2400" b="0" i="0">
                <a:effectLst/>
                <a:latin typeface="Quicksand" pitchFamily="2" charset="77"/>
              </a:rPr>
              <a:t>eading about an unproven cure to a disease and telling your friends about it.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A86EC98-0606-2DAA-C382-97DF0813020E}"/>
              </a:ext>
            </a:extLst>
          </p:cNvPr>
          <p:cNvSpPr/>
          <p:nvPr/>
        </p:nvSpPr>
        <p:spPr>
          <a:xfrm>
            <a:off x="6556917" y="4772721"/>
            <a:ext cx="4928839" cy="1394835"/>
          </a:xfrm>
          <a:prstGeom prst="roundRect">
            <a:avLst/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7D5B4B-CBDC-27E9-4485-48E9BB59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575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latin typeface="Bahnschrift Condensed" panose="020B0502040204020203" pitchFamily="34" charset="0"/>
              </a:rPr>
              <a:t>Misinformation or </a:t>
            </a:r>
            <a:br>
              <a:rPr lang="en-US" b="1">
                <a:latin typeface="Bahnschrift Condensed" panose="020B0502040204020203" pitchFamily="34" charset="0"/>
              </a:rPr>
            </a:br>
            <a:r>
              <a:rPr lang="en-US" b="1">
                <a:latin typeface="Bahnschrift Condensed" panose="020B0502040204020203" pitchFamily="34" charset="0"/>
              </a:rPr>
              <a:t>Disinformation</a:t>
            </a:r>
            <a:endParaRPr lang="en-GB" b="1">
              <a:latin typeface="Bahnschrift Condensed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5F3FF-60EE-4D01-66B5-D7886E750480}"/>
              </a:ext>
            </a:extLst>
          </p:cNvPr>
          <p:cNvSpPr txBox="1"/>
          <p:nvPr/>
        </p:nvSpPr>
        <p:spPr>
          <a:xfrm>
            <a:off x="7250151" y="3992067"/>
            <a:ext cx="3542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987DD8"/>
                </a:solidFill>
                <a:latin typeface="Quicksand" pitchFamily="2" charset="77"/>
              </a:rPr>
              <a:t>Dis</a:t>
            </a:r>
            <a:r>
              <a:rPr lang="en-GB" sz="2400" b="1" i="0" dirty="0">
                <a:solidFill>
                  <a:srgbClr val="987DD8"/>
                </a:solidFill>
                <a:effectLst/>
                <a:latin typeface="Quicksand" pitchFamily="2" charset="77"/>
              </a:rPr>
              <a:t>information</a:t>
            </a:r>
            <a:endParaRPr lang="en-US" sz="2400" dirty="0">
              <a:solidFill>
                <a:srgbClr val="987DD8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1A7271-9B7B-E959-86CD-90D54C8B5C27}"/>
              </a:ext>
            </a:extLst>
          </p:cNvPr>
          <p:cNvSpPr txBox="1"/>
          <p:nvPr/>
        </p:nvSpPr>
        <p:spPr>
          <a:xfrm>
            <a:off x="1273097" y="3992067"/>
            <a:ext cx="3542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987DD8"/>
                </a:solidFill>
                <a:latin typeface="Quicksand" pitchFamily="2" charset="77"/>
              </a:rPr>
              <a:t>Mis</a:t>
            </a:r>
            <a:r>
              <a:rPr lang="en-GB" sz="2400" b="1" i="0" dirty="0">
                <a:solidFill>
                  <a:srgbClr val="987DD8"/>
                </a:solidFill>
                <a:effectLst/>
                <a:latin typeface="Quicksand" pitchFamily="2" charset="77"/>
              </a:rPr>
              <a:t>information</a:t>
            </a:r>
            <a:endParaRPr lang="en-US" sz="2400" dirty="0">
              <a:solidFill>
                <a:srgbClr val="987DD8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3E4544-77D4-AFAE-D991-2DB413296912}"/>
              </a:ext>
            </a:extLst>
          </p:cNvPr>
          <p:cNvSpPr txBox="1"/>
          <p:nvPr/>
        </p:nvSpPr>
        <p:spPr>
          <a:xfrm>
            <a:off x="1259259" y="5075125"/>
            <a:ext cx="35423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Quicksand" pitchFamily="2" charset="77"/>
              </a:rPr>
              <a:t>You think it’s true,</a:t>
            </a:r>
          </a:p>
          <a:p>
            <a:pPr algn="ctr"/>
            <a:r>
              <a:rPr lang="en-GB" sz="2400" b="1">
                <a:solidFill>
                  <a:schemeClr val="bg1"/>
                </a:solidFill>
                <a:latin typeface="Quicksand" pitchFamily="2" charset="77"/>
              </a:rPr>
              <a:t>but it’s not.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0CA0A8-3111-0336-F808-E6B1FDD260EE}"/>
              </a:ext>
            </a:extLst>
          </p:cNvPr>
          <p:cNvSpPr txBox="1"/>
          <p:nvPr/>
        </p:nvSpPr>
        <p:spPr>
          <a:xfrm>
            <a:off x="7370127" y="5075125"/>
            <a:ext cx="35423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Quicksand" pitchFamily="2" charset="77"/>
              </a:rPr>
              <a:t>You know it’s not true,</a:t>
            </a:r>
          </a:p>
          <a:p>
            <a:pPr algn="ctr"/>
            <a:r>
              <a:rPr lang="en-GB" sz="2400" b="1">
                <a:solidFill>
                  <a:schemeClr val="bg1"/>
                </a:solidFill>
                <a:latin typeface="Quicksand" pitchFamily="2" charset="77"/>
              </a:rPr>
              <a:t>but you say it anyway.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D7C97F-DF6D-AF2D-D86D-E8AFEA05DB80}"/>
              </a:ext>
            </a:extLst>
          </p:cNvPr>
          <p:cNvSpPr txBox="1"/>
          <p:nvPr/>
        </p:nvSpPr>
        <p:spPr>
          <a:xfrm>
            <a:off x="6628943" y="2536122"/>
            <a:ext cx="47929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i="0">
                <a:effectLst/>
                <a:latin typeface="Quicksand" pitchFamily="2" charset="77"/>
              </a:rPr>
              <a:t>Making up an embarrassing rumour about a friend because you're mad at them.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69CD787-FFEB-111E-4191-751786070E98}"/>
              </a:ext>
            </a:extLst>
          </p:cNvPr>
          <p:cNvSpPr/>
          <p:nvPr/>
        </p:nvSpPr>
        <p:spPr>
          <a:xfrm>
            <a:off x="602166" y="1693137"/>
            <a:ext cx="4928839" cy="4474419"/>
          </a:xfrm>
          <a:prstGeom prst="roundRect">
            <a:avLst>
              <a:gd name="adj" fmla="val 7643"/>
            </a:avLst>
          </a:prstGeom>
          <a:noFill/>
          <a:ln>
            <a:solidFill>
              <a:srgbClr val="987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E192F3-5F68-9CBD-FE1B-3C88CBBEEE7B}"/>
              </a:ext>
            </a:extLst>
          </p:cNvPr>
          <p:cNvSpPr txBox="1"/>
          <p:nvPr/>
        </p:nvSpPr>
        <p:spPr>
          <a:xfrm>
            <a:off x="602166" y="367575"/>
            <a:ext cx="521691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600" b="1" dirty="0">
                <a:solidFill>
                  <a:srgbClr val="987DD8"/>
                </a:solidFill>
                <a:latin typeface="Quicksand" pitchFamily="2" charset="77"/>
              </a:rPr>
              <a:t>?</a:t>
            </a:r>
            <a:endParaRPr lang="en-US" sz="16600" dirty="0">
              <a:solidFill>
                <a:srgbClr val="987DD8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AFC9199-8FC3-999E-BF7F-B202FDA8CEE6}"/>
              </a:ext>
            </a:extLst>
          </p:cNvPr>
          <p:cNvSpPr/>
          <p:nvPr/>
        </p:nvSpPr>
        <p:spPr>
          <a:xfrm>
            <a:off x="6556917" y="1693137"/>
            <a:ext cx="4928839" cy="4474419"/>
          </a:xfrm>
          <a:prstGeom prst="roundRect">
            <a:avLst>
              <a:gd name="adj" fmla="val 7643"/>
            </a:avLst>
          </a:prstGeom>
          <a:noFill/>
          <a:ln>
            <a:solidFill>
              <a:srgbClr val="987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928A57-FB87-8E25-F6DD-3CCA4CEEBE60}"/>
              </a:ext>
            </a:extLst>
          </p:cNvPr>
          <p:cNvSpPr txBox="1"/>
          <p:nvPr/>
        </p:nvSpPr>
        <p:spPr>
          <a:xfrm>
            <a:off x="6553098" y="367575"/>
            <a:ext cx="521691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600" b="1" dirty="0">
                <a:solidFill>
                  <a:srgbClr val="987DD8"/>
                </a:solidFill>
                <a:latin typeface="Quicksand" pitchFamily="2" charset="77"/>
              </a:rPr>
              <a:t>?</a:t>
            </a:r>
            <a:endParaRPr lang="en-US" sz="16600" dirty="0">
              <a:solidFill>
                <a:srgbClr val="987DD8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E98040D-506D-34D7-6AE5-F20AFFD0B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1738734" y="-471321"/>
            <a:ext cx="3551765" cy="177588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C9B7516-747C-4D57-C48E-756876630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416117" y="-475409"/>
            <a:ext cx="3551765" cy="177588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868B0-F36B-5B3B-B489-5270117C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9727" y="6356350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07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3" grpId="0" animBg="1"/>
      <p:bldP spid="10" grpId="0"/>
      <p:bldP spid="11" grpId="0"/>
      <p:bldP spid="15" grpId="0"/>
      <p:bldP spid="16" grpId="0"/>
      <p:bldP spid="18" grpId="0"/>
      <p:bldP spid="23" grpId="0" animBg="1"/>
      <p:bldP spid="21" grpId="0"/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DFCFA-693E-47FB-C5C5-D4A5963B9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49" y="3633600"/>
            <a:ext cx="10515600" cy="1699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Quicksand" pitchFamily="2" charset="77"/>
                <a:cs typeface="Poppins" pitchFamily="2" charset="77"/>
              </a:rPr>
              <a:t>We are now going to watch a short </a:t>
            </a:r>
          </a:p>
          <a:p>
            <a:pPr marL="0" indent="0">
              <a:buNone/>
            </a:pPr>
            <a:r>
              <a:rPr lang="en-GB" sz="2000" dirty="0">
                <a:latin typeface="Quicksand" pitchFamily="2" charset="77"/>
                <a:cs typeface="Poppins" pitchFamily="2" charset="77"/>
              </a:rPr>
              <a:t>film from the Circle North series.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987DD8"/>
                </a:solidFill>
                <a:latin typeface="Quicksand" pitchFamily="2" charset="77"/>
                <a:cs typeface="Poppins" pitchFamily="2" charset="77"/>
              </a:rPr>
              <a:t>Based on a true and local story.</a:t>
            </a:r>
          </a:p>
          <a:p>
            <a:pPr marL="0" indent="0">
              <a:buNone/>
            </a:pPr>
            <a:endParaRPr lang="en-GB" sz="3000" dirty="0">
              <a:latin typeface="Quicksand" pitchFamily="2" charset="77"/>
            </a:endParaRPr>
          </a:p>
          <a:p>
            <a:pPr marL="0" indent="0">
              <a:buNone/>
            </a:pPr>
            <a:endParaRPr lang="en-GB" sz="3000" dirty="0">
              <a:latin typeface="Quicksand" pitchFamily="2" charset="77"/>
            </a:endParaRPr>
          </a:p>
          <a:p>
            <a:pPr marL="0" indent="0">
              <a:buNone/>
            </a:pPr>
            <a:endParaRPr lang="en-GB" sz="3000" dirty="0">
              <a:latin typeface="Quicksand" pitchFamily="2" charset="77"/>
            </a:endParaRPr>
          </a:p>
          <a:p>
            <a:pPr marL="0" indent="0">
              <a:buNone/>
            </a:pPr>
            <a:endParaRPr lang="en-GB" sz="3000" dirty="0">
              <a:latin typeface="Quicksand" pitchFamily="2" charset="77"/>
            </a:endParaRPr>
          </a:p>
          <a:p>
            <a:pPr marL="0" indent="0">
              <a:buNone/>
            </a:pPr>
            <a:endParaRPr lang="en-GB" sz="3000" dirty="0">
              <a:latin typeface="Quicksand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C9223C-ADC1-22A2-BFCB-E56EB5B8C22C}"/>
              </a:ext>
            </a:extLst>
          </p:cNvPr>
          <p:cNvSpPr txBox="1">
            <a:spLocks/>
          </p:cNvSpPr>
          <p:nvPr/>
        </p:nvSpPr>
        <p:spPr>
          <a:xfrm>
            <a:off x="558858" y="1675484"/>
            <a:ext cx="10515600" cy="1633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kern="100" dirty="0">
                <a:solidFill>
                  <a:srgbClr val="987DD8"/>
                </a:solidFill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 two</a:t>
            </a:r>
            <a:br>
              <a:rPr lang="en-US" sz="5400" b="1" kern="100" dirty="0"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" sz="5400" b="1" dirty="0">
                <a:latin typeface="Bahnschrift Condensed" panose="020B0502040204020203" pitchFamily="34" charset="0"/>
              </a:rPr>
              <a:t>How disinformation </a:t>
            </a:r>
          </a:p>
          <a:p>
            <a:r>
              <a:rPr lang="en" sz="5400" b="1" dirty="0">
                <a:latin typeface="Bahnschrift Condensed" panose="020B0502040204020203" pitchFamily="34" charset="0"/>
              </a:rPr>
              <a:t>and radicalisation </a:t>
            </a:r>
          </a:p>
          <a:p>
            <a:r>
              <a:rPr lang="en" sz="5400" b="1" dirty="0">
                <a:latin typeface="Bahnschrift Condensed" panose="020B0502040204020203" pitchFamily="34" charset="0"/>
              </a:rPr>
              <a:t>can increase hate</a:t>
            </a:r>
            <a:br>
              <a:rPr lang="en" sz="5400" b="1" dirty="0">
                <a:latin typeface="Bahnschrift Condensed" panose="020B0502040204020203" pitchFamily="34" charset="0"/>
              </a:rPr>
            </a:br>
            <a:endParaRPr lang="en-GB" sz="5400" b="1" dirty="0">
              <a:latin typeface="Bahnschrift Condensed" panose="020B0502040204020203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A1067A7-5F51-0A99-DC4C-02E074FC6100}"/>
              </a:ext>
            </a:extLst>
          </p:cNvPr>
          <p:cNvSpPr/>
          <p:nvPr/>
        </p:nvSpPr>
        <p:spPr>
          <a:xfrm>
            <a:off x="603981" y="5657546"/>
            <a:ext cx="5431161" cy="712922"/>
          </a:xfrm>
          <a:prstGeom prst="roundRect">
            <a:avLst/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7FA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9835B3-0BDE-3314-8E11-63D897EF9047}"/>
              </a:ext>
            </a:extLst>
          </p:cNvPr>
          <p:cNvSpPr txBox="1"/>
          <p:nvPr/>
        </p:nvSpPr>
        <p:spPr>
          <a:xfrm>
            <a:off x="558858" y="5836473"/>
            <a:ext cx="5484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>
                <a:solidFill>
                  <a:schemeClr val="bg1"/>
                </a:solidFill>
                <a:latin typeface="Quicksand" pitchFamily="2" charset="77"/>
                <a:cs typeface="Poppins" pitchFamily="2" charset="77"/>
              </a:rPr>
              <a:t>Trigger warning!</a:t>
            </a:r>
          </a:p>
          <a:p>
            <a:pPr marL="0" indent="0" algn="ctr">
              <a:buNone/>
            </a:pPr>
            <a:endParaRPr lang="en-US" sz="1800" b="1">
              <a:solidFill>
                <a:schemeClr val="bg1"/>
              </a:solidFill>
              <a:latin typeface="Quicksand" pitchFamily="2" charset="77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D3C9E7-BD8C-2A4D-D176-E2D8F92BDCDA}"/>
              </a:ext>
            </a:extLst>
          </p:cNvPr>
          <p:cNvSpPr txBox="1"/>
          <p:nvPr/>
        </p:nvSpPr>
        <p:spPr>
          <a:xfrm>
            <a:off x="5702991" y="5836473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latin typeface="Quicksand" pitchFamily="2" charset="77"/>
              </a:rPr>
              <a:t>This film features racist views.</a:t>
            </a:r>
            <a:endParaRPr lang="en-US" b="1">
              <a:latin typeface="Quicksand" pitchFamily="2" charset="77"/>
              <a:cs typeface="Poppins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ECA50C-7626-94E1-1620-1F90E4375FA4}"/>
              </a:ext>
            </a:extLst>
          </p:cNvPr>
          <p:cNvSpPr/>
          <p:nvPr/>
        </p:nvSpPr>
        <p:spPr>
          <a:xfrm>
            <a:off x="611849" y="5657546"/>
            <a:ext cx="10966704" cy="712923"/>
          </a:xfrm>
          <a:prstGeom prst="roundRect">
            <a:avLst/>
          </a:prstGeom>
          <a:noFill/>
          <a:ln>
            <a:solidFill>
              <a:srgbClr val="987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4983B83-6C6C-4F0D-AC75-E1925B33A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9039" y="663275"/>
            <a:ext cx="5458367" cy="4670047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F5301F30-B803-A06B-9AF0-DEF8B12A2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01" y="1910502"/>
            <a:ext cx="2079041" cy="1325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B8B9BD-1532-D3AE-8469-B9AF2F3365F0}"/>
              </a:ext>
            </a:extLst>
          </p:cNvPr>
          <p:cNvSpPr txBox="1"/>
          <p:nvPr/>
        </p:nvSpPr>
        <p:spPr>
          <a:xfrm>
            <a:off x="4350670" y="4933196"/>
            <a:ext cx="14945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987DD8"/>
                </a:solidFill>
                <a:latin typeface="Quicksand" panose="00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Radicalised</a:t>
            </a:r>
            <a:endParaRPr lang="en-GB" sz="1000" dirty="0">
              <a:solidFill>
                <a:srgbClr val="987DD8"/>
              </a:solidFill>
              <a:latin typeface="Quicksand" panose="00000500000000000000" pitchFamily="2" charset="0"/>
            </a:endParaRPr>
          </a:p>
          <a:p>
            <a:endParaRPr lang="en-GB" sz="1000" dirty="0">
              <a:solidFill>
                <a:srgbClr val="987DD8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A08DAF-A7C4-D789-9A50-CED1A9EE4CF5}"/>
              </a:ext>
            </a:extLst>
          </p:cNvPr>
          <p:cNvSpPr txBox="1"/>
          <p:nvPr/>
        </p:nvSpPr>
        <p:spPr>
          <a:xfrm>
            <a:off x="629381" y="4939263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0" dirty="0">
                <a:solidFill>
                  <a:srgbClr val="1D1C1D"/>
                </a:solidFill>
                <a:effectLst/>
                <a:latin typeface="Quicksand" panose="00000500000000000000" pitchFamily="2" charset="0"/>
              </a:rPr>
              <a:t>If you're having trouble accessing the video, here's a direct link:</a:t>
            </a:r>
            <a:endParaRPr lang="en-GB" sz="1000" dirty="0">
              <a:latin typeface="Quicksand" panose="00000500000000000000" pitchFamily="2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D490236-323F-D913-8421-578460B2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1220" y="142343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20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A92D-E996-41F9-B5E8-265BFEEB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nline Media 4" title="Circle North - Radicalised (short edit)">
            <a:hlinkClick r:id="" action="ppaction://media"/>
            <a:extLst>
              <a:ext uri="{FF2B5EF4-FFF2-40B4-BE49-F238E27FC236}">
                <a16:creationId xmlns:a16="http://schemas.microsoft.com/office/drawing/2014/main" id="{283BAB6D-EDBF-3BF2-3DA5-E42644E634B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618" y="0"/>
            <a:ext cx="12174763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73F423-2CB3-9F50-1E41-5520F8DD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6987" y="6356350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>
                <a:solidFill>
                  <a:schemeClr val="bg1"/>
                </a:solidFill>
              </a:rPr>
              <a:t>12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6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DA6998A-CC3C-0D4B-2F00-F46C0A665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0" b="33070"/>
          <a:stretch/>
        </p:blipFill>
        <p:spPr>
          <a:xfrm>
            <a:off x="0" y="0"/>
            <a:ext cx="12195640" cy="2142170"/>
          </a:xfr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1E9D105-A24F-F474-937F-C9C270D81920}"/>
              </a:ext>
            </a:extLst>
          </p:cNvPr>
          <p:cNvSpPr/>
          <p:nvPr/>
        </p:nvSpPr>
        <p:spPr>
          <a:xfrm>
            <a:off x="8754985" y="4317284"/>
            <a:ext cx="4687642" cy="4495061"/>
          </a:xfrm>
          <a:prstGeom prst="ellipse">
            <a:avLst/>
          </a:prstGeom>
          <a:solidFill>
            <a:srgbClr val="D0C3ED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0B7E3D0-C790-A02A-DB33-E73118515D96}"/>
              </a:ext>
            </a:extLst>
          </p:cNvPr>
          <p:cNvSpPr/>
          <p:nvPr/>
        </p:nvSpPr>
        <p:spPr>
          <a:xfrm>
            <a:off x="651177" y="4323118"/>
            <a:ext cx="6976258" cy="1966553"/>
          </a:xfrm>
          <a:prstGeom prst="roundRect">
            <a:avLst/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53D2E20-9B4A-FA57-A6B7-90BD535192B0}"/>
              </a:ext>
            </a:extLst>
          </p:cNvPr>
          <p:cNvSpPr txBox="1">
            <a:spLocks/>
          </p:cNvSpPr>
          <p:nvPr/>
        </p:nvSpPr>
        <p:spPr>
          <a:xfrm>
            <a:off x="1075315" y="4666154"/>
            <a:ext cx="6326972" cy="4383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>
                <a:solidFill>
                  <a:schemeClr val="bg1"/>
                </a:solidFill>
                <a:latin typeface="Quicksand" pitchFamily="2" charset="77"/>
              </a:rPr>
              <a:t>Which </a:t>
            </a:r>
            <a:r>
              <a:rPr lang="en-GB" b="1">
                <a:solidFill>
                  <a:schemeClr val="bg1"/>
                </a:solidFill>
                <a:latin typeface="Quicksand" pitchFamily="2" charset="77"/>
              </a:rPr>
              <a:t>red flag warnings </a:t>
            </a:r>
            <a:r>
              <a:rPr lang="en-GB">
                <a:solidFill>
                  <a:schemeClr val="bg1"/>
                </a:solidFill>
                <a:latin typeface="Quicksand" pitchFamily="2" charset="77"/>
              </a:rPr>
              <a:t>did we see earlier in the film that Harrison was being groomed to be radicalised?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905276-3B2E-7DE8-94DE-686C23239843}"/>
              </a:ext>
            </a:extLst>
          </p:cNvPr>
          <p:cNvSpPr txBox="1">
            <a:spLocks/>
          </p:cNvSpPr>
          <p:nvPr/>
        </p:nvSpPr>
        <p:spPr>
          <a:xfrm>
            <a:off x="651177" y="3741613"/>
            <a:ext cx="10645473" cy="575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 b="1" kern="100" dirty="0" err="1">
                <a:solidFill>
                  <a:srgbClr val="987DD8"/>
                </a:solidFill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Radicalisation</a:t>
            </a:r>
            <a:r>
              <a:rPr lang="en-US" sz="2500" b="1" kern="100" dirty="0">
                <a:solidFill>
                  <a:srgbClr val="987DD8"/>
                </a:solidFill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is…</a:t>
            </a:r>
            <a:br>
              <a:rPr lang="en-US" sz="5400" b="1" kern="100" dirty="0"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b="1" dirty="0">
                <a:latin typeface="Bahnschrift Condensed" panose="020B0502040204020203" pitchFamily="34" charset="0"/>
              </a:rPr>
              <a:t>the process through which a person comes to support or be involved in extremist beliefs.</a:t>
            </a:r>
          </a:p>
          <a:p>
            <a:br>
              <a:rPr lang="en" sz="5400" b="1" dirty="0">
                <a:latin typeface="Bahnschrift Condensed" panose="020B0502040204020203" pitchFamily="34" charset="0"/>
              </a:rPr>
            </a:br>
            <a:endParaRPr lang="en-GB" sz="5400" b="1" dirty="0">
              <a:latin typeface="Bahnschrift Condensed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3A1AC2-72C9-E17B-8A4D-891CCBE6729F}"/>
              </a:ext>
            </a:extLst>
          </p:cNvPr>
          <p:cNvSpPr/>
          <p:nvPr/>
        </p:nvSpPr>
        <p:spPr>
          <a:xfrm>
            <a:off x="7214592" y="5745043"/>
            <a:ext cx="630510" cy="6305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lock Vector Icons free download in SVG, PNG Format">
            <a:extLst>
              <a:ext uri="{FF2B5EF4-FFF2-40B4-BE49-F238E27FC236}">
                <a16:creationId xmlns:a16="http://schemas.microsoft.com/office/drawing/2014/main" id="{FC7850AF-3C5E-2E1F-69DF-C929CA60E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725" y="5657176"/>
            <a:ext cx="806245" cy="80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2A7EC95-9E1F-0B78-885E-60B51DDC1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3054" y="3895909"/>
            <a:ext cx="3727879" cy="28435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7F70AA1-E265-868D-10FF-4A7C4AAE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199391" y="6356350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09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4845-870C-2BE7-4C93-9C4455698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54" y="21735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>
                <a:latin typeface="Bahnschrift Condensed" panose="020B0502040204020203" pitchFamily="34" charset="0"/>
                <a:cs typeface="Poppins" pitchFamily="2" charset="77"/>
              </a:rPr>
              <a:t>Hints: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6C830-D6B7-AD52-22CF-0D6D9A28F83C}"/>
              </a:ext>
            </a:extLst>
          </p:cNvPr>
          <p:cNvSpPr txBox="1"/>
          <p:nvPr/>
        </p:nvSpPr>
        <p:spPr>
          <a:xfrm>
            <a:off x="2133955" y="543775"/>
            <a:ext cx="947389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600" b="1">
                <a:latin typeface="Bahnschrift Condensed" panose="020B0502040204020203" pitchFamily="34" charset="0"/>
              </a:rPr>
              <a:t>INVITING HIM TO PLACES THEY </a:t>
            </a:r>
          </a:p>
          <a:p>
            <a:pPr algn="r"/>
            <a:r>
              <a:rPr lang="en-US" sz="6600" b="1">
                <a:latin typeface="Bahnschrift Condensed" panose="020B0502040204020203" pitchFamily="34" charset="0"/>
              </a:rPr>
              <a:t>CAN TALK PRIVATELY.</a:t>
            </a:r>
          </a:p>
          <a:p>
            <a:pPr marL="257175" indent="-257175" algn="r">
              <a:buFont typeface="Arial" panose="020B0604020202020204" pitchFamily="34" charset="0"/>
              <a:buChar char="•"/>
            </a:pPr>
            <a:endParaRPr lang="en-US" sz="6600" b="1">
              <a:latin typeface="Bahnschrift Condense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9D14E4-0CBE-1E1D-2314-21B878D849AC}"/>
              </a:ext>
            </a:extLst>
          </p:cNvPr>
          <p:cNvSpPr txBox="1"/>
          <p:nvPr/>
        </p:nvSpPr>
        <p:spPr>
          <a:xfrm>
            <a:off x="290317" y="2840889"/>
            <a:ext cx="1168601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rgbClr val="7030A0"/>
                </a:solidFill>
                <a:latin typeface="Bahnschrift Condensed" panose="020B0502040204020203" pitchFamily="34" charset="0"/>
              </a:rPr>
              <a:t>CREATING FEAR OF THE ‘OTHER’ AND HOW THEY ARE A RISK.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C8FA87-B4E2-CEE1-5784-97FBE483DB3E}"/>
              </a:ext>
            </a:extLst>
          </p:cNvPr>
          <p:cNvSpPr txBox="1"/>
          <p:nvPr/>
        </p:nvSpPr>
        <p:spPr>
          <a:xfrm>
            <a:off x="584154" y="1857342"/>
            <a:ext cx="8677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87DD8"/>
                </a:solidFill>
                <a:latin typeface="Bahnschrift Condensed" panose="020B0502040204020203" pitchFamily="34" charset="0"/>
              </a:rPr>
              <a:t>TREATING HIM LIKE HE IS ‘ONE OF THEM’.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5DA372-3E26-4063-0B8C-AB32C65788A0}"/>
              </a:ext>
            </a:extLst>
          </p:cNvPr>
          <p:cNvSpPr txBox="1"/>
          <p:nvPr/>
        </p:nvSpPr>
        <p:spPr>
          <a:xfrm>
            <a:off x="584153" y="3785465"/>
            <a:ext cx="95927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Bahnschrift Condensed" panose="020B0502040204020203" pitchFamily="34" charset="0"/>
              </a:rPr>
              <a:t>MAKING OUT THAT THIS IS ABOUT PROTECTING GIRLS, SUCH AS HIS SISTER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55D588-F045-4102-89B5-E73965935728}"/>
              </a:ext>
            </a:extLst>
          </p:cNvPr>
          <p:cNvSpPr txBox="1"/>
          <p:nvPr/>
        </p:nvSpPr>
        <p:spPr>
          <a:xfrm>
            <a:off x="3238503" y="5785018"/>
            <a:ext cx="9423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87DD8"/>
                </a:solidFill>
                <a:latin typeface="Bahnschrift Condensed" panose="020B0502040204020203" pitchFamily="34" charset="0"/>
              </a:rPr>
              <a:t>MAKING HIM FEEL PART OF SOMETHING E.G., “YOU’VE PROVED YOURSELF”.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3F6C9AD-E3DC-476E-5C8B-B6D74992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9727" y="6356350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4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F8EBD54-8ADA-B30C-CB13-CFD09175B286}"/>
              </a:ext>
            </a:extLst>
          </p:cNvPr>
          <p:cNvSpPr/>
          <p:nvPr/>
        </p:nvSpPr>
        <p:spPr>
          <a:xfrm>
            <a:off x="8704186" y="4232619"/>
            <a:ext cx="4687642" cy="4495061"/>
          </a:xfrm>
          <a:prstGeom prst="ellipse">
            <a:avLst/>
          </a:prstGeom>
          <a:solidFill>
            <a:srgbClr val="D0C3ED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54E8DCD-870D-AFA9-37E4-5C058C1FED18}"/>
              </a:ext>
            </a:extLst>
          </p:cNvPr>
          <p:cNvSpPr/>
          <p:nvPr/>
        </p:nvSpPr>
        <p:spPr>
          <a:xfrm>
            <a:off x="602166" y="588236"/>
            <a:ext cx="5261514" cy="842985"/>
          </a:xfrm>
          <a:prstGeom prst="roundRect">
            <a:avLst>
              <a:gd name="adj" fmla="val 37005"/>
            </a:avLst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A86EC98-0606-2DAA-C382-97DF0813020E}"/>
              </a:ext>
            </a:extLst>
          </p:cNvPr>
          <p:cNvSpPr/>
          <p:nvPr/>
        </p:nvSpPr>
        <p:spPr>
          <a:xfrm>
            <a:off x="6328321" y="588236"/>
            <a:ext cx="5261512" cy="842985"/>
          </a:xfrm>
          <a:prstGeom prst="roundRect">
            <a:avLst>
              <a:gd name="adj" fmla="val 39265"/>
            </a:avLst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A1E32-72B7-6A9F-EA61-2F68B74B2C47}"/>
              </a:ext>
            </a:extLst>
          </p:cNvPr>
          <p:cNvSpPr txBox="1"/>
          <p:nvPr/>
        </p:nvSpPr>
        <p:spPr>
          <a:xfrm>
            <a:off x="685800" y="1640772"/>
            <a:ext cx="49911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ctr"/>
            <a:r>
              <a:rPr lang="en" sz="2400">
                <a:latin typeface="Quicksand" pitchFamily="2" charset="77"/>
              </a:rPr>
              <a:t>when someone is treated differently because of their race, ethnicity, nationality or colour.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5F3FF-60EE-4D01-66B5-D7886E750480}"/>
              </a:ext>
            </a:extLst>
          </p:cNvPr>
          <p:cNvSpPr txBox="1"/>
          <p:nvPr/>
        </p:nvSpPr>
        <p:spPr>
          <a:xfrm>
            <a:off x="7193001" y="795392"/>
            <a:ext cx="3542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Quicksand" pitchFamily="2" charset="77"/>
              </a:rPr>
              <a:t>Extremism is…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1A7271-9B7B-E959-86CD-90D54C8B5C27}"/>
              </a:ext>
            </a:extLst>
          </p:cNvPr>
          <p:cNvSpPr txBox="1"/>
          <p:nvPr/>
        </p:nvSpPr>
        <p:spPr>
          <a:xfrm>
            <a:off x="1444547" y="795392"/>
            <a:ext cx="3542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Quicksand" pitchFamily="2" charset="77"/>
              </a:rPr>
              <a:t>Racism is…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D7C97F-DF6D-AF2D-D86D-E8AFEA05DB80}"/>
              </a:ext>
            </a:extLst>
          </p:cNvPr>
          <p:cNvSpPr txBox="1"/>
          <p:nvPr/>
        </p:nvSpPr>
        <p:spPr>
          <a:xfrm>
            <a:off x="6667043" y="1640772"/>
            <a:ext cx="46677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latin typeface="Quicksand" pitchFamily="2" charset="77"/>
              </a:rPr>
              <a:t>defined by the Home Office as a vocal or active opposition to fundamental British values.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69CD787-FFEB-111E-4191-751786070E98}"/>
              </a:ext>
            </a:extLst>
          </p:cNvPr>
          <p:cNvSpPr/>
          <p:nvPr/>
        </p:nvSpPr>
        <p:spPr>
          <a:xfrm>
            <a:off x="602166" y="588237"/>
            <a:ext cx="5261516" cy="2507895"/>
          </a:xfrm>
          <a:prstGeom prst="roundRect">
            <a:avLst>
              <a:gd name="adj" fmla="val 15239"/>
            </a:avLst>
          </a:prstGeom>
          <a:noFill/>
          <a:ln>
            <a:solidFill>
              <a:srgbClr val="987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AFC9199-8FC3-999E-BF7F-B202FDA8CEE6}"/>
              </a:ext>
            </a:extLst>
          </p:cNvPr>
          <p:cNvSpPr/>
          <p:nvPr/>
        </p:nvSpPr>
        <p:spPr>
          <a:xfrm>
            <a:off x="6328320" y="588237"/>
            <a:ext cx="5261513" cy="2507895"/>
          </a:xfrm>
          <a:prstGeom prst="roundRect">
            <a:avLst>
              <a:gd name="adj" fmla="val 12960"/>
            </a:avLst>
          </a:prstGeom>
          <a:noFill/>
          <a:ln>
            <a:solidFill>
              <a:srgbClr val="987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06F10C-7AA2-66C4-FED9-7F0F58290F10}"/>
              </a:ext>
            </a:extLst>
          </p:cNvPr>
          <p:cNvSpPr txBox="1"/>
          <p:nvPr/>
        </p:nvSpPr>
        <p:spPr>
          <a:xfrm>
            <a:off x="3259402" y="4445370"/>
            <a:ext cx="46923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Quicksand" pitchFamily="2" charset="77"/>
              </a:rPr>
              <a:t>Can you name any of the </a:t>
            </a:r>
            <a:r>
              <a:rPr lang="en-GB" sz="3200" b="1" dirty="0">
                <a:solidFill>
                  <a:srgbClr val="987DD8"/>
                </a:solidFill>
                <a:latin typeface="Quicksand" pitchFamily="2" charset="77"/>
              </a:rPr>
              <a:t>4</a:t>
            </a:r>
            <a:r>
              <a:rPr lang="en-GB" sz="3200" b="1" dirty="0">
                <a:latin typeface="Quicksand" pitchFamily="2" charset="77"/>
              </a:rPr>
              <a:t> British values?</a:t>
            </a:r>
          </a:p>
        </p:txBody>
      </p:sp>
      <p:pic>
        <p:nvPicPr>
          <p:cNvPr id="20" name="Picture 2" descr="Clock Vector Icons free download in SVG, PNG Format">
            <a:extLst>
              <a:ext uri="{FF2B5EF4-FFF2-40B4-BE49-F238E27FC236}">
                <a16:creationId xmlns:a16="http://schemas.microsoft.com/office/drawing/2014/main" id="{7C52B21D-8905-7D74-B5FA-5E45F009A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44" y="4181654"/>
            <a:ext cx="1604650" cy="160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D87E993-898A-32E8-F61E-94B763A01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9987" y="3912841"/>
            <a:ext cx="3727879" cy="284356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EAAED1-2C37-A236-034E-2DCFF2F4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199332" y="6356350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9" grpId="0"/>
      <p:bldP spid="18" grpId="0"/>
      <p:bldP spid="23" grpId="0" animBg="1"/>
      <p:bldP spid="24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FE8F786-1070-5ECD-35E2-BBD8D4C19634}"/>
              </a:ext>
            </a:extLst>
          </p:cNvPr>
          <p:cNvSpPr/>
          <p:nvPr/>
        </p:nvSpPr>
        <p:spPr>
          <a:xfrm>
            <a:off x="-103333" y="-77295"/>
            <a:ext cx="9213659" cy="1949867"/>
          </a:xfrm>
          <a:prstGeom prst="rect">
            <a:avLst/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53D2E20-9B4A-FA57-A6B7-90BD535192B0}"/>
              </a:ext>
            </a:extLst>
          </p:cNvPr>
          <p:cNvSpPr txBox="1">
            <a:spLocks/>
          </p:cNvSpPr>
          <p:nvPr/>
        </p:nvSpPr>
        <p:spPr>
          <a:xfrm>
            <a:off x="1075314" y="4666154"/>
            <a:ext cx="6756403" cy="4383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>
                <a:solidFill>
                  <a:schemeClr val="bg1"/>
                </a:solidFill>
                <a:latin typeface="Quicksand" pitchFamily="2" charset="77"/>
              </a:rPr>
              <a:t>Which </a:t>
            </a:r>
            <a:r>
              <a:rPr lang="en-GB" b="1">
                <a:solidFill>
                  <a:schemeClr val="bg1"/>
                </a:solidFill>
                <a:latin typeface="Quicksand" pitchFamily="2" charset="77"/>
              </a:rPr>
              <a:t>red flag warnings </a:t>
            </a:r>
            <a:r>
              <a:rPr lang="en-GB">
                <a:solidFill>
                  <a:schemeClr val="bg1"/>
                </a:solidFill>
                <a:latin typeface="Quicksand" pitchFamily="2" charset="77"/>
              </a:rPr>
              <a:t>did we see earlier in the film that Harrison was being groomed to be radicalised?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905276-3B2E-7DE8-94DE-686C23239843}"/>
              </a:ext>
            </a:extLst>
          </p:cNvPr>
          <p:cNvSpPr txBox="1">
            <a:spLocks/>
          </p:cNvSpPr>
          <p:nvPr/>
        </p:nvSpPr>
        <p:spPr>
          <a:xfrm>
            <a:off x="629037" y="2587666"/>
            <a:ext cx="10667244" cy="4383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987DD8"/>
                </a:solidFill>
                <a:effectLst/>
                <a:latin typeface="Bahnschrift Condensed" panose="020B0502040204020203" pitchFamily="34" charset="0"/>
              </a:rPr>
              <a:t>Democracy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201341"/>
                </a:solidFill>
                <a:effectLst/>
                <a:latin typeface="Bahnschrift Condensed" panose="020B0502040204020203" pitchFamily="34" charset="0"/>
              </a:rPr>
              <a:t>A culture based on freedom and equality, where everyone has a say in how the country is run.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u="none" strike="noStrike" cap="none" normalizeH="0" baseline="0" dirty="0">
              <a:ln>
                <a:noFill/>
              </a:ln>
              <a:solidFill>
                <a:srgbClr val="410007"/>
              </a:solidFill>
              <a:effectLst/>
              <a:latin typeface="Bahnschrift Condensed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987DD8"/>
                </a:solidFill>
                <a:effectLst/>
                <a:latin typeface="Bahnschrift Condensed" panose="020B0502040204020203" pitchFamily="34" charset="0"/>
              </a:rPr>
              <a:t>Rule of law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201341"/>
                </a:solidFill>
                <a:effectLst/>
                <a:latin typeface="Bahnschrift Condensed" panose="020B0502040204020203" pitchFamily="34" charset="0"/>
              </a:rPr>
              <a:t>The need for rules to create a safe and secure environment for living and working.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1" u="none" strike="noStrike" cap="none" normalizeH="0" baseline="0" dirty="0">
              <a:ln>
                <a:noFill/>
              </a:ln>
              <a:solidFill>
                <a:srgbClr val="410007"/>
              </a:solidFill>
              <a:effectLst/>
              <a:latin typeface="Bahnschrift Condensed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987DD8"/>
                </a:solidFill>
                <a:effectLst/>
                <a:latin typeface="Bahnschrift Condensed" panose="020B0502040204020203" pitchFamily="34" charset="0"/>
              </a:rPr>
              <a:t>Individual liberty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201341"/>
                </a:solidFill>
                <a:effectLst/>
                <a:latin typeface="Bahnschrift Condensed" panose="020B0502040204020203" pitchFamily="34" charset="0"/>
              </a:rPr>
              <a:t>The protection of your rights, and the rights of people around you.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solidFill>
                <a:srgbClr val="410007"/>
              </a:solidFill>
              <a:latin typeface="Bahnschrift Condensed" panose="020B0502040204020203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987DD8"/>
                </a:solidFill>
                <a:latin typeface="Bahnschrift Condensed" panose="020B0502040204020203" pitchFamily="34" charset="0"/>
              </a:rPr>
              <a:t>Respect and tolerance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201341"/>
                </a:solidFill>
                <a:latin typeface="Bahnschrift Condensed" panose="020B0502040204020203" pitchFamily="34" charset="0"/>
              </a:rPr>
              <a:t>Understanding that people have different beliefs and values, as well as respecting the values of others.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2400" b="1" u="none" strike="noStrike" cap="none" normalizeH="0" baseline="0" dirty="0">
              <a:ln>
                <a:noFill/>
              </a:ln>
              <a:solidFill>
                <a:srgbClr val="410007"/>
              </a:solidFill>
              <a:effectLst/>
              <a:latin typeface="Bahnschrift Condensed" panose="020B0502040204020203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kern="100" dirty="0">
                <a:solidFill>
                  <a:srgbClr val="E67FA1"/>
                </a:solidFill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GB" sz="4800" b="1" dirty="0">
              <a:latin typeface="Bahnschrift Condensed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1C78C2-2037-FAB6-AFFB-7BB6821EC4D3}"/>
              </a:ext>
            </a:extLst>
          </p:cNvPr>
          <p:cNvSpPr txBox="1">
            <a:spLocks/>
          </p:cNvSpPr>
          <p:nvPr/>
        </p:nvSpPr>
        <p:spPr>
          <a:xfrm>
            <a:off x="650808" y="697082"/>
            <a:ext cx="10645473" cy="575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bg1"/>
                </a:solidFill>
                <a:latin typeface="Bahnschrift Condensed" panose="020B0502040204020203" pitchFamily="34" charset="0"/>
              </a:rPr>
              <a:t>The British values</a:t>
            </a:r>
            <a:endParaRPr lang="en-GB" sz="13800" b="1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D233D0-FF58-CADF-B911-094F631B12C8}"/>
              </a:ext>
            </a:extLst>
          </p:cNvPr>
          <p:cNvSpPr/>
          <p:nvPr/>
        </p:nvSpPr>
        <p:spPr>
          <a:xfrm>
            <a:off x="9324192" y="3276600"/>
            <a:ext cx="2265966" cy="223210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None/>
            </a:pPr>
            <a:endParaRPr lang="en-GB">
              <a:solidFill>
                <a:srgbClr val="141414"/>
              </a:solidFill>
              <a:latin typeface="Quicksan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D27B24-6C43-26BD-323E-A07EDE4B4368}"/>
              </a:ext>
            </a:extLst>
          </p:cNvPr>
          <p:cNvSpPr txBox="1"/>
          <p:nvPr/>
        </p:nvSpPr>
        <p:spPr>
          <a:xfrm>
            <a:off x="9445402" y="3692240"/>
            <a:ext cx="20232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8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Quicksand" pitchFamily="2" charset="77"/>
              </a:rPr>
              <a:t>Speaking or acting against any of these values is called extremism.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61D124-A7F0-2441-F5EF-A6DF99C05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944" y="-77295"/>
            <a:ext cx="3253812" cy="195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78C708-C267-FDE6-4C43-20CE9AAC210E}"/>
              </a:ext>
            </a:extLst>
          </p:cNvPr>
          <p:cNvSpPr txBox="1">
            <a:spLocks/>
          </p:cNvSpPr>
          <p:nvPr/>
        </p:nvSpPr>
        <p:spPr>
          <a:xfrm>
            <a:off x="-205744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300" b="1" kern="1200">
                <a:solidFill>
                  <a:srgbClr val="987DD8"/>
                </a:solidFill>
                <a:latin typeface="Quicksand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2F9121-8417-4E6A-BBF1-C6EBBFB80306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0200886-C4F9-2CAF-A0A3-73F6BA53F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5307" y="2200929"/>
            <a:ext cx="2226442" cy="469937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0489962-78C6-809E-C9D6-6FE9BB65F41F}"/>
              </a:ext>
            </a:extLst>
          </p:cNvPr>
          <p:cNvSpPr/>
          <p:nvPr/>
        </p:nvSpPr>
        <p:spPr>
          <a:xfrm>
            <a:off x="-466273" y="-302204"/>
            <a:ext cx="13000244" cy="2409227"/>
          </a:xfrm>
          <a:prstGeom prst="rect">
            <a:avLst/>
          </a:prstGeom>
          <a:solidFill>
            <a:srgbClr val="D0C3ED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059513-128A-E47D-52B4-C8415E626EA6}"/>
              </a:ext>
            </a:extLst>
          </p:cNvPr>
          <p:cNvSpPr txBox="1"/>
          <p:nvPr/>
        </p:nvSpPr>
        <p:spPr>
          <a:xfrm>
            <a:off x="652220" y="2552004"/>
            <a:ext cx="822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400" b="1">
                <a:latin typeface="Bahnschrift Condensed" panose="020B0502040204020203" pitchFamily="34" charset="0"/>
              </a:rPr>
              <a:t>VIOLENT IMAGES	</a:t>
            </a:r>
            <a:endParaRPr lang="en-GB" sz="4400" b="1">
              <a:solidFill>
                <a:srgbClr val="E67FA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8100C2-135E-2B85-B259-F6EBC1DBD059}"/>
              </a:ext>
            </a:extLst>
          </p:cNvPr>
          <p:cNvSpPr txBox="1"/>
          <p:nvPr/>
        </p:nvSpPr>
        <p:spPr>
          <a:xfrm>
            <a:off x="3939583" y="2557716"/>
            <a:ext cx="6161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987DD8"/>
                </a:solidFill>
                <a:latin typeface="Bahnschrift Condensed" panose="020B0502040204020203" pitchFamily="34" charset="0"/>
              </a:rPr>
              <a:t>MESSAGES</a:t>
            </a:r>
            <a:endParaRPr lang="en-US" sz="4400" dirty="0">
              <a:solidFill>
                <a:srgbClr val="987DD8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14ECA8-9AC4-8C1A-C011-9C8BC2ECF6DF}"/>
              </a:ext>
            </a:extLst>
          </p:cNvPr>
          <p:cNvSpPr txBox="1"/>
          <p:nvPr/>
        </p:nvSpPr>
        <p:spPr>
          <a:xfrm>
            <a:off x="2471057" y="5683258"/>
            <a:ext cx="6161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7030A0"/>
                </a:solidFill>
                <a:latin typeface="Bahnschrift Condensed" panose="020B0502040204020203" pitchFamily="34" charset="0"/>
              </a:rPr>
              <a:t>MEMES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56A0F9-CA36-45B4-ED9A-D8CC07A3D2FE}"/>
              </a:ext>
            </a:extLst>
          </p:cNvPr>
          <p:cNvSpPr txBox="1"/>
          <p:nvPr/>
        </p:nvSpPr>
        <p:spPr>
          <a:xfrm>
            <a:off x="652220" y="5494835"/>
            <a:ext cx="1826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400" b="1">
                <a:latin typeface="Bahnschrift Condensed" panose="020B0502040204020203" pitchFamily="34" charset="0"/>
              </a:rPr>
              <a:t>FORUMS</a:t>
            </a:r>
            <a:r>
              <a:rPr lang="en-GB" sz="6000" b="1">
                <a:solidFill>
                  <a:srgbClr val="E67FA1"/>
                </a:solidFill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9BAEB2-19A9-CEA3-C14E-E3C949A75FC0}"/>
              </a:ext>
            </a:extLst>
          </p:cNvPr>
          <p:cNvSpPr txBox="1"/>
          <p:nvPr/>
        </p:nvSpPr>
        <p:spPr>
          <a:xfrm>
            <a:off x="652220" y="3343995"/>
            <a:ext cx="85897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7030A0"/>
                </a:solidFill>
                <a:latin typeface="Bahnschrift Condensed" panose="020B0502040204020203" pitchFamily="34" charset="0"/>
              </a:rPr>
              <a:t>SPEECHES AND VIDEOS ON SOCIAL MEDIA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8F961E-9553-62AC-03D2-C47A191B83CA}"/>
              </a:ext>
            </a:extLst>
          </p:cNvPr>
          <p:cNvSpPr txBox="1"/>
          <p:nvPr/>
        </p:nvSpPr>
        <p:spPr>
          <a:xfrm>
            <a:off x="652220" y="4132883"/>
            <a:ext cx="6161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400" b="1" dirty="0">
                <a:latin typeface="Bahnschrift Condensed" panose="020B0502040204020203" pitchFamily="34" charset="0"/>
              </a:rPr>
              <a:t>PRIVATE MESSAGING PLATFORMS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BA192D-9735-9EAE-4A15-BC5F9870DBA0}"/>
              </a:ext>
            </a:extLst>
          </p:cNvPr>
          <p:cNvSpPr txBox="1"/>
          <p:nvPr/>
        </p:nvSpPr>
        <p:spPr>
          <a:xfrm>
            <a:off x="652220" y="4912601"/>
            <a:ext cx="6161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987DD8"/>
                </a:solidFill>
                <a:latin typeface="Bahnschrift Condensed" panose="020B0502040204020203" pitchFamily="34" charset="0"/>
              </a:rPr>
              <a:t>GAMING PLATFORMS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19BCA02-54F1-06CE-6249-E57D37F69479}"/>
              </a:ext>
            </a:extLst>
          </p:cNvPr>
          <p:cNvSpPr/>
          <p:nvPr/>
        </p:nvSpPr>
        <p:spPr>
          <a:xfrm>
            <a:off x="8446321" y="4597529"/>
            <a:ext cx="1758386" cy="175838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None/>
            </a:pPr>
            <a:endParaRPr lang="en-GB">
              <a:solidFill>
                <a:srgbClr val="141414"/>
              </a:solidFill>
              <a:latin typeface="Quicksand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002248-5DF6-AED6-5489-29A5649E5DB9}"/>
              </a:ext>
            </a:extLst>
          </p:cNvPr>
          <p:cNvSpPr txBox="1"/>
          <p:nvPr/>
        </p:nvSpPr>
        <p:spPr>
          <a:xfrm>
            <a:off x="8444957" y="5200449"/>
            <a:ext cx="1743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Quicksand" pitchFamily="2" charset="77"/>
              </a:rPr>
              <a:t>Click for hints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AED5B3-85F3-EE91-CD66-25B801DC4C95}"/>
              </a:ext>
            </a:extLst>
          </p:cNvPr>
          <p:cNvSpPr txBox="1"/>
          <p:nvPr/>
        </p:nvSpPr>
        <p:spPr>
          <a:xfrm>
            <a:off x="2036837" y="838998"/>
            <a:ext cx="7660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Quicksand" pitchFamily="2" charset="77"/>
              </a:rPr>
              <a:t>How is extremism spread online?</a:t>
            </a:r>
          </a:p>
        </p:txBody>
      </p:sp>
      <p:pic>
        <p:nvPicPr>
          <p:cNvPr id="32" name="Picture 2" descr="Clock Vector Icons free download in SVG, PNG Format">
            <a:extLst>
              <a:ext uri="{FF2B5EF4-FFF2-40B4-BE49-F238E27FC236}">
                <a16:creationId xmlns:a16="http://schemas.microsoft.com/office/drawing/2014/main" id="{0BDD1D8B-FA93-9AA9-66AD-363909B2A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20" y="509682"/>
            <a:ext cx="1213866" cy="121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AF285C-187A-53A9-1B39-1183753083FB}"/>
              </a:ext>
            </a:extLst>
          </p:cNvPr>
          <p:cNvSpPr txBox="1"/>
          <p:nvPr/>
        </p:nvSpPr>
        <p:spPr>
          <a:xfrm>
            <a:off x="9372885" y="3638313"/>
            <a:ext cx="22264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Bahnschrift Condensed" panose="020B0502040204020203" pitchFamily="34" charset="0"/>
              </a:rPr>
              <a:t>HANDS </a:t>
            </a:r>
          </a:p>
          <a:p>
            <a:pPr algn="ctr"/>
            <a:r>
              <a:rPr lang="en-GB" sz="4400" b="1" dirty="0">
                <a:latin typeface="Bahnschrift Condensed" panose="020B0502040204020203" pitchFamily="34" charset="0"/>
              </a:rPr>
              <a:t>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715FB8-3E90-8789-C9F6-BD90706AF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1357" y="6356350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20" grpId="0"/>
      <p:bldP spid="22" grpId="0"/>
      <p:bldP spid="24" grpId="0"/>
      <p:bldP spid="26" grpId="0"/>
      <p:bldP spid="27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9CAE4F-4387-8526-F046-06532C0E0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666" y="716796"/>
            <a:ext cx="6651888" cy="56911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DFCFA-693E-47FB-C5C5-D4A5963B9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50" y="2541292"/>
            <a:ext cx="3989648" cy="2256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chemeClr val="tx1"/>
                </a:solidFill>
                <a:latin typeface="Quicksand" pitchFamily="2" charset="77"/>
              </a:rPr>
              <a:t>This short film will give an example of how disinformation led to racism and extremism in the UK.</a:t>
            </a:r>
            <a:endParaRPr lang="en-GB" sz="2600" dirty="0">
              <a:latin typeface="Quicksand" pitchFamily="2" charset="77"/>
            </a:endParaRPr>
          </a:p>
          <a:p>
            <a:pPr marL="0" indent="0">
              <a:buNone/>
            </a:pPr>
            <a:endParaRPr lang="en-GB" sz="2000" dirty="0">
              <a:latin typeface="Quicksand" pitchFamily="2" charset="77"/>
            </a:endParaRPr>
          </a:p>
          <a:p>
            <a:pPr marL="0" indent="0">
              <a:buNone/>
            </a:pPr>
            <a:endParaRPr lang="en-GB" sz="2000" dirty="0">
              <a:latin typeface="Quicksand" pitchFamily="2" charset="77"/>
            </a:endParaRPr>
          </a:p>
          <a:p>
            <a:pPr marL="0" indent="0">
              <a:buNone/>
            </a:pPr>
            <a:endParaRPr lang="en-GB" sz="2000" dirty="0">
              <a:latin typeface="Quicksand" pitchFamily="2" charset="77"/>
            </a:endParaRPr>
          </a:p>
          <a:p>
            <a:pPr marL="0" indent="0">
              <a:buNone/>
            </a:pPr>
            <a:endParaRPr lang="en-GB" sz="2000" dirty="0">
              <a:latin typeface="Quicksand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C9223C-ADC1-22A2-BFCB-E56EB5B8C22C}"/>
              </a:ext>
            </a:extLst>
          </p:cNvPr>
          <p:cNvSpPr txBox="1">
            <a:spLocks/>
          </p:cNvSpPr>
          <p:nvPr/>
        </p:nvSpPr>
        <p:spPr>
          <a:xfrm>
            <a:off x="611849" y="871233"/>
            <a:ext cx="10515600" cy="1633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kern="100" dirty="0"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fake news </a:t>
            </a:r>
          </a:p>
          <a:p>
            <a:r>
              <a:rPr lang="en-US" sz="5400" b="1" kern="100" dirty="0"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fueled disorder</a:t>
            </a:r>
            <a:endParaRPr lang="en-GB" sz="5400" b="1" dirty="0">
              <a:latin typeface="Bahnschrift Condensed" panose="020B0502040204020203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A1067A7-5F51-0A99-DC4C-02E074FC6100}"/>
              </a:ext>
            </a:extLst>
          </p:cNvPr>
          <p:cNvSpPr/>
          <p:nvPr/>
        </p:nvSpPr>
        <p:spPr>
          <a:xfrm>
            <a:off x="611849" y="4674316"/>
            <a:ext cx="1444871" cy="712922"/>
          </a:xfrm>
          <a:prstGeom prst="roundRect">
            <a:avLst/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9835B3-0BDE-3314-8E11-63D897EF9047}"/>
              </a:ext>
            </a:extLst>
          </p:cNvPr>
          <p:cNvSpPr txBox="1"/>
          <p:nvPr/>
        </p:nvSpPr>
        <p:spPr>
          <a:xfrm>
            <a:off x="-55222" y="4853661"/>
            <a:ext cx="2876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latin typeface="Quicksand" pitchFamily="2" charset="77"/>
                <a:cs typeface="Poppins" pitchFamily="2" charset="77"/>
              </a:rPr>
              <a:t>Source:</a:t>
            </a:r>
          </a:p>
          <a:p>
            <a:pPr marL="0" indent="0" algn="ctr">
              <a:buNone/>
            </a:pPr>
            <a:endParaRPr lang="en-US" sz="1800" b="1" dirty="0">
              <a:solidFill>
                <a:schemeClr val="bg1"/>
              </a:solidFill>
              <a:latin typeface="Quicksand" pitchFamily="2" charset="77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D3C9E7-BD8C-2A4D-D176-E2D8F92BDCDA}"/>
              </a:ext>
            </a:extLst>
          </p:cNvPr>
          <p:cNvSpPr txBox="1"/>
          <p:nvPr/>
        </p:nvSpPr>
        <p:spPr>
          <a:xfrm>
            <a:off x="1658835" y="4853661"/>
            <a:ext cx="3095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>
                <a:latin typeface="Quicksand" pitchFamily="2" charset="77"/>
                <a:cs typeface="Poppins" pitchFamily="2" charset="77"/>
              </a:rPr>
              <a:t>Sky News</a:t>
            </a:r>
            <a:endParaRPr lang="en-US" b="1">
              <a:latin typeface="Quicksand" pitchFamily="2" charset="77"/>
              <a:cs typeface="Poppins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71AF7A1-C56C-3831-96B0-BA4466A15846}"/>
              </a:ext>
            </a:extLst>
          </p:cNvPr>
          <p:cNvSpPr/>
          <p:nvPr/>
        </p:nvSpPr>
        <p:spPr>
          <a:xfrm>
            <a:off x="611849" y="4664314"/>
            <a:ext cx="3762927" cy="712923"/>
          </a:xfrm>
          <a:prstGeom prst="roundRect">
            <a:avLst/>
          </a:prstGeom>
          <a:noFill/>
          <a:ln>
            <a:solidFill>
              <a:srgbClr val="987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Sky News announces raft of new programmes for 2022 | Sky Group">
            <a:extLst>
              <a:ext uri="{FF2B5EF4-FFF2-40B4-BE49-F238E27FC236}">
                <a16:creationId xmlns:a16="http://schemas.microsoft.com/office/drawing/2014/main" id="{70DE5C13-62C5-84E2-9276-05A04FA3B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39" y="1690887"/>
            <a:ext cx="5810768" cy="22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3D5B3F-1802-DC70-0483-14009E0353B6}"/>
              </a:ext>
            </a:extLst>
          </p:cNvPr>
          <p:cNvSpPr txBox="1"/>
          <p:nvPr/>
        </p:nvSpPr>
        <p:spPr>
          <a:xfrm>
            <a:off x="894523" y="5863799"/>
            <a:ext cx="1307691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987DD8"/>
                </a:solidFill>
                <a:latin typeface="Quicksand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Fake news</a:t>
            </a:r>
            <a:endParaRPr lang="en-GB" sz="1000" dirty="0">
              <a:solidFill>
                <a:srgbClr val="987DD8"/>
              </a:solidFill>
              <a:latin typeface="Quicksand" panose="00000500000000000000" pitchFamily="2" charset="0"/>
            </a:endParaRPr>
          </a:p>
          <a:p>
            <a:endParaRPr lang="en-GB" sz="1050" dirty="0">
              <a:solidFill>
                <a:srgbClr val="987DD8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BDE54E-A983-16BA-5141-F7B7A6F26111}"/>
              </a:ext>
            </a:extLst>
          </p:cNvPr>
          <p:cNvSpPr txBox="1"/>
          <p:nvPr/>
        </p:nvSpPr>
        <p:spPr>
          <a:xfrm>
            <a:off x="611848" y="5701949"/>
            <a:ext cx="39896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0" i="0" dirty="0">
                <a:solidFill>
                  <a:srgbClr val="1D1C1D"/>
                </a:solidFill>
                <a:effectLst/>
                <a:latin typeface="Quicksand" panose="00000500000000000000" pitchFamily="2" charset="0"/>
              </a:rPr>
              <a:t>If you're having trouble accessing the video, here's a direct link:</a:t>
            </a:r>
            <a:endParaRPr lang="en-GB" sz="1050" dirty="0">
              <a:latin typeface="Quicksand" panose="00000500000000000000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22772D9-AEB5-6D5C-F33C-77209FC6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142343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41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FYI_ How fake news fuelled the UK riots - Sky News (720p, h264, youtube)">
            <a:hlinkClick r:id="" action="ppaction://media"/>
            <a:extLst>
              <a:ext uri="{FF2B5EF4-FFF2-40B4-BE49-F238E27FC236}">
                <a16:creationId xmlns:a16="http://schemas.microsoft.com/office/drawing/2014/main" id="{26AFA753-C6AA-6B77-E742-96974F4228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12174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4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9BE09E-C892-2AF9-FDAC-9F713351594F}"/>
              </a:ext>
            </a:extLst>
          </p:cNvPr>
          <p:cNvSpPr/>
          <p:nvPr/>
        </p:nvSpPr>
        <p:spPr>
          <a:xfrm>
            <a:off x="0" y="0"/>
            <a:ext cx="3921071" cy="6882856"/>
          </a:xfrm>
          <a:prstGeom prst="rect">
            <a:avLst/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1CBDD-4C82-1CA0-279B-62B8BB67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38" y="277864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Learning </a:t>
            </a:r>
            <a:br>
              <a:rPr lang="en-GB" sz="6000" b="1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r>
              <a:rPr lang="en-GB" sz="60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9AD61-087C-78B7-D131-EA25E3F1E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153" y="4542542"/>
            <a:ext cx="7499555" cy="2087614"/>
          </a:xfrm>
        </p:spPr>
        <p:txBody>
          <a:bodyPr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dirty="0">
                <a:latin typeface="Quicksand" pitchFamily="2" charset="77"/>
              </a:rPr>
              <a:t>1. How to identify information you can and cannot trust.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dirty="0">
                <a:latin typeface="Quicksand" pitchFamily="2" charset="77"/>
              </a:rPr>
              <a:t>2. How disinformation and radicalisation can increase hate.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 dirty="0">
                <a:latin typeface="Quicksand" pitchFamily="2" charset="77"/>
              </a:rPr>
              <a:t>3. How to protect yourself and others.</a:t>
            </a:r>
            <a:endParaRPr lang="en-GB" sz="2000" dirty="0">
              <a:latin typeface="Quicksand" pitchFamily="2" charset="77"/>
              <a:cs typeface="Poppins" pitchFamily="2" charset="77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4DC41D9-9BE3-0639-A74C-6FF663770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3507" y="784251"/>
            <a:ext cx="6620103" cy="31014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F8D8E-8620-5AB5-3058-05968095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100" y="6299176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89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FE8F786-1070-5ECD-35E2-BBD8D4C19634}"/>
              </a:ext>
            </a:extLst>
          </p:cNvPr>
          <p:cNvSpPr/>
          <p:nvPr/>
        </p:nvSpPr>
        <p:spPr>
          <a:xfrm>
            <a:off x="-103333" y="-77295"/>
            <a:ext cx="6783863" cy="1949867"/>
          </a:xfrm>
          <a:prstGeom prst="rect">
            <a:avLst/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40D66B-38B5-B6AB-DDB6-2CDB1C9D98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42" b="26304"/>
          <a:stretch/>
        </p:blipFill>
        <p:spPr>
          <a:xfrm>
            <a:off x="6522608" y="-77295"/>
            <a:ext cx="5734050" cy="194986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53D2E20-9B4A-FA57-A6B7-90BD535192B0}"/>
              </a:ext>
            </a:extLst>
          </p:cNvPr>
          <p:cNvSpPr txBox="1">
            <a:spLocks/>
          </p:cNvSpPr>
          <p:nvPr/>
        </p:nvSpPr>
        <p:spPr>
          <a:xfrm>
            <a:off x="1075314" y="4666154"/>
            <a:ext cx="6756403" cy="4383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>
                <a:solidFill>
                  <a:schemeClr val="bg1"/>
                </a:solidFill>
                <a:latin typeface="Quicksand" pitchFamily="2" charset="77"/>
              </a:rPr>
              <a:t>Which </a:t>
            </a:r>
            <a:r>
              <a:rPr lang="en-GB" b="1">
                <a:solidFill>
                  <a:schemeClr val="bg1"/>
                </a:solidFill>
                <a:latin typeface="Quicksand" pitchFamily="2" charset="77"/>
              </a:rPr>
              <a:t>red flag warnings </a:t>
            </a:r>
            <a:r>
              <a:rPr lang="en-GB">
                <a:solidFill>
                  <a:schemeClr val="bg1"/>
                </a:solidFill>
                <a:latin typeface="Quicksand" pitchFamily="2" charset="77"/>
              </a:rPr>
              <a:t>did we see earlier in the film that Harrison was being groomed to be radicalised?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905276-3B2E-7DE8-94DE-686C23239843}"/>
              </a:ext>
            </a:extLst>
          </p:cNvPr>
          <p:cNvSpPr txBox="1">
            <a:spLocks/>
          </p:cNvSpPr>
          <p:nvPr/>
        </p:nvSpPr>
        <p:spPr>
          <a:xfrm>
            <a:off x="629037" y="2587666"/>
            <a:ext cx="10667244" cy="4383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GB" sz="2400" dirty="0">
                <a:solidFill>
                  <a:srgbClr val="373151"/>
                </a:solidFill>
                <a:highlight>
                  <a:srgbClr val="FFFFFF"/>
                </a:highlight>
                <a:latin typeface="Quicksand" pitchFamily="2" charset="77"/>
              </a:rPr>
              <a:t>Under the</a:t>
            </a:r>
            <a:r>
              <a:rPr lang="en" sz="2400" dirty="0">
                <a:solidFill>
                  <a:srgbClr val="373151"/>
                </a:solidFill>
                <a:highlight>
                  <a:srgbClr val="FFFFFF"/>
                </a:highlight>
                <a:latin typeface="Quicksand" pitchFamily="2" charset="77"/>
              </a:rPr>
              <a:t> </a:t>
            </a:r>
            <a:r>
              <a:rPr lang="en" sz="2400" b="1" dirty="0">
                <a:solidFill>
                  <a:srgbClr val="373151"/>
                </a:solidFill>
                <a:highlight>
                  <a:srgbClr val="FFFFFF"/>
                </a:highlight>
                <a:latin typeface="Quicksand" pitchFamily="2" charset="77"/>
              </a:rPr>
              <a:t>Race Relations Act 1965 </a:t>
            </a:r>
            <a:r>
              <a:rPr lang="en" sz="2400" dirty="0">
                <a:solidFill>
                  <a:srgbClr val="373151"/>
                </a:solidFill>
                <a:highlight>
                  <a:srgbClr val="FFFFFF"/>
                </a:highlight>
                <a:latin typeface="Quicksand" pitchFamily="2" charset="77"/>
              </a:rPr>
              <a:t>racial discrimination in public places and the promotion of hatred on the grounds of ‘colour, race, or ethnic or national origins’ is illegal.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" sz="2400" b="1" dirty="0">
              <a:solidFill>
                <a:srgbClr val="373151"/>
              </a:solidFill>
              <a:highlight>
                <a:srgbClr val="FFFFFF"/>
              </a:highlight>
              <a:latin typeface="Quicksand" pitchFamily="2" charset="77"/>
            </a:endParaRP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sz="4000" dirty="0">
                <a:solidFill>
                  <a:srgbClr val="373151"/>
                </a:solidFill>
                <a:highlight>
                  <a:srgbClr val="FFFFFF"/>
                </a:highlight>
                <a:latin typeface="Quicksand" pitchFamily="2" charset="77"/>
              </a:rPr>
              <a:t>Many of the people involved in the disorder, racist protests, and sharing information online have been sent to prison.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GB" sz="4800" b="1" dirty="0">
              <a:latin typeface="Quicksand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1C78C2-2037-FAB6-AFFB-7BB6821EC4D3}"/>
              </a:ext>
            </a:extLst>
          </p:cNvPr>
          <p:cNvSpPr txBox="1">
            <a:spLocks/>
          </p:cNvSpPr>
          <p:nvPr/>
        </p:nvSpPr>
        <p:spPr>
          <a:xfrm>
            <a:off x="650808" y="697082"/>
            <a:ext cx="10645473" cy="575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/>
                </a:solidFill>
                <a:latin typeface="Bahnschrift Condensed" panose="020B0502040204020203" pitchFamily="34" charset="0"/>
              </a:rPr>
              <a:t>Racism and the law</a:t>
            </a:r>
            <a:endParaRPr lang="en-GB" sz="28700" b="1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6156CB2-F7F3-E2E3-C447-EC33EED5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9727" y="6356350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03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6BF2F9C-FD29-18C8-32FC-F65B739B2C70}"/>
              </a:ext>
            </a:extLst>
          </p:cNvPr>
          <p:cNvSpPr/>
          <p:nvPr/>
        </p:nvSpPr>
        <p:spPr>
          <a:xfrm>
            <a:off x="891987" y="3677259"/>
            <a:ext cx="10461813" cy="2370666"/>
          </a:xfrm>
          <a:prstGeom prst="roundRect">
            <a:avLst/>
          </a:prstGeom>
          <a:solidFill>
            <a:srgbClr val="D0C3ED">
              <a:alpha val="16717"/>
            </a:srgbClr>
          </a:solidFill>
          <a:ln>
            <a:solidFill>
              <a:srgbClr val="D0C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29287-E812-CA05-B9E5-577753FD3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7566"/>
            <a:ext cx="10515600" cy="1325563"/>
          </a:xfrm>
        </p:spPr>
        <p:txBody>
          <a:bodyPr/>
          <a:lstStyle/>
          <a:p>
            <a:r>
              <a:rPr lang="en-US" b="1">
                <a:latin typeface="Bahnschrift Condensed" panose="020B0502040204020203" pitchFamily="34" charset="0"/>
              </a:rPr>
              <a:t>Quiz Time</a:t>
            </a:r>
            <a:endParaRPr lang="en-GB" b="1">
              <a:latin typeface="Bahnschrift Condensed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CF949C-0664-B4ED-DD0E-A49A2B2FBB24}"/>
              </a:ext>
            </a:extLst>
          </p:cNvPr>
          <p:cNvSpPr txBox="1"/>
          <p:nvPr/>
        </p:nvSpPr>
        <p:spPr>
          <a:xfrm>
            <a:off x="818168" y="2226635"/>
            <a:ext cx="102562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Quicksand" pitchFamily="2" charset="77"/>
              </a:rPr>
              <a:t>What percentage of young people said that they have come across content that is either hateful, violent, extremist or terrorist?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6658F9-B3CD-EBCF-C5D8-28245E8FE0BC}"/>
              </a:ext>
            </a:extLst>
          </p:cNvPr>
          <p:cNvSpPr txBox="1">
            <a:spLocks/>
          </p:cNvSpPr>
          <p:nvPr/>
        </p:nvSpPr>
        <p:spPr>
          <a:xfrm>
            <a:off x="1430866" y="4243429"/>
            <a:ext cx="1989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chemeClr val="dk2"/>
                </a:solidFill>
                <a:latin typeface="Bahnschrift Condensed" panose="020B0502040204020203" pitchFamily="34" charset="0"/>
              </a:rPr>
              <a:t>33%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62FC9C-437A-D825-51F2-BEF702C8C7B8}"/>
              </a:ext>
            </a:extLst>
          </p:cNvPr>
          <p:cNvSpPr txBox="1">
            <a:spLocks/>
          </p:cNvSpPr>
          <p:nvPr/>
        </p:nvSpPr>
        <p:spPr>
          <a:xfrm>
            <a:off x="5003799" y="4243429"/>
            <a:ext cx="1989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chemeClr val="dk2"/>
                </a:solidFill>
                <a:latin typeface="Bahnschrift Condensed" panose="020B0502040204020203" pitchFamily="34" charset="0"/>
              </a:rPr>
              <a:t>53%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6F9782-AD66-BC95-6637-48A0260F095F}"/>
              </a:ext>
            </a:extLst>
          </p:cNvPr>
          <p:cNvSpPr txBox="1">
            <a:spLocks/>
          </p:cNvSpPr>
          <p:nvPr/>
        </p:nvSpPr>
        <p:spPr>
          <a:xfrm>
            <a:off x="8373533" y="4243429"/>
            <a:ext cx="1989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chemeClr val="dk2"/>
                </a:solidFill>
                <a:latin typeface="Bahnschrift Condensed" panose="020B0502040204020203" pitchFamily="34" charset="0"/>
              </a:rPr>
              <a:t>73%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D411D8-3B57-5BFC-747C-B003A4E2418A}"/>
              </a:ext>
            </a:extLst>
          </p:cNvPr>
          <p:cNvSpPr/>
          <p:nvPr/>
        </p:nvSpPr>
        <p:spPr>
          <a:xfrm>
            <a:off x="8183033" y="3677259"/>
            <a:ext cx="2370666" cy="2370666"/>
          </a:xfrm>
          <a:prstGeom prst="ellipse">
            <a:avLst/>
          </a:prstGeom>
          <a:noFill/>
          <a:ln w="196850">
            <a:solidFill>
              <a:srgbClr val="987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8C3930F-FDC7-AAB5-B78F-7EE06F015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441701" y="-45765"/>
            <a:ext cx="3551765" cy="1775883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BCCD2D4-AF70-0154-36CB-D7400789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9727" y="6356350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6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6BF2F9C-FD29-18C8-32FC-F65B739B2C70}"/>
              </a:ext>
            </a:extLst>
          </p:cNvPr>
          <p:cNvSpPr/>
          <p:nvPr/>
        </p:nvSpPr>
        <p:spPr>
          <a:xfrm>
            <a:off x="891987" y="3677259"/>
            <a:ext cx="10461813" cy="2370666"/>
          </a:xfrm>
          <a:prstGeom prst="roundRect">
            <a:avLst/>
          </a:prstGeom>
          <a:solidFill>
            <a:srgbClr val="D0C3ED">
              <a:alpha val="16717"/>
            </a:srgbClr>
          </a:solidFill>
          <a:ln>
            <a:solidFill>
              <a:srgbClr val="D0C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29287-E812-CA05-B9E5-577753FD3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7566"/>
            <a:ext cx="10515600" cy="1325563"/>
          </a:xfrm>
        </p:spPr>
        <p:txBody>
          <a:bodyPr/>
          <a:lstStyle/>
          <a:p>
            <a:r>
              <a:rPr lang="en-US" b="1">
                <a:latin typeface="Bahnschrift Condensed" panose="020B0502040204020203" pitchFamily="34" charset="0"/>
              </a:rPr>
              <a:t>Quiz Time</a:t>
            </a:r>
            <a:endParaRPr lang="en-GB" b="1">
              <a:latin typeface="Bahnschrift Condensed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CF949C-0664-B4ED-DD0E-A49A2B2FBB24}"/>
              </a:ext>
            </a:extLst>
          </p:cNvPr>
          <p:cNvSpPr txBox="1"/>
          <p:nvPr/>
        </p:nvSpPr>
        <p:spPr>
          <a:xfrm>
            <a:off x="818168" y="2226635"/>
            <a:ext cx="10535632" cy="911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GB" sz="2800" dirty="0">
                <a:latin typeface="Quicksand" pitchFamily="2" charset="77"/>
              </a:rPr>
              <a:t>What percentage of young people said that they are worried about the extent of extremist content on the internet and social media?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6658F9-B3CD-EBCF-C5D8-28245E8FE0BC}"/>
              </a:ext>
            </a:extLst>
          </p:cNvPr>
          <p:cNvSpPr txBox="1">
            <a:spLocks/>
          </p:cNvSpPr>
          <p:nvPr/>
        </p:nvSpPr>
        <p:spPr>
          <a:xfrm>
            <a:off x="1430866" y="4243429"/>
            <a:ext cx="1989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chemeClr val="dk2"/>
                </a:solidFill>
                <a:latin typeface="Bahnschrift Condensed" panose="020B0502040204020203" pitchFamily="34" charset="0"/>
              </a:rPr>
              <a:t>28%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62FC9C-437A-D825-51F2-BEF702C8C7B8}"/>
              </a:ext>
            </a:extLst>
          </p:cNvPr>
          <p:cNvSpPr txBox="1">
            <a:spLocks/>
          </p:cNvSpPr>
          <p:nvPr/>
        </p:nvSpPr>
        <p:spPr>
          <a:xfrm>
            <a:off x="5003799" y="4243429"/>
            <a:ext cx="1989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chemeClr val="dk2"/>
                </a:solidFill>
                <a:latin typeface="Bahnschrift Condensed" panose="020B0502040204020203" pitchFamily="34" charset="0"/>
              </a:rPr>
              <a:t>48%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6F9782-AD66-BC95-6637-48A0260F095F}"/>
              </a:ext>
            </a:extLst>
          </p:cNvPr>
          <p:cNvSpPr txBox="1">
            <a:spLocks/>
          </p:cNvSpPr>
          <p:nvPr/>
        </p:nvSpPr>
        <p:spPr>
          <a:xfrm>
            <a:off x="8373533" y="4243429"/>
            <a:ext cx="1989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Bahnschrift Condensed" panose="020B0502040204020203" pitchFamily="34" charset="0"/>
              </a:rPr>
              <a:t>6</a:t>
            </a:r>
            <a:r>
              <a:rPr lang="en" sz="4400" b="1">
                <a:solidFill>
                  <a:schemeClr val="dk2"/>
                </a:solidFill>
                <a:latin typeface="Bahnschrift Condensed" panose="020B0502040204020203" pitchFamily="34" charset="0"/>
              </a:rPr>
              <a:t>8%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D411D8-3B57-5BFC-747C-B003A4E2418A}"/>
              </a:ext>
            </a:extLst>
          </p:cNvPr>
          <p:cNvSpPr/>
          <p:nvPr/>
        </p:nvSpPr>
        <p:spPr>
          <a:xfrm>
            <a:off x="8183033" y="3677259"/>
            <a:ext cx="2370666" cy="2370666"/>
          </a:xfrm>
          <a:prstGeom prst="ellipse">
            <a:avLst/>
          </a:prstGeom>
          <a:noFill/>
          <a:ln w="196850">
            <a:solidFill>
              <a:srgbClr val="987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56873BE-B58F-E260-1960-56535C49F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441701" y="-45765"/>
            <a:ext cx="3551765" cy="1775883"/>
          </a:xfrm>
          <a:prstGeom prst="rect">
            <a:avLst/>
          </a:pr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C74D79E-B81F-FA9E-5806-4B31733E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9727" y="6356350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8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2D82911-EC61-9222-9588-7DF7D03C2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358" y="716796"/>
            <a:ext cx="6607195" cy="565295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C9C0BEC-7BD8-3802-C8EE-134EEB569729}"/>
              </a:ext>
            </a:extLst>
          </p:cNvPr>
          <p:cNvSpPr/>
          <p:nvPr/>
        </p:nvSpPr>
        <p:spPr>
          <a:xfrm>
            <a:off x="5181600" y="896471"/>
            <a:ext cx="6180667" cy="4225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CAFDE-75BA-1131-427A-39FE65B2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40" y="1780259"/>
            <a:ext cx="10515600" cy="1325563"/>
          </a:xfrm>
        </p:spPr>
        <p:txBody>
          <a:bodyPr>
            <a:noAutofit/>
          </a:bodyPr>
          <a:lstStyle/>
          <a:p>
            <a:r>
              <a:rPr lang="en-US" sz="2500" b="1" kern="100" dirty="0">
                <a:solidFill>
                  <a:srgbClr val="987DD8"/>
                </a:solidFill>
                <a:effectLst/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 three</a:t>
            </a:r>
            <a:br>
              <a:rPr lang="en-US" sz="5400" b="1" kern="100" dirty="0">
                <a:effectLst/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b="1" dirty="0">
                <a:latin typeface="Bahnschrift Condensed" panose="020B0502040204020203" pitchFamily="34" charset="0"/>
              </a:rPr>
              <a:t>How to protect </a:t>
            </a:r>
            <a:br>
              <a:rPr lang="en-GB" b="1" dirty="0">
                <a:latin typeface="Bahnschrift Condensed" panose="020B0502040204020203" pitchFamily="34" charset="0"/>
              </a:rPr>
            </a:br>
            <a:r>
              <a:rPr lang="en-GB" b="1" dirty="0">
                <a:latin typeface="Bahnschrift Condensed" panose="020B0502040204020203" pitchFamily="34" charset="0"/>
              </a:rPr>
              <a:t>yourself and others</a:t>
            </a:r>
            <a:endParaRPr lang="en-GB" sz="5400" b="1" dirty="0">
              <a:latin typeface="Bahnschrift Condensed" panose="020B0502040204020203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76C6149-BF15-914E-5EEC-94F9E3DEC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14" y="1307509"/>
            <a:ext cx="3418209" cy="341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FA2A44-5D65-F903-29AB-807A5829D8D0}"/>
              </a:ext>
            </a:extLst>
          </p:cNvPr>
          <p:cNvSpPr txBox="1"/>
          <p:nvPr/>
        </p:nvSpPr>
        <p:spPr>
          <a:xfrm>
            <a:off x="627940" y="3481778"/>
            <a:ext cx="39520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Quicksand" pitchFamily="2" charset="77"/>
              </a:rPr>
              <a:t>This short film will explain </a:t>
            </a:r>
            <a:r>
              <a:rPr lang="en-GB" sz="2000" i="0" dirty="0">
                <a:effectLst/>
                <a:latin typeface="Quicksand" pitchFamily="2" charset="77"/>
              </a:rPr>
              <a:t>how to </a:t>
            </a:r>
            <a:r>
              <a:rPr lang="en-GB" sz="2000" dirty="0">
                <a:solidFill>
                  <a:srgbClr val="0F0F0F"/>
                </a:solidFill>
                <a:latin typeface="Quicksand" pitchFamily="2" charset="77"/>
              </a:rPr>
              <a:t>h</a:t>
            </a:r>
            <a:r>
              <a:rPr lang="en-GB" sz="2000" i="0" dirty="0">
                <a:solidFill>
                  <a:srgbClr val="0F0F0F"/>
                </a:solidFill>
                <a:effectLst/>
                <a:latin typeface="Quicksand" pitchFamily="2" charset="77"/>
              </a:rPr>
              <a:t>ow to </a:t>
            </a:r>
            <a:r>
              <a:rPr lang="en-GB" sz="2000" b="1" i="0" dirty="0">
                <a:solidFill>
                  <a:srgbClr val="0F0F0F"/>
                </a:solidFill>
                <a:effectLst/>
                <a:latin typeface="Quicksand" pitchFamily="2" charset="77"/>
              </a:rPr>
              <a:t>REVIEW</a:t>
            </a:r>
            <a:r>
              <a:rPr lang="en-GB" sz="2000" i="0" dirty="0">
                <a:solidFill>
                  <a:srgbClr val="0F0F0F"/>
                </a:solidFill>
                <a:effectLst/>
                <a:latin typeface="Quicksand" pitchFamily="2" charset="77"/>
              </a:rPr>
              <a:t> information before you share it.</a:t>
            </a:r>
            <a:endParaRPr lang="en-US" sz="2000" dirty="0">
              <a:latin typeface="Quicksand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888386D-C4D5-B969-9518-EB237BACAA3C}"/>
              </a:ext>
            </a:extLst>
          </p:cNvPr>
          <p:cNvSpPr/>
          <p:nvPr/>
        </p:nvSpPr>
        <p:spPr>
          <a:xfrm>
            <a:off x="611849" y="4748490"/>
            <a:ext cx="1444871" cy="712922"/>
          </a:xfrm>
          <a:prstGeom prst="roundRect">
            <a:avLst/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FA4614-52CC-E0BD-AE04-39AA9FA356B7}"/>
              </a:ext>
            </a:extLst>
          </p:cNvPr>
          <p:cNvSpPr txBox="1"/>
          <p:nvPr/>
        </p:nvSpPr>
        <p:spPr>
          <a:xfrm>
            <a:off x="-94053" y="4934026"/>
            <a:ext cx="2876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>
                <a:solidFill>
                  <a:schemeClr val="bg1"/>
                </a:solidFill>
                <a:latin typeface="Quicksand" pitchFamily="2" charset="77"/>
                <a:cs typeface="Poppins" pitchFamily="2" charset="77"/>
              </a:rPr>
              <a:t>Source:</a:t>
            </a:r>
          </a:p>
          <a:p>
            <a:pPr marL="0" indent="0" algn="ctr">
              <a:buNone/>
            </a:pPr>
            <a:endParaRPr lang="en-US" sz="1800" b="1">
              <a:solidFill>
                <a:schemeClr val="bg1"/>
              </a:solidFill>
              <a:latin typeface="Quicksand" pitchFamily="2" charset="77"/>
              <a:cs typeface="Poppins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27A697-D6E4-F21F-A138-E121C719D4AA}"/>
              </a:ext>
            </a:extLst>
          </p:cNvPr>
          <p:cNvSpPr txBox="1"/>
          <p:nvPr/>
        </p:nvSpPr>
        <p:spPr>
          <a:xfrm>
            <a:off x="1658835" y="4937667"/>
            <a:ext cx="3095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>
                <a:latin typeface="Quicksand" pitchFamily="2" charset="77"/>
                <a:cs typeface="Poppins" pitchFamily="2" charset="77"/>
              </a:rPr>
              <a:t>Shout Out UK</a:t>
            </a:r>
            <a:endParaRPr lang="en-US" b="1">
              <a:latin typeface="Quicksand" pitchFamily="2" charset="77"/>
              <a:cs typeface="Poppins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5AD4B3F-C1DF-87EE-27E0-11A50BDF0065}"/>
              </a:ext>
            </a:extLst>
          </p:cNvPr>
          <p:cNvSpPr/>
          <p:nvPr/>
        </p:nvSpPr>
        <p:spPr>
          <a:xfrm>
            <a:off x="611849" y="4748320"/>
            <a:ext cx="3762927" cy="712923"/>
          </a:xfrm>
          <a:prstGeom prst="roundRect">
            <a:avLst/>
          </a:prstGeom>
          <a:noFill/>
          <a:ln>
            <a:solidFill>
              <a:srgbClr val="987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B09BD-A260-89D1-8AF7-8823400ADBC5}"/>
              </a:ext>
            </a:extLst>
          </p:cNvPr>
          <p:cNvSpPr txBox="1"/>
          <p:nvPr/>
        </p:nvSpPr>
        <p:spPr>
          <a:xfrm>
            <a:off x="621217" y="5804764"/>
            <a:ext cx="15841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rgbClr val="987DD8"/>
                </a:solidFill>
                <a:latin typeface="Quicksand" panose="00000500000000000000" pitchFamily="2" charset="0"/>
              </a:rPr>
              <a:t>Watch 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4F029A-B5DC-C42E-08CA-9A1DFCF97C98}"/>
              </a:ext>
            </a:extLst>
          </p:cNvPr>
          <p:cNvSpPr txBox="1"/>
          <p:nvPr/>
        </p:nvSpPr>
        <p:spPr>
          <a:xfrm>
            <a:off x="627940" y="5546795"/>
            <a:ext cx="5785132" cy="306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b="0" i="0" dirty="0">
                <a:solidFill>
                  <a:srgbClr val="1D1C1D"/>
                </a:solidFill>
                <a:effectLst/>
                <a:latin typeface="Quicksand" panose="00000500000000000000" pitchFamily="2" charset="0"/>
              </a:rPr>
              <a:t>If you're having trouble accessing the video, here's a direct link:</a:t>
            </a:r>
            <a:endParaRPr lang="en-GB" sz="1000" dirty="0">
              <a:latin typeface="Quicksand" panose="000005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D4A92-5BAA-4BC9-C715-C26AF18B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5453" y="142343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0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9BAFF-7362-D0B5-13D2-52274F57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B8436-9702-3CEF-46F4-47516EC94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69B5B-667C-A75D-F13E-105E7067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DE92-5E3B-424A-B0AA-E4B267B2D80D}" type="slidenum">
              <a:rPr lang="en-GB" smtClean="0"/>
              <a:pPr/>
              <a:t>24</a:t>
            </a:fld>
            <a:r>
              <a:rPr lang="en-GB"/>
              <a:t> of 50</a:t>
            </a:r>
          </a:p>
        </p:txBody>
      </p:sp>
      <p:pic>
        <p:nvPicPr>
          <p:cNvPr id="5" name="Online Media 3" title="REVIEW">
            <a:hlinkClick r:id="" action="ppaction://media"/>
            <a:extLst>
              <a:ext uri="{FF2B5EF4-FFF2-40B4-BE49-F238E27FC236}">
                <a16:creationId xmlns:a16="http://schemas.microsoft.com/office/drawing/2014/main" id="{2465DDF3-E267-B2BE-BA93-52DB0B9781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50" y="0"/>
            <a:ext cx="12175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7DF3AFA-9FD2-35B6-0458-22DCB29ACF05}"/>
              </a:ext>
            </a:extLst>
          </p:cNvPr>
          <p:cNvSpPr/>
          <p:nvPr/>
        </p:nvSpPr>
        <p:spPr>
          <a:xfrm>
            <a:off x="5825067" y="1018711"/>
            <a:ext cx="1339713" cy="4789426"/>
          </a:xfrm>
          <a:prstGeom prst="roundRect">
            <a:avLst>
              <a:gd name="adj" fmla="val 22987"/>
            </a:avLst>
          </a:prstGeom>
          <a:solidFill>
            <a:srgbClr val="D0C3ED">
              <a:alpha val="20000"/>
            </a:srgbClr>
          </a:solidFill>
          <a:ln>
            <a:solidFill>
              <a:srgbClr val="D0C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D48BE2-DCFE-0EC7-C30B-19F4CC87A6F3}"/>
              </a:ext>
            </a:extLst>
          </p:cNvPr>
          <p:cNvSpPr txBox="1">
            <a:spLocks/>
          </p:cNvSpPr>
          <p:nvPr/>
        </p:nvSpPr>
        <p:spPr>
          <a:xfrm>
            <a:off x="838200" y="20864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5400" b="1" kern="100" dirty="0"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" sz="4800" b="1" kern="100" dirty="0"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" sz="4800" b="1" dirty="0">
                <a:latin typeface="Bahnschrift Condensed" panose="020B0502040204020203" pitchFamily="34" charset="0"/>
              </a:rPr>
              <a:t>an you remember </a:t>
            </a:r>
          </a:p>
          <a:p>
            <a:r>
              <a:rPr lang="en" sz="4800" b="1" dirty="0">
                <a:latin typeface="Bahnschrift Condensed" panose="020B0502040204020203" pitchFamily="34" charset="0"/>
              </a:rPr>
              <a:t>what each letter </a:t>
            </a:r>
          </a:p>
          <a:p>
            <a:r>
              <a:rPr lang="en" sz="4800" b="1" dirty="0">
                <a:latin typeface="Bahnschrift Condensed" panose="020B0502040204020203" pitchFamily="34" charset="0"/>
              </a:rPr>
              <a:t>stands for?</a:t>
            </a:r>
            <a:endParaRPr lang="en-GB" sz="5400" b="1" dirty="0">
              <a:latin typeface="Bahnschrift Condensed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C6F210-6B80-E7D9-DDFD-10C544002AF2}"/>
              </a:ext>
            </a:extLst>
          </p:cNvPr>
          <p:cNvSpPr txBox="1"/>
          <p:nvPr/>
        </p:nvSpPr>
        <p:spPr>
          <a:xfrm>
            <a:off x="6029049" y="1188041"/>
            <a:ext cx="966401" cy="993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kern="100" dirty="0">
                <a:solidFill>
                  <a:srgbClr val="987DD8"/>
                </a:solidFill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endParaRPr lang="en-US" sz="4400" b="1" kern="100" dirty="0">
              <a:solidFill>
                <a:srgbClr val="987DD8"/>
              </a:solidFill>
              <a:effectLst/>
              <a:latin typeface="Bahnschrift Condensed" panose="020B0502040204020203" pitchFamily="34" charset="0"/>
              <a:ea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54DFCD-F8EE-38E9-ECEB-2B5FA89041D1}"/>
              </a:ext>
            </a:extLst>
          </p:cNvPr>
          <p:cNvSpPr txBox="1"/>
          <p:nvPr/>
        </p:nvSpPr>
        <p:spPr>
          <a:xfrm>
            <a:off x="6029049" y="1831511"/>
            <a:ext cx="966401" cy="993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kern="100" dirty="0">
                <a:solidFill>
                  <a:srgbClr val="987DD8"/>
                </a:solidFill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endParaRPr lang="en-US" sz="4400" b="1" kern="100" dirty="0">
              <a:solidFill>
                <a:srgbClr val="987DD8"/>
              </a:solidFill>
              <a:effectLst/>
              <a:latin typeface="Bahnschrift Condensed" panose="020B0502040204020203" pitchFamily="34" charset="0"/>
              <a:ea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F2D732-C801-DB25-D2D0-C2154A5C9FC5}"/>
              </a:ext>
            </a:extLst>
          </p:cNvPr>
          <p:cNvSpPr txBox="1"/>
          <p:nvPr/>
        </p:nvSpPr>
        <p:spPr>
          <a:xfrm>
            <a:off x="6029049" y="2508567"/>
            <a:ext cx="966401" cy="993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kern="100" dirty="0">
                <a:solidFill>
                  <a:srgbClr val="987DD8"/>
                </a:solidFill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endParaRPr lang="en-US" sz="4400" b="1" kern="100" dirty="0">
              <a:solidFill>
                <a:srgbClr val="987DD8"/>
              </a:solidFill>
              <a:effectLst/>
              <a:latin typeface="Bahnschrift Condensed" panose="020B0502040204020203" pitchFamily="34" charset="0"/>
              <a:ea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96161F-8198-97D1-F240-FE7BC502F359}"/>
              </a:ext>
            </a:extLst>
          </p:cNvPr>
          <p:cNvSpPr txBox="1"/>
          <p:nvPr/>
        </p:nvSpPr>
        <p:spPr>
          <a:xfrm>
            <a:off x="6029049" y="3152037"/>
            <a:ext cx="966401" cy="993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kern="100" dirty="0">
                <a:solidFill>
                  <a:srgbClr val="987DD8"/>
                </a:solidFill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endParaRPr lang="en-US" sz="4400" b="1" kern="100" dirty="0">
              <a:solidFill>
                <a:srgbClr val="987DD8"/>
              </a:solidFill>
              <a:effectLst/>
              <a:latin typeface="Bahnschrift Condensed" panose="020B0502040204020203" pitchFamily="34" charset="0"/>
              <a:ea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D79A3A-442A-86E5-99F6-670E9FF22C5B}"/>
              </a:ext>
            </a:extLst>
          </p:cNvPr>
          <p:cNvSpPr txBox="1"/>
          <p:nvPr/>
        </p:nvSpPr>
        <p:spPr>
          <a:xfrm>
            <a:off x="6029049" y="3809135"/>
            <a:ext cx="966401" cy="993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kern="100" dirty="0">
                <a:solidFill>
                  <a:srgbClr val="987DD8"/>
                </a:solidFill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endParaRPr lang="en-US" sz="4400" b="1" kern="100" dirty="0">
              <a:solidFill>
                <a:srgbClr val="987DD8"/>
              </a:solidFill>
              <a:effectLst/>
              <a:latin typeface="Bahnschrift Condensed" panose="020B0502040204020203" pitchFamily="34" charset="0"/>
              <a:ea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03E934-57F1-39D3-E47E-496CBC1194FF}"/>
              </a:ext>
            </a:extLst>
          </p:cNvPr>
          <p:cNvSpPr txBox="1"/>
          <p:nvPr/>
        </p:nvSpPr>
        <p:spPr>
          <a:xfrm>
            <a:off x="6029049" y="4431071"/>
            <a:ext cx="966401" cy="993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kern="100" dirty="0">
                <a:solidFill>
                  <a:srgbClr val="987DD8"/>
                </a:solidFill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endParaRPr lang="en-US" sz="4400" b="1" kern="100" dirty="0">
              <a:solidFill>
                <a:srgbClr val="987DD8"/>
              </a:solidFill>
              <a:effectLst/>
              <a:latin typeface="Bahnschrift Condensed" panose="020B0502040204020203" pitchFamily="34" charset="0"/>
              <a:ea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31B00E-3CB9-DD51-1536-279997CB7B4B}"/>
              </a:ext>
            </a:extLst>
          </p:cNvPr>
          <p:cNvSpPr txBox="1"/>
          <p:nvPr/>
        </p:nvSpPr>
        <p:spPr>
          <a:xfrm>
            <a:off x="7798318" y="1188041"/>
            <a:ext cx="7103016" cy="993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kern="100" dirty="0">
                <a:solidFill>
                  <a:srgbClr val="7030A0"/>
                </a:solidFill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REPUTATION</a:t>
            </a:r>
            <a:endParaRPr lang="en-US" sz="4400" b="1" kern="100" dirty="0">
              <a:solidFill>
                <a:srgbClr val="7030A0"/>
              </a:solidFill>
              <a:effectLst/>
              <a:latin typeface="Bahnschrift Condensed" panose="020B0502040204020203" pitchFamily="34" charset="0"/>
              <a:ea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8DEDA0-0486-CD62-C232-B9811E562C52}"/>
              </a:ext>
            </a:extLst>
          </p:cNvPr>
          <p:cNvSpPr txBox="1"/>
          <p:nvPr/>
        </p:nvSpPr>
        <p:spPr>
          <a:xfrm>
            <a:off x="7798318" y="1831511"/>
            <a:ext cx="5097773" cy="993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kern="100" dirty="0">
                <a:solidFill>
                  <a:srgbClr val="7030A0"/>
                </a:solidFill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EVIDENCE</a:t>
            </a:r>
            <a:endParaRPr lang="en-US" sz="4400" b="1" kern="100" dirty="0">
              <a:solidFill>
                <a:srgbClr val="7030A0"/>
              </a:solidFill>
              <a:effectLst/>
              <a:latin typeface="Bahnschrift Condensed" panose="020B0502040204020203" pitchFamily="34" charset="0"/>
              <a:ea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8E5EC6-A526-E201-648A-20AD33D21CFF}"/>
              </a:ext>
            </a:extLst>
          </p:cNvPr>
          <p:cNvSpPr txBox="1"/>
          <p:nvPr/>
        </p:nvSpPr>
        <p:spPr>
          <a:xfrm>
            <a:off x="7798318" y="2508567"/>
            <a:ext cx="7103016" cy="993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kern="100" dirty="0">
                <a:solidFill>
                  <a:srgbClr val="7030A0"/>
                </a:solidFill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VERIFICATION</a:t>
            </a:r>
            <a:endParaRPr lang="en-US" sz="4400" b="1" kern="100" dirty="0">
              <a:solidFill>
                <a:srgbClr val="7030A0"/>
              </a:solidFill>
              <a:effectLst/>
              <a:latin typeface="Bahnschrift Condensed" panose="020B0502040204020203" pitchFamily="34" charset="0"/>
              <a:ea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E83D7A-9E37-5058-DFF5-C4A8D05139F8}"/>
              </a:ext>
            </a:extLst>
          </p:cNvPr>
          <p:cNvSpPr txBox="1"/>
          <p:nvPr/>
        </p:nvSpPr>
        <p:spPr>
          <a:xfrm>
            <a:off x="7798318" y="3152037"/>
            <a:ext cx="5614760" cy="993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kern="100" dirty="0">
                <a:solidFill>
                  <a:srgbClr val="7030A0"/>
                </a:solidFill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INTENT</a:t>
            </a:r>
            <a:endParaRPr lang="en-US" sz="4400" b="1" kern="100" dirty="0">
              <a:solidFill>
                <a:srgbClr val="7030A0"/>
              </a:solidFill>
              <a:effectLst/>
              <a:latin typeface="Bahnschrift Condensed" panose="020B0502040204020203" pitchFamily="34" charset="0"/>
              <a:ea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BE3470-8AFA-85AD-46F1-DD6D9742CC03}"/>
              </a:ext>
            </a:extLst>
          </p:cNvPr>
          <p:cNvSpPr txBox="1"/>
          <p:nvPr/>
        </p:nvSpPr>
        <p:spPr>
          <a:xfrm>
            <a:off x="7798318" y="3809135"/>
            <a:ext cx="5097773" cy="993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kern="100" dirty="0">
                <a:solidFill>
                  <a:srgbClr val="7030A0"/>
                </a:solidFill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EMOTIONS</a:t>
            </a:r>
            <a:endParaRPr lang="en-US" sz="4400" b="1" kern="100" dirty="0">
              <a:solidFill>
                <a:srgbClr val="7030A0"/>
              </a:solidFill>
              <a:effectLst/>
              <a:latin typeface="Bahnschrift Condensed" panose="020B0502040204020203" pitchFamily="34" charset="0"/>
              <a:ea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03E2F6-35AF-48F7-6F15-100D17ED3F79}"/>
              </a:ext>
            </a:extLst>
          </p:cNvPr>
          <p:cNvSpPr txBox="1"/>
          <p:nvPr/>
        </p:nvSpPr>
        <p:spPr>
          <a:xfrm>
            <a:off x="7798318" y="4431071"/>
            <a:ext cx="6778297" cy="993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kern="100" dirty="0">
                <a:solidFill>
                  <a:srgbClr val="7030A0"/>
                </a:solidFill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WEIGHT IT UP</a:t>
            </a:r>
            <a:endParaRPr lang="en-US" sz="4400" b="1" kern="100" dirty="0">
              <a:solidFill>
                <a:srgbClr val="7030A0"/>
              </a:solidFill>
              <a:effectLst/>
              <a:latin typeface="Bahnschrift Condensed" panose="020B0502040204020203" pitchFamily="34" charset="0"/>
              <a:ea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F89EC179-6C3A-CFF1-3F94-3C74139A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9727" y="6356350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40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3" grpId="0"/>
      <p:bldP spid="17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C26B923-67C3-FDB5-1597-8E3A4F719CC6}"/>
              </a:ext>
            </a:extLst>
          </p:cNvPr>
          <p:cNvSpPr/>
          <p:nvPr/>
        </p:nvSpPr>
        <p:spPr>
          <a:xfrm>
            <a:off x="529796" y="2292956"/>
            <a:ext cx="2923078" cy="1782656"/>
          </a:xfrm>
          <a:prstGeom prst="roundRect">
            <a:avLst>
              <a:gd name="adj" fmla="val 22987"/>
            </a:avLst>
          </a:prstGeom>
          <a:solidFill>
            <a:srgbClr val="D0C3ED">
              <a:alpha val="20000"/>
            </a:srgbClr>
          </a:solidFill>
          <a:ln>
            <a:solidFill>
              <a:srgbClr val="D0C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8AE7152-78C2-7A5A-6BF1-A72EDC9840B4}"/>
              </a:ext>
            </a:extLst>
          </p:cNvPr>
          <p:cNvSpPr/>
          <p:nvPr/>
        </p:nvSpPr>
        <p:spPr>
          <a:xfrm>
            <a:off x="9627302" y="5083444"/>
            <a:ext cx="2153218" cy="1125158"/>
          </a:xfrm>
          <a:prstGeom prst="roundRect">
            <a:avLst>
              <a:gd name="adj" fmla="val 22987"/>
            </a:avLst>
          </a:prstGeom>
          <a:solidFill>
            <a:srgbClr val="D0C3ED">
              <a:alpha val="20000"/>
            </a:srgbClr>
          </a:solidFill>
          <a:ln>
            <a:solidFill>
              <a:srgbClr val="D0C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576FE-D709-F407-0600-E5A35C88B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0" y="6117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4800" b="1">
                <a:latin typeface="Bahnschrift Condensed" panose="020B0502040204020203" pitchFamily="34" charset="0"/>
              </a:rPr>
              <a:t>Clues of online </a:t>
            </a:r>
            <a:br>
              <a:rPr lang="en-GB" sz="4800" b="1">
                <a:latin typeface="Bahnschrift Condensed" panose="020B0502040204020203" pitchFamily="34" charset="0"/>
              </a:rPr>
            </a:br>
            <a:r>
              <a:rPr lang="en-GB" sz="4800" b="1">
                <a:latin typeface="Bahnschrift Condensed" panose="020B0502040204020203" pitchFamily="34" charset="0"/>
              </a:rPr>
              <a:t>disinformation</a:t>
            </a:r>
            <a:endParaRPr lang="en-US" sz="4800" b="1">
              <a:latin typeface="Bahnschrift 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1ABA2-F67E-6F9A-CAF4-AA786080E93B}"/>
              </a:ext>
            </a:extLst>
          </p:cNvPr>
          <p:cNvSpPr txBox="1"/>
          <p:nvPr/>
        </p:nvSpPr>
        <p:spPr>
          <a:xfrm>
            <a:off x="9804647" y="5208973"/>
            <a:ext cx="17633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dirty="0">
                <a:latin typeface="Quicksand" pitchFamily="2" charset="77"/>
              </a:rPr>
              <a:t>A suspicious URL with an unusual ending.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7AA5E7-2CE5-D3DF-B2FA-79E85E374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9072" y="199595"/>
            <a:ext cx="5284453" cy="11060485"/>
          </a:xfrm>
          <a:prstGeom prst="rect">
            <a:avLst/>
          </a:prstGeom>
        </p:spPr>
      </p:pic>
      <p:pic>
        <p:nvPicPr>
          <p:cNvPr id="1026" name="Picture 2" descr="Funny image with senior  man">
            <a:extLst>
              <a:ext uri="{FF2B5EF4-FFF2-40B4-BE49-F238E27FC236}">
                <a16:creationId xmlns:a16="http://schemas.microsoft.com/office/drawing/2014/main" id="{D3E0E9FA-5A29-DD44-D5D2-FA1D93FC8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548" y="1239853"/>
            <a:ext cx="4603264" cy="306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DF0766-5D2F-9B33-5A18-5B25F4324247}"/>
              </a:ext>
            </a:extLst>
          </p:cNvPr>
          <p:cNvSpPr txBox="1"/>
          <p:nvPr/>
        </p:nvSpPr>
        <p:spPr>
          <a:xfrm>
            <a:off x="4458202" y="4435500"/>
            <a:ext cx="424857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dirty="0">
                <a:latin typeface="Quicksand" pitchFamily="2" charset="77"/>
              </a:rPr>
              <a:t>You won’t believe what happens when man and bear get into wrestling match...”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dirty="0">
                <a:latin typeface="Quicksand" pitchFamily="2" charset="77"/>
              </a:rPr>
              <a:t>Watch here</a:t>
            </a:r>
            <a:r>
              <a:rPr lang="en-GB" sz="2000" dirty="0">
                <a:highlight>
                  <a:srgbClr val="987DD8"/>
                </a:highlight>
                <a:latin typeface="Quicksand" pitchFamily="2" charset="77"/>
              </a:rPr>
              <a:t>: </a:t>
            </a:r>
            <a:r>
              <a:rPr lang="en-GB" dirty="0">
                <a:highlight>
                  <a:srgbClr val="987DD8"/>
                </a:highlight>
                <a:latin typeface="Quicksand" pitchFamily="2" charset="77"/>
              </a:rPr>
              <a:t>www.breaknews.biz.org/ </a:t>
            </a:r>
            <a:r>
              <a:rPr lang="en-GB" dirty="0" err="1">
                <a:highlight>
                  <a:srgbClr val="987DD8"/>
                </a:highlight>
                <a:latin typeface="Quicksand" pitchFamily="2" charset="77"/>
              </a:rPr>
              <a:t>bearfight</a:t>
            </a:r>
            <a:r>
              <a:rPr lang="en-GB" dirty="0">
                <a:highlight>
                  <a:srgbClr val="987DD8"/>
                </a:highlight>
                <a:latin typeface="Quicksand" pitchFamily="2" charset="77"/>
              </a:rPr>
              <a:t>/click-through/</a:t>
            </a:r>
            <a:endParaRPr lang="en-GB" sz="2000" dirty="0">
              <a:highlight>
                <a:srgbClr val="987DD8"/>
              </a:highlight>
              <a:latin typeface="Quicksand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2F00AA-377C-FB9F-1AB3-738FF644CE16}"/>
              </a:ext>
            </a:extLst>
          </p:cNvPr>
          <p:cNvSpPr txBox="1"/>
          <p:nvPr/>
        </p:nvSpPr>
        <p:spPr>
          <a:xfrm>
            <a:off x="771373" y="2554568"/>
            <a:ext cx="249495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dirty="0">
                <a:latin typeface="Quicksand" pitchFamily="2" charset="77"/>
              </a:rPr>
              <a:t>Highly emotional or exaggerated language,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dirty="0">
                <a:latin typeface="Quicksand" pitchFamily="2" charset="77"/>
              </a:rPr>
              <a:t> </a:t>
            </a:r>
            <a:br>
              <a:rPr lang="en-GB" sz="1600" dirty="0">
                <a:latin typeface="Quicksand" pitchFamily="2" charset="77"/>
              </a:rPr>
            </a:br>
            <a:r>
              <a:rPr lang="en-GB" sz="1600" dirty="0">
                <a:latin typeface="Quicksand" pitchFamily="2" charset="77"/>
              </a:rPr>
              <a:t>(e.g. clickbait headlines).</a:t>
            </a:r>
            <a:endParaRPr lang="en-GB" sz="1600" b="1" dirty="0">
              <a:solidFill>
                <a:srgbClr val="E67FA1"/>
              </a:solidFill>
              <a:latin typeface="Quicksan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6659B7-36B7-7D49-D085-29A7FACC29F7}"/>
              </a:ext>
            </a:extLst>
          </p:cNvPr>
          <p:cNvSpPr txBox="1"/>
          <p:nvPr/>
        </p:nvSpPr>
        <p:spPr>
          <a:xfrm>
            <a:off x="4458202" y="6202461"/>
            <a:ext cx="4248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987DD8"/>
                </a:solidFill>
                <a:latin typeface="Quicksand" pitchFamily="2" charset="77"/>
              </a:rPr>
              <a:t>REAL LIFE                                                          </a:t>
            </a:r>
            <a:r>
              <a:rPr lang="en-GB" sz="1400" dirty="0">
                <a:solidFill>
                  <a:srgbClr val="987DD8"/>
                </a:solidFill>
                <a:latin typeface="Quicksand" pitchFamily="2" charset="77"/>
              </a:rPr>
              <a:t>3</a:t>
            </a:r>
            <a:r>
              <a:rPr lang="en-GB" sz="1400" dirty="0">
                <a:solidFill>
                  <a:srgbClr val="E67FA1"/>
                </a:solidFill>
                <a:latin typeface="Quicksand" pitchFamily="2" charset="77"/>
              </a:rPr>
              <a:t> </a:t>
            </a:r>
          </a:p>
        </p:txBody>
      </p:sp>
      <p:pic>
        <p:nvPicPr>
          <p:cNvPr id="13" name="Graphic 12" descr="Speech with solid fill">
            <a:extLst>
              <a:ext uri="{FF2B5EF4-FFF2-40B4-BE49-F238E27FC236}">
                <a16:creationId xmlns:a16="http://schemas.microsoft.com/office/drawing/2014/main" id="{35E18A12-25ED-521A-1986-A5BDB9221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6708" y="6209519"/>
            <a:ext cx="323129" cy="323129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43CEF95-DDE2-A0B2-E605-12722555BABF}"/>
              </a:ext>
            </a:extLst>
          </p:cNvPr>
          <p:cNvSpPr/>
          <p:nvPr/>
        </p:nvSpPr>
        <p:spPr>
          <a:xfrm>
            <a:off x="9627302" y="2327105"/>
            <a:ext cx="2153218" cy="2414596"/>
          </a:xfrm>
          <a:prstGeom prst="roundRect">
            <a:avLst>
              <a:gd name="adj" fmla="val 22987"/>
            </a:avLst>
          </a:prstGeom>
          <a:solidFill>
            <a:srgbClr val="D0C3ED">
              <a:alpha val="20000"/>
            </a:srgbClr>
          </a:solidFill>
          <a:ln>
            <a:solidFill>
              <a:srgbClr val="D0C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9EF145-2AE3-264D-8353-827A783E7266}"/>
              </a:ext>
            </a:extLst>
          </p:cNvPr>
          <p:cNvSpPr txBox="1"/>
          <p:nvPr/>
        </p:nvSpPr>
        <p:spPr>
          <a:xfrm>
            <a:off x="9718480" y="2515779"/>
            <a:ext cx="193564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dirty="0">
                <a:latin typeface="Quicksand" pitchFamily="2" charset="77"/>
              </a:rPr>
              <a:t>Edited / AI photos or images: spreaders of false information often use digital tools to manipulate images to support their ‘story’.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5D5B82-4E9D-CA59-0CCE-3E2FC730C58A}"/>
              </a:ext>
            </a:extLst>
          </p:cNvPr>
          <p:cNvCxnSpPr>
            <a:cxnSpLocks/>
          </p:cNvCxnSpPr>
          <p:nvPr/>
        </p:nvCxnSpPr>
        <p:spPr>
          <a:xfrm>
            <a:off x="2907941" y="3634923"/>
            <a:ext cx="1573020" cy="998064"/>
          </a:xfrm>
          <a:prstGeom prst="straightConnector1">
            <a:avLst/>
          </a:prstGeom>
          <a:ln>
            <a:solidFill>
              <a:srgbClr val="987DD8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B95C04-88E8-7CB4-223F-8F80298EDF6A}"/>
              </a:ext>
            </a:extLst>
          </p:cNvPr>
          <p:cNvCxnSpPr>
            <a:cxnSpLocks/>
          </p:cNvCxnSpPr>
          <p:nvPr/>
        </p:nvCxnSpPr>
        <p:spPr>
          <a:xfrm flipH="1">
            <a:off x="8059119" y="2999313"/>
            <a:ext cx="1693206" cy="947502"/>
          </a:xfrm>
          <a:prstGeom prst="straightConnector1">
            <a:avLst/>
          </a:prstGeom>
          <a:ln>
            <a:solidFill>
              <a:srgbClr val="987DD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D61FDCA-4B50-0C5E-BE57-75EA71A147D3}"/>
              </a:ext>
            </a:extLst>
          </p:cNvPr>
          <p:cNvCxnSpPr>
            <a:cxnSpLocks/>
          </p:cNvCxnSpPr>
          <p:nvPr/>
        </p:nvCxnSpPr>
        <p:spPr>
          <a:xfrm flipH="1">
            <a:off x="7163444" y="5803720"/>
            <a:ext cx="2641203" cy="253456"/>
          </a:xfrm>
          <a:prstGeom prst="straightConnector1">
            <a:avLst/>
          </a:prstGeom>
          <a:ln>
            <a:solidFill>
              <a:srgbClr val="987DD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8F70DE4-F259-AD80-0CB0-C9FCAA3DDF3D}"/>
              </a:ext>
            </a:extLst>
          </p:cNvPr>
          <p:cNvSpPr/>
          <p:nvPr/>
        </p:nvSpPr>
        <p:spPr>
          <a:xfrm>
            <a:off x="529796" y="4956846"/>
            <a:ext cx="2923078" cy="1414025"/>
          </a:xfrm>
          <a:prstGeom prst="roundRect">
            <a:avLst>
              <a:gd name="adj" fmla="val 22987"/>
            </a:avLst>
          </a:prstGeom>
          <a:solidFill>
            <a:srgbClr val="D0C3ED">
              <a:alpha val="20000"/>
            </a:srgbClr>
          </a:solidFill>
          <a:ln>
            <a:solidFill>
              <a:srgbClr val="D0C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CEB7E4-2F3C-C36C-AC4E-5CA261C808B5}"/>
              </a:ext>
            </a:extLst>
          </p:cNvPr>
          <p:cNvSpPr txBox="1"/>
          <p:nvPr/>
        </p:nvSpPr>
        <p:spPr>
          <a:xfrm>
            <a:off x="771373" y="5242351"/>
            <a:ext cx="24949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latin typeface="Quicksand" pitchFamily="2" charset="77"/>
              </a:rPr>
              <a:t>A less well-known, or unknown, publication name and logo. </a:t>
            </a:r>
            <a:endParaRPr lang="en-GB" sz="1600">
              <a:solidFill>
                <a:srgbClr val="E67FA1"/>
              </a:solidFill>
              <a:latin typeface="Quicksand" pitchFamily="2" charset="77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6E66742-B158-0F34-10C4-98B9FDC19856}"/>
              </a:ext>
            </a:extLst>
          </p:cNvPr>
          <p:cNvSpPr/>
          <p:nvPr/>
        </p:nvSpPr>
        <p:spPr>
          <a:xfrm>
            <a:off x="9627302" y="199596"/>
            <a:ext cx="2153218" cy="1759460"/>
          </a:xfrm>
          <a:prstGeom prst="roundRect">
            <a:avLst>
              <a:gd name="adj" fmla="val 22987"/>
            </a:avLst>
          </a:prstGeom>
          <a:solidFill>
            <a:srgbClr val="D0C3ED">
              <a:alpha val="20000"/>
            </a:srgbClr>
          </a:solidFill>
          <a:ln>
            <a:solidFill>
              <a:srgbClr val="D0C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82CC01-7431-9CCD-BB99-DC910A6AA9A6}"/>
              </a:ext>
            </a:extLst>
          </p:cNvPr>
          <p:cNvSpPr txBox="1"/>
          <p:nvPr/>
        </p:nvSpPr>
        <p:spPr>
          <a:xfrm>
            <a:off x="9752325" y="377882"/>
            <a:ext cx="194889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dirty="0">
                <a:latin typeface="Quicksand" pitchFamily="2" charset="77"/>
              </a:rPr>
              <a:t>Blurred or altered logos of well-known news organisations, 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dirty="0">
                <a:latin typeface="Quicksand" pitchFamily="2" charset="77"/>
              </a:rPr>
              <a:t>(e.g. the BBC).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98353D2-9BF7-503B-3AFA-160B63DAEFA7}"/>
              </a:ext>
            </a:extLst>
          </p:cNvPr>
          <p:cNvCxnSpPr/>
          <p:nvPr/>
        </p:nvCxnSpPr>
        <p:spPr>
          <a:xfrm flipH="1">
            <a:off x="8721829" y="1669111"/>
            <a:ext cx="1082818" cy="340785"/>
          </a:xfrm>
          <a:prstGeom prst="straightConnector1">
            <a:avLst/>
          </a:prstGeom>
          <a:ln>
            <a:solidFill>
              <a:srgbClr val="987DD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113604E-A4E9-92DF-4276-73BCD1389277}"/>
              </a:ext>
            </a:extLst>
          </p:cNvPr>
          <p:cNvCxnSpPr>
            <a:cxnSpLocks/>
          </p:cNvCxnSpPr>
          <p:nvPr/>
        </p:nvCxnSpPr>
        <p:spPr>
          <a:xfrm flipV="1">
            <a:off x="2947174" y="5657850"/>
            <a:ext cx="1511028" cy="298813"/>
          </a:xfrm>
          <a:prstGeom prst="straightConnector1">
            <a:avLst/>
          </a:prstGeom>
          <a:ln>
            <a:solidFill>
              <a:srgbClr val="987DD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A red square with white text&#10;&#10;Description automatically generated">
            <a:extLst>
              <a:ext uri="{FF2B5EF4-FFF2-40B4-BE49-F238E27FC236}">
                <a16:creationId xmlns:a16="http://schemas.microsoft.com/office/drawing/2014/main" id="{28580312-D912-9179-D6B0-0C877E1CA9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19" y="1906657"/>
            <a:ext cx="606700" cy="473216"/>
          </a:xfrm>
          <a:prstGeom prst="rect">
            <a:avLst/>
          </a:pr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C80EB3A-7290-BBC2-C8D2-C51B584B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9727" y="6356350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39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6" grpId="0"/>
      <p:bldP spid="10" grpId="0"/>
      <p:bldP spid="16" grpId="0" animBg="1"/>
      <p:bldP spid="17" grpId="0"/>
      <p:bldP spid="26" grpId="0" animBg="1"/>
      <p:bldP spid="27" grpId="0"/>
      <p:bldP spid="32" grpId="0" animBg="1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5B52FAC-C8F2-3FF5-1B5B-9260F8BBE246}"/>
              </a:ext>
            </a:extLst>
          </p:cNvPr>
          <p:cNvSpPr/>
          <p:nvPr/>
        </p:nvSpPr>
        <p:spPr>
          <a:xfrm>
            <a:off x="8325053" y="-279400"/>
            <a:ext cx="3866947" cy="7416799"/>
          </a:xfrm>
          <a:prstGeom prst="rect">
            <a:avLst/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9C54D-1FED-2526-BDF3-6A99EA4D9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124" y="763304"/>
            <a:ext cx="10550774" cy="1205865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" sz="4000" dirty="0">
                <a:latin typeface="Bahnschrift Condensed" panose="020B0502040204020203" pitchFamily="34" charset="0"/>
              </a:rPr>
              <a:t>What can you do if you are worried </a:t>
            </a:r>
            <a:br>
              <a:rPr lang="en" sz="4000" dirty="0">
                <a:latin typeface="Bahnschrift Condensed" panose="020B0502040204020203" pitchFamily="34" charset="0"/>
              </a:rPr>
            </a:br>
            <a:r>
              <a:rPr lang="en" sz="4000" dirty="0">
                <a:latin typeface="Bahnschrift Condensed" panose="020B0502040204020203" pitchFamily="34" charset="0"/>
              </a:rPr>
              <a:t>someone around you is being radicalised?</a:t>
            </a:r>
            <a:endParaRPr lang="en-US" sz="8000" dirty="0">
              <a:latin typeface="Bahnschrift Condensed" panose="020B0502040204020203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66498A3-8E4F-BF6B-1BBF-8D211FAA9602}"/>
              </a:ext>
            </a:extLst>
          </p:cNvPr>
          <p:cNvSpPr txBox="1">
            <a:spLocks/>
          </p:cNvSpPr>
          <p:nvPr/>
        </p:nvSpPr>
        <p:spPr>
          <a:xfrm>
            <a:off x="611956" y="2728779"/>
            <a:ext cx="11219260" cy="3018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966431-CE94-11D5-FDCB-353AA4C50747}"/>
              </a:ext>
            </a:extLst>
          </p:cNvPr>
          <p:cNvSpPr txBox="1"/>
          <p:nvPr/>
        </p:nvSpPr>
        <p:spPr>
          <a:xfrm>
            <a:off x="769123" y="2626216"/>
            <a:ext cx="3667409" cy="1605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GB" sz="2000" b="1" dirty="0">
                <a:solidFill>
                  <a:schemeClr val="dk1"/>
                </a:solidFill>
                <a:latin typeface="Quicksand" pitchFamily="2" charset="77"/>
                <a:ea typeface="Calibri"/>
                <a:cs typeface="Calibri"/>
                <a:sym typeface="Calibri"/>
              </a:rPr>
              <a:t>All the teachers at your school have had </a:t>
            </a:r>
            <a:r>
              <a:rPr lang="en-GB" sz="2000" b="1" dirty="0">
                <a:solidFill>
                  <a:srgbClr val="987DD8"/>
                </a:solidFill>
                <a:latin typeface="Quicksand" pitchFamily="2" charset="77"/>
                <a:ea typeface="Calibri"/>
                <a:cs typeface="Calibri"/>
                <a:sym typeface="Calibri"/>
              </a:rPr>
              <a:t>‘Prevent’ </a:t>
            </a:r>
            <a:r>
              <a:rPr lang="en-GB" sz="2000" b="1" dirty="0">
                <a:solidFill>
                  <a:schemeClr val="dk1"/>
                </a:solidFill>
                <a:latin typeface="Quicksand" pitchFamily="2" charset="77"/>
                <a:ea typeface="Calibri"/>
                <a:cs typeface="Calibri"/>
                <a:sym typeface="Calibri"/>
              </a:rPr>
              <a:t>training. </a:t>
            </a:r>
            <a:endParaRPr lang="en-GB" sz="800" dirty="0">
              <a:solidFill>
                <a:schemeClr val="dk1"/>
              </a:solidFill>
              <a:latin typeface="Quicksand" pitchFamily="2" charset="77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000" b="1" dirty="0">
                <a:solidFill>
                  <a:srgbClr val="987DD8"/>
                </a:solidFill>
                <a:latin typeface="Quicksand" pitchFamily="2" charset="77"/>
                <a:ea typeface="Calibri"/>
                <a:cs typeface="Calibri"/>
                <a:sym typeface="Calibri"/>
              </a:rPr>
              <a:t>You could talk to a trusted adult at school or home.</a:t>
            </a:r>
          </a:p>
        </p:txBody>
      </p:sp>
      <p:pic>
        <p:nvPicPr>
          <p:cNvPr id="3" name="Picture 2" descr="A child in a tie holding a phone&#10;&#10;Description automatically generated">
            <a:extLst>
              <a:ext uri="{FF2B5EF4-FFF2-40B4-BE49-F238E27FC236}">
                <a16:creationId xmlns:a16="http://schemas.microsoft.com/office/drawing/2014/main" id="{87D00E5E-5E7E-B007-AD87-99CC9740C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14"/>
          <a:stretch/>
        </p:blipFill>
        <p:spPr>
          <a:xfrm>
            <a:off x="4937423" y="2521418"/>
            <a:ext cx="6485454" cy="3623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201770-0828-64E7-3D27-F7741731E004}"/>
              </a:ext>
            </a:extLst>
          </p:cNvPr>
          <p:cNvSpPr txBox="1"/>
          <p:nvPr/>
        </p:nvSpPr>
        <p:spPr>
          <a:xfrm>
            <a:off x="769124" y="4656069"/>
            <a:ext cx="3667409" cy="1201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000">
                <a:solidFill>
                  <a:schemeClr val="dk1"/>
                </a:solidFill>
                <a:latin typeface="Quicksand" pitchFamily="2" charset="77"/>
                <a:ea typeface="Calibri"/>
                <a:cs typeface="Calibri"/>
                <a:sym typeface="Calibri"/>
              </a:rPr>
              <a:t>Even if you are not sure, but you are worried something ‘isn’t right’, speak to someone you trust.</a:t>
            </a:r>
            <a:endParaRPr lang="en-GB" sz="800">
              <a:solidFill>
                <a:schemeClr val="dk1"/>
              </a:solidFill>
              <a:latin typeface="Quicksand" pitchFamily="2" charset="77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16A71-8005-A2C2-C067-132F38DE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8378" y="6356350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>
                <a:solidFill>
                  <a:schemeClr val="bg1"/>
                </a:solidFill>
              </a:rPr>
              <a:t>27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2BFDC3-41EA-A380-5D99-EB63D254DE5D}"/>
              </a:ext>
            </a:extLst>
          </p:cNvPr>
          <p:cNvSpPr/>
          <p:nvPr/>
        </p:nvSpPr>
        <p:spPr>
          <a:xfrm>
            <a:off x="8734214" y="0"/>
            <a:ext cx="3457786" cy="6858000"/>
          </a:xfrm>
          <a:prstGeom prst="rect">
            <a:avLst/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8619B30-B649-204C-8CB8-834705514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6391" y="845235"/>
            <a:ext cx="6039827" cy="516753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9AC7C5F-5ABD-965C-6387-30D3AE4D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44" y="2502995"/>
            <a:ext cx="3766153" cy="1117446"/>
          </a:xfrm>
        </p:spPr>
        <p:txBody>
          <a:bodyPr>
            <a:noAutofit/>
          </a:bodyPr>
          <a:lstStyle/>
          <a:p>
            <a:r>
              <a:rPr lang="en-GB" dirty="0">
                <a:latin typeface="Bahnschrift Condensed" panose="020B0502040204020203" pitchFamily="34" charset="0"/>
              </a:rPr>
              <a:t>This short film has some tips on how to help yourself and others in a risky situation.</a:t>
            </a:r>
            <a:br>
              <a:rPr lang="en-GB" dirty="0">
                <a:latin typeface="Bahnschrift Condensed" panose="020B0502040204020203" pitchFamily="34" charset="0"/>
              </a:rPr>
            </a:br>
            <a:endParaRPr lang="en-GB" b="1" dirty="0">
              <a:latin typeface="Bahnschrift Condensed" panose="020B0502040204020203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CB9332-FC7D-F7D6-DBD0-C057CD4DC34A}"/>
              </a:ext>
            </a:extLst>
          </p:cNvPr>
          <p:cNvSpPr txBox="1">
            <a:spLocks/>
          </p:cNvSpPr>
          <p:nvPr/>
        </p:nvSpPr>
        <p:spPr>
          <a:xfrm>
            <a:off x="6937437" y="1591676"/>
            <a:ext cx="4114800" cy="1351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dirty="0">
                <a:solidFill>
                  <a:srgbClr val="987DD8"/>
                </a:solidFill>
                <a:latin typeface="Quicksand" pitchFamily="2" charset="77"/>
              </a:rPr>
              <a:t>Click for video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9DDBE-59C1-2160-E1E3-37620334CE2D}"/>
              </a:ext>
            </a:extLst>
          </p:cNvPr>
          <p:cNvSpPr txBox="1"/>
          <p:nvPr/>
        </p:nvSpPr>
        <p:spPr>
          <a:xfrm>
            <a:off x="2541304" y="4832043"/>
            <a:ext cx="1391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rgbClr val="987DD8"/>
                </a:solidFill>
                <a:latin typeface="Quicksand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Staying safe</a:t>
            </a:r>
            <a:endParaRPr lang="en-GB" sz="1500" dirty="0">
              <a:solidFill>
                <a:srgbClr val="987DD8"/>
              </a:solidFill>
              <a:latin typeface="Quicksand" panose="00000500000000000000" pitchFamily="2" charset="0"/>
            </a:endParaRPr>
          </a:p>
          <a:p>
            <a:endParaRPr lang="en-GB" sz="1500" dirty="0">
              <a:solidFill>
                <a:srgbClr val="987DD8"/>
              </a:solidFill>
              <a:latin typeface="Quicksand" panose="00000500000000000000" pitchFamily="2" charset="0"/>
            </a:endParaRPr>
          </a:p>
          <a:p>
            <a:endParaRPr lang="en-GB" dirty="0">
              <a:solidFill>
                <a:srgbClr val="987DD8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269026-27B4-A90A-3834-3BBCC0D4330D}"/>
              </a:ext>
            </a:extLst>
          </p:cNvPr>
          <p:cNvSpPr txBox="1"/>
          <p:nvPr/>
        </p:nvSpPr>
        <p:spPr>
          <a:xfrm>
            <a:off x="835344" y="4618108"/>
            <a:ext cx="42569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0" i="0" dirty="0">
                <a:solidFill>
                  <a:srgbClr val="1D1C1D"/>
                </a:solidFill>
                <a:effectLst/>
                <a:latin typeface="Quicksand" panose="00000500000000000000" pitchFamily="2" charset="0"/>
              </a:rPr>
              <a:t>If you're having trouble accessing the video, here's a direct link:</a:t>
            </a:r>
            <a:endParaRPr lang="en-GB" sz="1500" dirty="0">
              <a:latin typeface="Quicksand" panose="00000500000000000000" pitchFamily="2" charset="0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C0795B2-50AB-360D-A777-D6C63069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8378" y="6356350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>
                <a:solidFill>
                  <a:schemeClr val="bg1"/>
                </a:solidFill>
              </a:rPr>
              <a:t>28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22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A02CD-BA60-5F44-E839-4BD507BC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DE92-5E3B-424A-B0AA-E4B267B2D80D}" type="slidenum">
              <a:rPr lang="en-GB" smtClean="0"/>
              <a:pPr/>
              <a:t>29</a:t>
            </a:fld>
            <a:r>
              <a:rPr lang="en-GB"/>
              <a:t> of 50</a:t>
            </a:r>
          </a:p>
        </p:txBody>
      </p:sp>
      <p:pic>
        <p:nvPicPr>
          <p:cNvPr id="5" name="Online Media 4" title="Staying Safe General Advice Animation">
            <a:hlinkClick r:id="" action="ppaction://media"/>
            <a:extLst>
              <a:ext uri="{FF2B5EF4-FFF2-40B4-BE49-F238E27FC236}">
                <a16:creationId xmlns:a16="http://schemas.microsoft.com/office/drawing/2014/main" id="{5E089248-FAC5-ADA1-CBB9-D69DB2E1B4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38" y="0"/>
            <a:ext cx="12174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3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E65987-5918-DC50-AC1D-C72CA6B2A742}"/>
              </a:ext>
            </a:extLst>
          </p:cNvPr>
          <p:cNvSpPr/>
          <p:nvPr/>
        </p:nvSpPr>
        <p:spPr>
          <a:xfrm>
            <a:off x="0" y="-10841"/>
            <a:ext cx="8436250" cy="6868841"/>
          </a:xfrm>
          <a:prstGeom prst="rect">
            <a:avLst/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7FA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C7EC1D-C03B-A758-5E20-EA5C685E04C5}"/>
              </a:ext>
            </a:extLst>
          </p:cNvPr>
          <p:cNvSpPr txBox="1">
            <a:spLocks/>
          </p:cNvSpPr>
          <p:nvPr/>
        </p:nvSpPr>
        <p:spPr>
          <a:xfrm>
            <a:off x="681038" y="19378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Session Expectations </a:t>
            </a:r>
            <a:br>
              <a:rPr lang="en-GB" sz="5400" dirty="0">
                <a:solidFill>
                  <a:schemeClr val="bg1"/>
                </a:solidFill>
                <a:latin typeface="Uniform ExtCond 2" panose="02000000000000000000" pitchFamily="2" charset="77"/>
              </a:rPr>
            </a:br>
            <a:endParaRPr lang="en-GB" sz="5400" dirty="0">
              <a:solidFill>
                <a:schemeClr val="bg1"/>
              </a:solidFill>
              <a:latin typeface="Uniform ExtCond 2" panose="02000000000000000000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75A5E9-B0DF-3A26-3570-9C6664F1B9C5}"/>
              </a:ext>
            </a:extLst>
          </p:cNvPr>
          <p:cNvSpPr/>
          <p:nvPr/>
        </p:nvSpPr>
        <p:spPr>
          <a:xfrm>
            <a:off x="8901199" y="480447"/>
            <a:ext cx="2876224" cy="71292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FFACE2-0C84-3D0B-8703-9B8105903102}"/>
              </a:ext>
            </a:extLst>
          </p:cNvPr>
          <p:cNvSpPr txBox="1"/>
          <p:nvPr/>
        </p:nvSpPr>
        <p:spPr>
          <a:xfrm>
            <a:off x="8901199" y="684859"/>
            <a:ext cx="2876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latin typeface="Quicksand" pitchFamily="2" charset="77"/>
                <a:cs typeface="Poppins" pitchFamily="2" charset="77"/>
              </a:rPr>
              <a:t>Trigger warning!</a:t>
            </a:r>
          </a:p>
          <a:p>
            <a:pPr marL="0" indent="0" algn="ctr">
              <a:buNone/>
            </a:pPr>
            <a:endParaRPr lang="en-US" sz="1800" b="1" dirty="0">
              <a:solidFill>
                <a:schemeClr val="bg1"/>
              </a:solidFill>
              <a:latin typeface="Quicksand" pitchFamily="2" charset="77"/>
              <a:cs typeface="Poppi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DE9CD8-52B1-4AF5-B515-E9B3084B3C23}"/>
              </a:ext>
            </a:extLst>
          </p:cNvPr>
          <p:cNvSpPr txBox="1"/>
          <p:nvPr/>
        </p:nvSpPr>
        <p:spPr>
          <a:xfrm>
            <a:off x="7242875" y="1526801"/>
            <a:ext cx="60985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dk1"/>
                </a:solidFill>
                <a:latin typeface="Quicksand" pitchFamily="2" charset="77"/>
              </a:rPr>
              <a:t>Content includes racism </a:t>
            </a:r>
          </a:p>
          <a:p>
            <a:pPr algn="ctr"/>
            <a:r>
              <a:rPr lang="en" sz="2000" b="1" dirty="0">
                <a:solidFill>
                  <a:schemeClr val="dk1"/>
                </a:solidFill>
                <a:latin typeface="Quicksand" pitchFamily="2" charset="77"/>
              </a:rPr>
              <a:t>and radicalisation</a:t>
            </a:r>
            <a:endParaRPr lang="en-GB" sz="2000" b="1" dirty="0">
              <a:latin typeface="Quicksand" pitchFamily="2" charset="77"/>
              <a:cs typeface="Poppins" pitchFamily="2" charset="77"/>
            </a:endParaRPr>
          </a:p>
          <a:p>
            <a:pPr marL="0" indent="0" algn="ctr">
              <a:buNone/>
            </a:pPr>
            <a:endParaRPr lang="en-GB" sz="2000" b="1" dirty="0">
              <a:latin typeface="Quicksand" pitchFamily="2" charset="77"/>
              <a:cs typeface="Poppins" pitchFamily="2" charset="77"/>
            </a:endParaRPr>
          </a:p>
          <a:p>
            <a:pPr marL="0" indent="0" algn="ctr">
              <a:buNone/>
            </a:pPr>
            <a:r>
              <a:rPr lang="en-US" sz="2000" dirty="0">
                <a:latin typeface="Quicksand" pitchFamily="2" charset="77"/>
                <a:cs typeface="Poppins" pitchFamily="2" charset="77"/>
              </a:rPr>
              <a:t>If any content causes </a:t>
            </a:r>
          </a:p>
          <a:p>
            <a:pPr marL="0" indent="0" algn="ctr">
              <a:buNone/>
            </a:pPr>
            <a:r>
              <a:rPr lang="en-US" sz="2000" dirty="0">
                <a:latin typeface="Quicksand" pitchFamily="2" charset="77"/>
                <a:cs typeface="Poppins" pitchFamily="2" charset="77"/>
              </a:rPr>
              <a:t>distress, a safe place to </a:t>
            </a:r>
          </a:p>
          <a:p>
            <a:pPr marL="0" indent="0" algn="ctr">
              <a:buNone/>
            </a:pPr>
            <a:r>
              <a:rPr lang="en-US" sz="2000" dirty="0">
                <a:latin typeface="Quicksand" pitchFamily="2" charset="77"/>
                <a:cs typeface="Poppins" pitchFamily="2" charset="77"/>
              </a:rPr>
              <a:t>go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8C5AD-1FFC-816E-1F0C-BEAAA00AA887}"/>
              </a:ext>
            </a:extLst>
          </p:cNvPr>
          <p:cNvSpPr txBox="1">
            <a:spLocks/>
          </p:cNvSpPr>
          <p:nvPr/>
        </p:nvSpPr>
        <p:spPr>
          <a:xfrm>
            <a:off x="681038" y="3039043"/>
            <a:ext cx="7166726" cy="208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Quicksand" pitchFamily="2" charset="77"/>
                <a:cs typeface="Poppins" pitchFamily="2" charset="77"/>
              </a:rPr>
              <a:t>No personal questions or comments.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Quicksand" pitchFamily="2" charset="77"/>
                <a:cs typeface="Poppins" pitchFamily="2" charset="77"/>
              </a:rPr>
              <a:t>Listen to each other.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Quicksand" pitchFamily="2" charset="77"/>
                <a:cs typeface="Poppins" pitchFamily="2" charset="77"/>
              </a:rPr>
              <a:t>Treat each other with respect, even if you disagree.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Quicksand" pitchFamily="2" charset="77"/>
                <a:cs typeface="Poppins" pitchFamily="2" charset="77"/>
              </a:rPr>
              <a:t>Engage with and try to enjoy the learning.</a:t>
            </a:r>
            <a:endParaRPr lang="en-GB" sz="2400" dirty="0">
              <a:solidFill>
                <a:schemeClr val="bg1"/>
              </a:solidFill>
              <a:latin typeface="Quicksand" pitchFamily="2" charset="77"/>
              <a:cs typeface="Poppins" pitchFamily="2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1C7315-BEDA-8A05-B7CC-642430E9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/>
              <a:t>3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6147CF3-E72A-736B-D10F-B312EBCB3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0881" y="3470526"/>
            <a:ext cx="3957919" cy="3068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8F2DA6-EB36-3BED-5CFF-30F7F666C353}"/>
              </a:ext>
            </a:extLst>
          </p:cNvPr>
          <p:cNvSpPr txBox="1"/>
          <p:nvPr/>
        </p:nvSpPr>
        <p:spPr>
          <a:xfrm>
            <a:off x="9818685" y="4179687"/>
            <a:ext cx="120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Quicksand" panose="00000500000000000000" pitchFamily="2" charset="0"/>
              </a:rPr>
              <a:t>RULES</a:t>
            </a:r>
          </a:p>
        </p:txBody>
      </p:sp>
    </p:spTree>
    <p:extLst>
      <p:ext uri="{BB962C8B-B14F-4D97-AF65-F5344CB8AC3E}">
        <p14:creationId xmlns:p14="http://schemas.microsoft.com/office/powerpoint/2010/main" val="16540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C54D-1FED-2526-BDF3-6A99EA4D9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6272" y="-284649"/>
            <a:ext cx="7598479" cy="2378390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Bahnschrift Condensed" panose="020B0502040204020203" pitchFamily="34" charset="0"/>
              </a:rPr>
              <a:t>Reporting Content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66498A3-8E4F-BF6B-1BBF-8D211FAA9602}"/>
              </a:ext>
            </a:extLst>
          </p:cNvPr>
          <p:cNvSpPr txBox="1">
            <a:spLocks/>
          </p:cNvSpPr>
          <p:nvPr/>
        </p:nvSpPr>
        <p:spPr>
          <a:xfrm>
            <a:off x="5986272" y="2395281"/>
            <a:ext cx="5730240" cy="4742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GB" sz="1800" dirty="0">
                <a:solidFill>
                  <a:schemeClr val="dk1"/>
                </a:solidFill>
                <a:latin typeface="Quicksand" pitchFamily="2" charset="77"/>
                <a:ea typeface="Calibri"/>
                <a:cs typeface="Calibri"/>
                <a:sym typeface="Calibri"/>
              </a:rPr>
              <a:t>Crimes committed against someone because of their race, religion or belief are hate crimes and should be reported to the police.</a:t>
            </a:r>
            <a:endParaRPr lang="en-GB" sz="1800" dirty="0">
              <a:solidFill>
                <a:srgbClr val="E67FA1"/>
              </a:solidFill>
              <a:latin typeface="Quicksand" pitchFamily="2" charset="77"/>
            </a:endParaRPr>
          </a:p>
          <a:p>
            <a:pPr marL="0" lvl="0" indent="0">
              <a:buNone/>
            </a:pPr>
            <a:r>
              <a:rPr lang="en-GB" sz="1800" b="1" u="sng" dirty="0">
                <a:solidFill>
                  <a:srgbClr val="987DD8"/>
                </a:solidFill>
                <a:latin typeface="Quicksand" pitchFamily="2" charset="77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www.report-it.org.uk/your_police_force</a:t>
            </a:r>
            <a:endParaRPr lang="en-GB" sz="1800" b="1" dirty="0">
              <a:solidFill>
                <a:srgbClr val="987DD8"/>
              </a:solidFill>
              <a:latin typeface="Quicksand" pitchFamily="2" charset="77"/>
              <a:ea typeface="Calibri"/>
              <a:cs typeface="Calibri"/>
              <a:sym typeface="Calibri"/>
            </a:endParaRPr>
          </a:p>
          <a:p>
            <a:pPr marL="0" lvl="0" indent="0">
              <a:buNone/>
            </a:pPr>
            <a:endParaRPr lang="en-GB" sz="1800" dirty="0">
              <a:solidFill>
                <a:schemeClr val="dk1"/>
              </a:solidFill>
              <a:latin typeface="Quicksand" pitchFamily="2" charset="77"/>
              <a:ea typeface="Calibri"/>
              <a:cs typeface="Calibri"/>
              <a:sym typeface="Calibri"/>
            </a:endParaRPr>
          </a:p>
          <a:p>
            <a:pPr marL="0" lvl="0" indent="0">
              <a:buClr>
                <a:schemeClr val="dk1"/>
              </a:buClr>
              <a:buSzPct val="100000"/>
              <a:buNone/>
            </a:pPr>
            <a:r>
              <a:rPr lang="en-GB" sz="1800" dirty="0">
                <a:solidFill>
                  <a:schemeClr val="dk1"/>
                </a:solidFill>
                <a:latin typeface="Quicksand" pitchFamily="2" charset="77"/>
                <a:ea typeface="Calibri"/>
                <a:cs typeface="Calibri"/>
                <a:sym typeface="Calibri"/>
              </a:rPr>
              <a:t>Or, if you see the above content on a social media app, you can report it via the app itself.</a:t>
            </a:r>
            <a:endParaRPr lang="en-GB" sz="1800" dirty="0">
              <a:solidFill>
                <a:schemeClr val="dk1"/>
              </a:solidFill>
              <a:latin typeface="Quicksand" pitchFamily="2" charset="77"/>
            </a:endParaRPr>
          </a:p>
          <a:p>
            <a:pPr marL="0" lvl="0" indent="0">
              <a:buClr>
                <a:schemeClr val="dk1"/>
              </a:buClr>
              <a:buSzPct val="100000"/>
              <a:buNone/>
            </a:pPr>
            <a:endParaRPr lang="en-GB" sz="1800" dirty="0">
              <a:solidFill>
                <a:schemeClr val="dk1"/>
              </a:solidFill>
              <a:latin typeface="Quicksand" pitchFamily="2" charset="77"/>
              <a:ea typeface="Calibri"/>
              <a:cs typeface="Calibri"/>
              <a:sym typeface="Calibri"/>
            </a:endParaRPr>
          </a:p>
          <a:p>
            <a:pPr marL="0" lvl="0" indent="0">
              <a:buClr>
                <a:schemeClr val="dk1"/>
              </a:buClr>
              <a:buSzPct val="100000"/>
              <a:buNone/>
            </a:pPr>
            <a:r>
              <a:rPr lang="en-GB" sz="1800" dirty="0">
                <a:solidFill>
                  <a:schemeClr val="dk1"/>
                </a:solidFill>
                <a:latin typeface="Quicksand" pitchFamily="2" charset="77"/>
                <a:ea typeface="Calibri"/>
                <a:cs typeface="Calibri"/>
                <a:sym typeface="Calibri"/>
              </a:rPr>
              <a:t>If you believe someone is going to act in a way to cause </a:t>
            </a:r>
            <a:r>
              <a:rPr lang="en-GB" sz="1800" b="1" dirty="0">
                <a:solidFill>
                  <a:srgbClr val="987DD8"/>
                </a:solidFill>
                <a:latin typeface="Quicksand" pitchFamily="2" charset="77"/>
                <a:ea typeface="Calibri"/>
                <a:cs typeface="Calibri"/>
                <a:sym typeface="Calibri"/>
              </a:rPr>
              <a:t>immediate harm to others, such as carry out an attack call 999</a:t>
            </a:r>
            <a:r>
              <a:rPr lang="en-GB" sz="1800" dirty="0">
                <a:solidFill>
                  <a:srgbClr val="987DD8"/>
                </a:solidFill>
                <a:latin typeface="Quicksand" pitchFamily="2" charset="77"/>
                <a:ea typeface="Calibri"/>
                <a:cs typeface="Calibri"/>
                <a:sym typeface="Calibri"/>
              </a:rPr>
              <a:t>.</a:t>
            </a:r>
            <a:endParaRPr lang="en-GB" sz="1800" b="1" dirty="0">
              <a:solidFill>
                <a:srgbClr val="987DD8"/>
              </a:solidFill>
              <a:latin typeface="Quicksand" pitchFamily="2" charset="77"/>
              <a:cs typeface="Poppins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865977-4B34-31DF-CFAE-1BE2869233E0}"/>
              </a:ext>
            </a:extLst>
          </p:cNvPr>
          <p:cNvSpPr/>
          <p:nvPr/>
        </p:nvSpPr>
        <p:spPr>
          <a:xfrm>
            <a:off x="-85344" y="0"/>
            <a:ext cx="5378325" cy="6858000"/>
          </a:xfrm>
          <a:prstGeom prst="rect">
            <a:avLst/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7FA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1149543-7E0E-2615-0A74-6311B9D42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31620" y="261443"/>
            <a:ext cx="6203603" cy="59985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B813D-CAEA-C254-7EE7-98ACC584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1221" y="6356350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F17E7-FF3E-E946-5031-187B42F16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4298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GB" sz="8800" b="1" dirty="0">
                <a:latin typeface="UNIFORMEXTRACONDENSED-BLACK" panose="02000000000000000000" pitchFamily="2" charset="77"/>
              </a:rPr>
              <a:t>Can you name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GB" sz="8800" b="1" dirty="0">
                <a:solidFill>
                  <a:srgbClr val="987DD8"/>
                </a:solidFill>
                <a:latin typeface="UNIFORMEXTRACONDENSED-BLACK" panose="02000000000000000000" pitchFamily="2" charset="77"/>
              </a:rPr>
              <a:t>5</a:t>
            </a:r>
            <a:r>
              <a:rPr lang="en-GB" sz="8800" b="1" dirty="0">
                <a:latin typeface="UNIFORMEXTRACONDENSED-BLACK" panose="02000000000000000000" pitchFamily="2" charset="77"/>
              </a:rPr>
              <a:t> things we have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GB" sz="8800" b="1" dirty="0">
                <a:latin typeface="UNIFORMEXTRACONDENSED-BLACK" panose="02000000000000000000" pitchFamily="2" charset="77"/>
              </a:rPr>
              <a:t>learned today?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458002B-5376-E421-92E3-5302F6225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806" y="1114805"/>
            <a:ext cx="11486388" cy="57431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AC200-6CF3-233A-1318-49BF0F81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9121-8417-4E6A-BBF1-C6EBBFB8030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47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C54D-1FED-2526-BDF3-6A99EA4D9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7327" y="788926"/>
            <a:ext cx="5378325" cy="3600195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Bahnschrift Condensed" panose="020B0502040204020203" pitchFamily="34" charset="0"/>
              </a:rPr>
              <a:t>For more information on this and other topics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66498A3-8E4F-BF6B-1BBF-8D211FAA9602}"/>
              </a:ext>
            </a:extLst>
          </p:cNvPr>
          <p:cNvSpPr txBox="1">
            <a:spLocks/>
          </p:cNvSpPr>
          <p:nvPr/>
        </p:nvSpPr>
        <p:spPr>
          <a:xfrm>
            <a:off x="6231348" y="3688409"/>
            <a:ext cx="5730240" cy="4742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GB" sz="1800" b="1" u="sng" dirty="0">
              <a:solidFill>
                <a:srgbClr val="E67FA1"/>
              </a:solidFill>
              <a:latin typeface="Quicksand" pitchFamily="2" charset="77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>
              <a:buNone/>
            </a:pPr>
            <a:endParaRPr lang="en-GB" b="1" u="sng" dirty="0">
              <a:solidFill>
                <a:srgbClr val="E67FA1"/>
              </a:solidFill>
              <a:latin typeface="Quicksand" pitchFamily="2" charset="77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>
              <a:buNone/>
            </a:pPr>
            <a:r>
              <a:rPr lang="en-GB" b="1" u="sng" dirty="0">
                <a:solidFill>
                  <a:srgbClr val="987DD8"/>
                </a:solidFill>
                <a:latin typeface="Quicksand" pitchFamily="2" charset="77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www.notinourcommunity.org</a:t>
            </a:r>
            <a:r>
              <a:rPr lang="en-GB" b="1" u="sng" dirty="0">
                <a:solidFill>
                  <a:srgbClr val="987DD8"/>
                </a:solidFill>
                <a:latin typeface="Quicksand" pitchFamily="2" charset="77"/>
                <a:ea typeface="Calibri"/>
                <a:cs typeface="Calibri"/>
                <a:sym typeface="Calibri"/>
              </a:rPr>
              <a:t> </a:t>
            </a:r>
            <a:endParaRPr lang="en-GB" b="1" dirty="0">
              <a:solidFill>
                <a:srgbClr val="987DD8"/>
              </a:solidFill>
              <a:latin typeface="Quicksand" pitchFamily="2" charset="77"/>
              <a:ea typeface="Calibri"/>
              <a:cs typeface="Calibri"/>
              <a:sym typeface="Calibri"/>
            </a:endParaRPr>
          </a:p>
          <a:p>
            <a:pPr marL="0" lvl="0" indent="0">
              <a:buNone/>
            </a:pPr>
            <a:endParaRPr lang="en-GB" sz="1800" dirty="0">
              <a:solidFill>
                <a:schemeClr val="dk1"/>
              </a:solidFill>
              <a:latin typeface="Quicksand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865977-4B34-31DF-CFAE-1BE2869233E0}"/>
              </a:ext>
            </a:extLst>
          </p:cNvPr>
          <p:cNvSpPr/>
          <p:nvPr/>
        </p:nvSpPr>
        <p:spPr>
          <a:xfrm>
            <a:off x="-85344" y="0"/>
            <a:ext cx="5378325" cy="6858000"/>
          </a:xfrm>
          <a:prstGeom prst="rect">
            <a:avLst/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7FA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041F316-53BE-06A1-38BD-609DABEB1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31620" y="261443"/>
            <a:ext cx="6203603" cy="59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7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2D82911-EC61-9222-9588-7DF7D03C2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358" y="716796"/>
            <a:ext cx="6607195" cy="565295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C9C0BEC-7BD8-3802-C8EE-134EEB569729}"/>
              </a:ext>
            </a:extLst>
          </p:cNvPr>
          <p:cNvSpPr/>
          <p:nvPr/>
        </p:nvSpPr>
        <p:spPr>
          <a:xfrm>
            <a:off x="5181600" y="896471"/>
            <a:ext cx="6180667" cy="4225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CAFDE-75BA-1131-427A-39FE65B2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40" y="1538959"/>
            <a:ext cx="10515600" cy="1325563"/>
          </a:xfrm>
        </p:spPr>
        <p:txBody>
          <a:bodyPr>
            <a:noAutofit/>
          </a:bodyPr>
          <a:lstStyle/>
          <a:p>
            <a:r>
              <a:rPr lang="en-US" sz="2500" b="1" kern="100" dirty="0">
                <a:solidFill>
                  <a:srgbClr val="987DD8"/>
                </a:solidFill>
                <a:effectLst/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 one</a:t>
            </a:r>
            <a:br>
              <a:rPr lang="en-US" sz="5400" b="1" kern="100" dirty="0">
                <a:effectLst/>
                <a:latin typeface="Bahnschrift 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b="1" dirty="0">
                <a:latin typeface="Bahnschrift Condensed" panose="020B0502040204020203" pitchFamily="34" charset="0"/>
              </a:rPr>
              <a:t>How to identify </a:t>
            </a:r>
            <a:br>
              <a:rPr lang="en-GB" b="1" dirty="0">
                <a:latin typeface="Bahnschrift Condensed" panose="020B0502040204020203" pitchFamily="34" charset="0"/>
              </a:rPr>
            </a:br>
            <a:r>
              <a:rPr lang="en-GB" b="1" dirty="0">
                <a:latin typeface="Bahnschrift Condensed" panose="020B0502040204020203" pitchFamily="34" charset="0"/>
              </a:rPr>
              <a:t>information you </a:t>
            </a:r>
            <a:br>
              <a:rPr lang="en-GB" b="1" dirty="0">
                <a:latin typeface="Bahnschrift Condensed" panose="020B0502040204020203" pitchFamily="34" charset="0"/>
              </a:rPr>
            </a:br>
            <a:r>
              <a:rPr lang="en-GB" b="1" dirty="0">
                <a:latin typeface="Bahnschrift Condensed" panose="020B0502040204020203" pitchFamily="34" charset="0"/>
              </a:rPr>
              <a:t>can and cannot </a:t>
            </a:r>
            <a:br>
              <a:rPr lang="en-GB" b="1" dirty="0">
                <a:latin typeface="Bahnschrift Condensed" panose="020B0502040204020203" pitchFamily="34" charset="0"/>
              </a:rPr>
            </a:br>
            <a:r>
              <a:rPr lang="en-GB" b="1" dirty="0">
                <a:latin typeface="Bahnschrift Condensed" panose="020B0502040204020203" pitchFamily="34" charset="0"/>
              </a:rPr>
              <a:t>trust</a:t>
            </a:r>
            <a:endParaRPr lang="en-GB" sz="5400" b="1" dirty="0">
              <a:latin typeface="Bahnschrift Condensed" panose="020B0502040204020203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76C6149-BF15-914E-5EEC-94F9E3DEC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14" y="1307509"/>
            <a:ext cx="3418209" cy="341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FA2A44-5D65-F903-29AB-807A5829D8D0}"/>
              </a:ext>
            </a:extLst>
          </p:cNvPr>
          <p:cNvSpPr txBox="1"/>
          <p:nvPr/>
        </p:nvSpPr>
        <p:spPr>
          <a:xfrm>
            <a:off x="678740" y="3729975"/>
            <a:ext cx="39520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Quicksand" pitchFamily="2" charset="77"/>
              </a:rPr>
              <a:t>This short film will explain </a:t>
            </a:r>
            <a:r>
              <a:rPr lang="en-GB" sz="2000" i="0" dirty="0">
                <a:effectLst/>
                <a:latin typeface="Quicksand" pitchFamily="2" charset="77"/>
              </a:rPr>
              <a:t>how to understand Misinformation and Disinformation.</a:t>
            </a:r>
            <a:endParaRPr lang="en-US" sz="2000" dirty="0">
              <a:latin typeface="Quicksand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888386D-C4D5-B969-9518-EB237BACAA3C}"/>
              </a:ext>
            </a:extLst>
          </p:cNvPr>
          <p:cNvSpPr/>
          <p:nvPr/>
        </p:nvSpPr>
        <p:spPr>
          <a:xfrm>
            <a:off x="611849" y="5043444"/>
            <a:ext cx="1444871" cy="712922"/>
          </a:xfrm>
          <a:prstGeom prst="roundRect">
            <a:avLst/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FA4614-52CC-E0BD-AE04-39AA9FA356B7}"/>
              </a:ext>
            </a:extLst>
          </p:cNvPr>
          <p:cNvSpPr txBox="1"/>
          <p:nvPr/>
        </p:nvSpPr>
        <p:spPr>
          <a:xfrm>
            <a:off x="-94053" y="5232621"/>
            <a:ext cx="2876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latin typeface="Quicksand" pitchFamily="2" charset="77"/>
                <a:cs typeface="Poppins" pitchFamily="2" charset="77"/>
              </a:rPr>
              <a:t>Source:</a:t>
            </a:r>
          </a:p>
          <a:p>
            <a:pPr marL="0" indent="0" algn="ctr">
              <a:buNone/>
            </a:pPr>
            <a:endParaRPr lang="en-US" sz="1800" b="1" dirty="0">
              <a:solidFill>
                <a:schemeClr val="bg1"/>
              </a:solidFill>
              <a:latin typeface="Quicksand" pitchFamily="2" charset="77"/>
              <a:cs typeface="Poppins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27A697-D6E4-F21F-A138-E121C719D4AA}"/>
              </a:ext>
            </a:extLst>
          </p:cNvPr>
          <p:cNvSpPr txBox="1"/>
          <p:nvPr/>
        </p:nvSpPr>
        <p:spPr>
          <a:xfrm>
            <a:off x="1658835" y="5232621"/>
            <a:ext cx="3095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>
                <a:latin typeface="Quicksand" pitchFamily="2" charset="77"/>
                <a:cs typeface="Poppins" pitchFamily="2" charset="77"/>
              </a:rPr>
              <a:t>Shout Out UK</a:t>
            </a:r>
            <a:endParaRPr lang="en-US" b="1">
              <a:latin typeface="Quicksand" pitchFamily="2" charset="77"/>
              <a:cs typeface="Poppins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5AD4B3F-C1DF-87EE-27E0-11A50BDF0065}"/>
              </a:ext>
            </a:extLst>
          </p:cNvPr>
          <p:cNvSpPr/>
          <p:nvPr/>
        </p:nvSpPr>
        <p:spPr>
          <a:xfrm>
            <a:off x="611849" y="5043274"/>
            <a:ext cx="3762927" cy="712923"/>
          </a:xfrm>
          <a:prstGeom prst="roundRect">
            <a:avLst/>
          </a:prstGeom>
          <a:noFill/>
          <a:ln>
            <a:solidFill>
              <a:srgbClr val="987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37475-BA70-1C9D-4A54-F85D1D60BA2A}"/>
              </a:ext>
            </a:extLst>
          </p:cNvPr>
          <p:cNvSpPr txBox="1"/>
          <p:nvPr/>
        </p:nvSpPr>
        <p:spPr>
          <a:xfrm>
            <a:off x="522949" y="5937324"/>
            <a:ext cx="57800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0" i="0" dirty="0">
                <a:solidFill>
                  <a:srgbClr val="1D1C1D"/>
                </a:solidFill>
                <a:effectLst/>
                <a:latin typeface="Quicksand" panose="00000500000000000000" pitchFamily="2" charset="0"/>
              </a:rPr>
              <a:t>If you're having trouble accessing the video, here's a direct link</a:t>
            </a:r>
            <a:r>
              <a:rPr lang="en-GB" sz="1050" dirty="0">
                <a:solidFill>
                  <a:srgbClr val="1D1C1D"/>
                </a:solidFill>
                <a:latin typeface="Quicksand" panose="00000500000000000000" pitchFamily="2" charset="0"/>
              </a:rPr>
              <a:t>:</a:t>
            </a:r>
            <a:endParaRPr lang="en-GB" sz="1050" dirty="0">
              <a:latin typeface="Quicksand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C8486-621F-6856-431E-B7B047015310}"/>
              </a:ext>
            </a:extLst>
          </p:cNvPr>
          <p:cNvSpPr txBox="1"/>
          <p:nvPr/>
        </p:nvSpPr>
        <p:spPr>
          <a:xfrm>
            <a:off x="522949" y="6161346"/>
            <a:ext cx="61451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987DD8"/>
                </a:solidFill>
                <a:latin typeface="Quicksand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 and misinformation on Vimeo</a:t>
            </a:r>
            <a:endParaRPr lang="en-GB" sz="1000" dirty="0">
              <a:solidFill>
                <a:srgbClr val="987DD8"/>
              </a:solidFill>
              <a:latin typeface="Quicksand" panose="00000500000000000000" pitchFamily="2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87CD25-2184-1104-0263-E6C46C2F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142343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6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3" title="Dis and misinformation">
            <a:hlinkClick r:id="" action="ppaction://media"/>
            <a:extLst>
              <a:ext uri="{FF2B5EF4-FFF2-40B4-BE49-F238E27FC236}">
                <a16:creationId xmlns:a16="http://schemas.microsoft.com/office/drawing/2014/main" id="{820E2268-1219-C13F-715E-67D62183BC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50" y="0"/>
            <a:ext cx="12185650" cy="686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9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D5C372F-CDE4-7E88-275B-14FF2A39B4DF}"/>
              </a:ext>
            </a:extLst>
          </p:cNvPr>
          <p:cNvSpPr/>
          <p:nvPr/>
        </p:nvSpPr>
        <p:spPr>
          <a:xfrm>
            <a:off x="3788188" y="2568994"/>
            <a:ext cx="2309949" cy="882514"/>
          </a:xfrm>
          <a:prstGeom prst="roundRect">
            <a:avLst/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337C25-15BB-7309-1CB6-C3132A894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039" y="559431"/>
            <a:ext cx="4933446" cy="1032581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99E1E44-F296-E4A5-0A5E-6BFB02250F6F}"/>
              </a:ext>
            </a:extLst>
          </p:cNvPr>
          <p:cNvSpPr/>
          <p:nvPr/>
        </p:nvSpPr>
        <p:spPr>
          <a:xfrm>
            <a:off x="838200" y="2568994"/>
            <a:ext cx="2309949" cy="882514"/>
          </a:xfrm>
          <a:prstGeom prst="roundRect">
            <a:avLst/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29287-E812-CA05-B9E5-577753FD3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7566"/>
            <a:ext cx="10515600" cy="1325563"/>
          </a:xfrm>
        </p:spPr>
        <p:txBody>
          <a:bodyPr/>
          <a:lstStyle/>
          <a:p>
            <a:r>
              <a:rPr lang="en-US" b="1">
                <a:latin typeface="Bahnschrift Condensed" panose="020B0502040204020203" pitchFamily="34" charset="0"/>
              </a:rPr>
              <a:t>Quiz Time</a:t>
            </a:r>
            <a:endParaRPr lang="en-GB" b="1">
              <a:latin typeface="Bahnschrift Condense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900E6-61DD-B86C-C969-F373491DD443}"/>
              </a:ext>
            </a:extLst>
          </p:cNvPr>
          <p:cNvSpPr txBox="1"/>
          <p:nvPr/>
        </p:nvSpPr>
        <p:spPr>
          <a:xfrm>
            <a:off x="1049592" y="2799683"/>
            <a:ext cx="24251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>
                <a:latin typeface="Quicksand" pitchFamily="2" charset="77"/>
                <a:cs typeface="Poppins" pitchFamily="2" charset="77"/>
              </a:rPr>
              <a:t>Misinformation </a:t>
            </a:r>
          </a:p>
          <a:p>
            <a:pPr marL="0" indent="0">
              <a:buNone/>
            </a:pPr>
            <a:endParaRPr lang="en-GB" sz="2000">
              <a:latin typeface="Quicksand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n-GB" sz="2000">
              <a:latin typeface="Quicksand" pitchFamily="2" charset="77"/>
              <a:cs typeface="Poppi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A1E32-72B7-6A9F-EA61-2F68B74B2C47}"/>
              </a:ext>
            </a:extLst>
          </p:cNvPr>
          <p:cNvSpPr txBox="1"/>
          <p:nvPr/>
        </p:nvSpPr>
        <p:spPr>
          <a:xfrm>
            <a:off x="838200" y="1932469"/>
            <a:ext cx="60985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987DD8"/>
                </a:solidFill>
                <a:latin typeface="Quicksand" pitchFamily="2" charset="77"/>
                <a:cs typeface="Poppins" pitchFamily="2" charset="77"/>
              </a:rPr>
              <a:t>Is this…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067E373-786D-D418-ED59-4D208FFDB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139" y="1753227"/>
            <a:ext cx="4263825" cy="438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5232C6-4BD6-9A69-71E1-FB00FA9C5A4C}"/>
              </a:ext>
            </a:extLst>
          </p:cNvPr>
          <p:cNvSpPr txBox="1"/>
          <p:nvPr/>
        </p:nvSpPr>
        <p:spPr>
          <a:xfrm>
            <a:off x="4010465" y="2799683"/>
            <a:ext cx="24251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dirty="0">
                <a:latin typeface="Quicksand" pitchFamily="2" charset="77"/>
                <a:cs typeface="Poppins" pitchFamily="2" charset="77"/>
              </a:rPr>
              <a:t>Disinformation </a:t>
            </a:r>
          </a:p>
          <a:p>
            <a:pPr marL="0" indent="0">
              <a:buNone/>
            </a:pPr>
            <a:endParaRPr lang="en-GB" sz="2000" dirty="0">
              <a:latin typeface="Quicksand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n-GB" sz="2000" dirty="0">
              <a:latin typeface="Quicksand" pitchFamily="2" charset="77"/>
              <a:cs typeface="Poppins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CF949C-0664-B4ED-DD0E-A49A2B2FBB24}"/>
              </a:ext>
            </a:extLst>
          </p:cNvPr>
          <p:cNvSpPr txBox="1"/>
          <p:nvPr/>
        </p:nvSpPr>
        <p:spPr>
          <a:xfrm>
            <a:off x="838200" y="4076309"/>
            <a:ext cx="609858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Quicksand" pitchFamily="2" charset="77"/>
              </a:rPr>
              <a:t>It is either a mistake or a joke, so it is:</a:t>
            </a:r>
            <a:endParaRPr lang="en-GB" sz="1600" dirty="0">
              <a:solidFill>
                <a:srgbClr val="141414"/>
              </a:solidFill>
              <a:latin typeface="Quicksand" pitchFamily="2" charset="77"/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rgbClr val="987DD8"/>
                </a:solidFill>
                <a:latin typeface="Quicksand" pitchFamily="2" charset="77"/>
                <a:cs typeface="Poppins" pitchFamily="2" charset="77"/>
              </a:rPr>
              <a:t>Misinformation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89A110-3F11-3717-89D2-81C0DF083074}"/>
              </a:ext>
            </a:extLst>
          </p:cNvPr>
          <p:cNvCxnSpPr/>
          <p:nvPr/>
        </p:nvCxnSpPr>
        <p:spPr>
          <a:xfrm>
            <a:off x="838200" y="3815346"/>
            <a:ext cx="5257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787CF53-799C-20E2-C198-52FFA2BEFE5B}"/>
              </a:ext>
            </a:extLst>
          </p:cNvPr>
          <p:cNvSpPr txBox="1"/>
          <p:nvPr/>
        </p:nvSpPr>
        <p:spPr>
          <a:xfrm>
            <a:off x="3272274" y="2838518"/>
            <a:ext cx="7379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987DD8"/>
                </a:solidFill>
                <a:latin typeface="Quicksand" pitchFamily="2" charset="77"/>
                <a:cs typeface="Poppins" pitchFamily="2" charset="77"/>
              </a:rPr>
              <a:t>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32765-E2C8-EAE5-590D-9076B28E7935}"/>
              </a:ext>
            </a:extLst>
          </p:cNvPr>
          <p:cNvSpPr txBox="1"/>
          <p:nvPr/>
        </p:nvSpPr>
        <p:spPr>
          <a:xfrm>
            <a:off x="6212959" y="2873372"/>
            <a:ext cx="406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987DD8"/>
                </a:solidFill>
                <a:latin typeface="Quicksand" pitchFamily="2" charset="77"/>
                <a:cs typeface="Poppins" pitchFamily="2" charset="77"/>
              </a:rPr>
              <a:t>?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39CC9E-6A8B-861D-A1DF-0E06C2C1E3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4437076" y="-7225"/>
            <a:ext cx="3551765" cy="177588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16C9B73-ADD2-2463-9FB4-BA8E1990B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4254" y="5137490"/>
            <a:ext cx="3551765" cy="177588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165A8-275A-F6CF-C977-188FDBD86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46633" y="6356350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10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7" grpId="0"/>
      <p:bldP spid="1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54E8DCD-870D-AFA9-37E4-5C058C1FED18}"/>
              </a:ext>
            </a:extLst>
          </p:cNvPr>
          <p:cNvSpPr/>
          <p:nvPr/>
        </p:nvSpPr>
        <p:spPr>
          <a:xfrm>
            <a:off x="759822" y="4798932"/>
            <a:ext cx="5604318" cy="1196917"/>
          </a:xfrm>
          <a:prstGeom prst="roundRect">
            <a:avLst/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337C25-15BB-7309-1CB6-C3132A894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039" y="559431"/>
            <a:ext cx="4933446" cy="103258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2A1E32-72B7-6A9F-EA61-2F68B74B2C47}"/>
              </a:ext>
            </a:extLst>
          </p:cNvPr>
          <p:cNvSpPr txBox="1"/>
          <p:nvPr/>
        </p:nvSpPr>
        <p:spPr>
          <a:xfrm>
            <a:off x="759822" y="2229863"/>
            <a:ext cx="56043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l" fontAlgn="base">
              <a:buNone/>
            </a:pPr>
            <a:endParaRPr lang="en-GB" sz="1800" dirty="0">
              <a:solidFill>
                <a:srgbClr val="987DD8"/>
              </a:solidFill>
              <a:latin typeface="Quicksand" pitchFamily="2" charset="77"/>
            </a:endParaRPr>
          </a:p>
          <a:p>
            <a:pPr marL="114300" indent="0" algn="l" fontAlgn="base">
              <a:buNone/>
            </a:pPr>
            <a:r>
              <a:rPr lang="en-GB" sz="3000" b="1" dirty="0">
                <a:solidFill>
                  <a:srgbClr val="987DD8"/>
                </a:solidFill>
                <a:latin typeface="Quicksand" pitchFamily="2" charset="77"/>
              </a:rPr>
              <a:t>Mis</a:t>
            </a:r>
            <a:r>
              <a:rPr lang="en-GB" sz="3000" b="1" i="0" dirty="0">
                <a:solidFill>
                  <a:srgbClr val="987DD8"/>
                </a:solidFill>
                <a:effectLst/>
                <a:latin typeface="Quicksand" pitchFamily="2" charset="77"/>
              </a:rPr>
              <a:t>information </a:t>
            </a:r>
            <a:r>
              <a:rPr lang="en-GB" sz="3000" dirty="0">
                <a:solidFill>
                  <a:srgbClr val="987DD8"/>
                </a:solidFill>
                <a:latin typeface="Quicksand" pitchFamily="2" charset="77"/>
              </a:rPr>
              <a:t>- </a:t>
            </a:r>
            <a:endParaRPr lang="en-GB" sz="3000" b="0" i="0" dirty="0">
              <a:solidFill>
                <a:srgbClr val="987DD8"/>
              </a:solidFill>
              <a:effectLst/>
              <a:latin typeface="Quicksand" pitchFamily="2" charset="77"/>
            </a:endParaRPr>
          </a:p>
          <a:p>
            <a:pPr marL="114300" indent="0" algn="l" fontAlgn="base">
              <a:buNone/>
            </a:pPr>
            <a:r>
              <a:rPr lang="en-GB" sz="1800" b="0" i="0" dirty="0">
                <a:solidFill>
                  <a:srgbClr val="141414"/>
                </a:solidFill>
                <a:effectLst/>
                <a:latin typeface="Quicksand" pitchFamily="2" charset="77"/>
              </a:rPr>
              <a:t>is fake news that is created and spread by</a:t>
            </a:r>
            <a:r>
              <a:rPr lang="en-GB" dirty="0">
                <a:solidFill>
                  <a:srgbClr val="141414"/>
                </a:solidFill>
                <a:latin typeface="Quicksand" pitchFamily="2" charset="77"/>
              </a:rPr>
              <a:t> </a:t>
            </a:r>
            <a:r>
              <a:rPr lang="en-GB" b="1" dirty="0">
                <a:latin typeface="Quicksand" pitchFamily="2" charset="77"/>
              </a:rPr>
              <a:t>mis</a:t>
            </a:r>
            <a:r>
              <a:rPr lang="en-GB" b="1" i="0" dirty="0">
                <a:effectLst/>
                <a:latin typeface="Quicksand" pitchFamily="2" charset="77"/>
              </a:rPr>
              <a:t>take</a:t>
            </a:r>
            <a:r>
              <a:rPr lang="en-GB" b="0" i="0" dirty="0">
                <a:effectLst/>
                <a:latin typeface="Quicksand" pitchFamily="2" charset="77"/>
              </a:rPr>
              <a:t> </a:t>
            </a:r>
            <a:r>
              <a:rPr lang="en-GB" b="0" i="0" dirty="0">
                <a:solidFill>
                  <a:srgbClr val="141414"/>
                </a:solidFill>
                <a:effectLst/>
                <a:latin typeface="Quicksand" pitchFamily="2" charset="77"/>
              </a:rPr>
              <a:t>by someone </a:t>
            </a:r>
            <a:r>
              <a:rPr lang="en-GB" sz="1800" b="0" i="0" dirty="0">
                <a:solidFill>
                  <a:srgbClr val="141414"/>
                </a:solidFill>
                <a:effectLst/>
                <a:latin typeface="Quicksand" pitchFamily="2" charset="77"/>
              </a:rPr>
              <a:t>who doesn’t realise that it’s false.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067E373-786D-D418-ED59-4D208FFDB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139" y="1753227"/>
            <a:ext cx="4263825" cy="438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052D7A-7C07-B595-C151-2A31D09B4914}"/>
              </a:ext>
            </a:extLst>
          </p:cNvPr>
          <p:cNvSpPr txBox="1"/>
          <p:nvPr/>
        </p:nvSpPr>
        <p:spPr>
          <a:xfrm>
            <a:off x="759822" y="4219378"/>
            <a:ext cx="7027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l" fontAlgn="base">
              <a:buNone/>
            </a:pPr>
            <a:r>
              <a:rPr lang="en-GB" sz="2400" b="1" dirty="0">
                <a:solidFill>
                  <a:srgbClr val="987DD8"/>
                </a:solidFill>
                <a:latin typeface="Quicksand" pitchFamily="2" charset="77"/>
              </a:rPr>
              <a:t>Best thing to do:</a:t>
            </a:r>
            <a:endParaRPr lang="en-GB" sz="2400" b="0" i="0" dirty="0">
              <a:solidFill>
                <a:srgbClr val="987DD8"/>
              </a:solidFill>
              <a:effectLst/>
              <a:latin typeface="Quicksand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0F81D3-CF46-12B2-6AB1-E4DF2A8B5744}"/>
              </a:ext>
            </a:extLst>
          </p:cNvPr>
          <p:cNvSpPr txBox="1"/>
          <p:nvPr/>
        </p:nvSpPr>
        <p:spPr>
          <a:xfrm>
            <a:off x="759821" y="4960131"/>
            <a:ext cx="5471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l" fontAlgn="base">
              <a:buNone/>
            </a:pPr>
            <a:r>
              <a:rPr lang="en-GB" sz="1800">
                <a:solidFill>
                  <a:schemeClr val="bg1"/>
                </a:solidFill>
                <a:latin typeface="Quicksand" pitchFamily="2" charset="77"/>
              </a:rPr>
              <a:t>T</a:t>
            </a:r>
            <a:r>
              <a:rPr lang="en-GB" sz="1800" i="0">
                <a:solidFill>
                  <a:schemeClr val="bg1"/>
                </a:solidFill>
                <a:effectLst/>
                <a:latin typeface="Quicksand" pitchFamily="2" charset="77"/>
              </a:rPr>
              <a:t>ry to find two or three trusted sources which are balanced (giving both sides of the story) and check the facts from the account or posts there.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8C560B-F8BA-9CD7-DD63-FF541FE66495}"/>
              </a:ext>
            </a:extLst>
          </p:cNvPr>
          <p:cNvSpPr/>
          <p:nvPr/>
        </p:nvSpPr>
        <p:spPr>
          <a:xfrm>
            <a:off x="840709" y="497189"/>
            <a:ext cx="1732674" cy="173267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None/>
            </a:pPr>
            <a:endParaRPr lang="en-GB" dirty="0">
              <a:solidFill>
                <a:srgbClr val="141414"/>
              </a:solidFill>
              <a:latin typeface="Quicksand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95C7ED-7CC3-8EEA-B6EB-A26C4457B940}"/>
              </a:ext>
            </a:extLst>
          </p:cNvPr>
          <p:cNvSpPr txBox="1"/>
          <p:nvPr/>
        </p:nvSpPr>
        <p:spPr>
          <a:xfrm>
            <a:off x="910262" y="956257"/>
            <a:ext cx="14630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GB" sz="1800" b="1">
                <a:solidFill>
                  <a:schemeClr val="bg1"/>
                </a:solidFill>
                <a:latin typeface="Quicksand" pitchFamily="2" charset="77"/>
              </a:rPr>
              <a:t>A way to remember</a:t>
            </a:r>
          </a:p>
          <a:p>
            <a:pPr marL="114300" indent="0" algn="ctr">
              <a:buNone/>
            </a:pPr>
            <a:r>
              <a:rPr lang="en-GB" b="1">
                <a:solidFill>
                  <a:schemeClr val="bg1"/>
                </a:solidFill>
                <a:latin typeface="Quicksand" pitchFamily="2" charset="77"/>
              </a:rPr>
              <a:t>it…</a:t>
            </a:r>
            <a:endParaRPr lang="en-GB" sz="1800" b="1">
              <a:solidFill>
                <a:schemeClr val="bg1"/>
              </a:solidFill>
              <a:latin typeface="Quicksand" pitchFamily="2" charset="77"/>
            </a:endParaRPr>
          </a:p>
        </p:txBody>
      </p:sp>
      <p:pic>
        <p:nvPicPr>
          <p:cNvPr id="28" name="Picture 27" descr="A yellow light bulb with a crown&#10;&#10;Description automatically generated">
            <a:extLst>
              <a:ext uri="{FF2B5EF4-FFF2-40B4-BE49-F238E27FC236}">
                <a16:creationId xmlns:a16="http://schemas.microsoft.com/office/drawing/2014/main" id="{AB688985-C2FF-1BA6-F4A8-26CE2200F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78" y="1385638"/>
            <a:ext cx="578199" cy="84422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BB6AC78-B46B-6436-5746-38339E7329E7}"/>
              </a:ext>
            </a:extLst>
          </p:cNvPr>
          <p:cNvCxnSpPr>
            <a:cxnSpLocks/>
          </p:cNvCxnSpPr>
          <p:nvPr/>
        </p:nvCxnSpPr>
        <p:spPr>
          <a:xfrm flipV="1">
            <a:off x="2690949" y="956257"/>
            <a:ext cx="0" cy="2716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74772E9-6322-144A-FA57-EB7712A78703}"/>
              </a:ext>
            </a:extLst>
          </p:cNvPr>
          <p:cNvCxnSpPr>
            <a:cxnSpLocks/>
          </p:cNvCxnSpPr>
          <p:nvPr/>
        </p:nvCxnSpPr>
        <p:spPr>
          <a:xfrm flipV="1">
            <a:off x="2827867" y="973191"/>
            <a:ext cx="117414" cy="2716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55D891C-C573-4BDF-4DBF-0D42BF6D1F33}"/>
              </a:ext>
            </a:extLst>
          </p:cNvPr>
          <p:cNvCxnSpPr>
            <a:cxnSpLocks/>
          </p:cNvCxnSpPr>
          <p:nvPr/>
        </p:nvCxnSpPr>
        <p:spPr>
          <a:xfrm flipV="1">
            <a:off x="2937934" y="1179095"/>
            <a:ext cx="202308" cy="1588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72DA85BF-DDB1-D66A-0873-FC4C998ADE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421515" y="-22656"/>
            <a:ext cx="3551765" cy="1775883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3F2C123-AD45-65E3-FFDB-178B064E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46633" y="6356350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94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D5C372F-CDE4-7E88-275B-14FF2A39B4DF}"/>
              </a:ext>
            </a:extLst>
          </p:cNvPr>
          <p:cNvSpPr/>
          <p:nvPr/>
        </p:nvSpPr>
        <p:spPr>
          <a:xfrm>
            <a:off x="3788188" y="2568994"/>
            <a:ext cx="2309949" cy="882514"/>
          </a:xfrm>
          <a:prstGeom prst="roundRect">
            <a:avLst/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337C25-15BB-7309-1CB6-C3132A894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039" y="559431"/>
            <a:ext cx="4933446" cy="1032581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99E1E44-F296-E4A5-0A5E-6BFB02250F6F}"/>
              </a:ext>
            </a:extLst>
          </p:cNvPr>
          <p:cNvSpPr/>
          <p:nvPr/>
        </p:nvSpPr>
        <p:spPr>
          <a:xfrm>
            <a:off x="838200" y="2568994"/>
            <a:ext cx="2309949" cy="882514"/>
          </a:xfrm>
          <a:prstGeom prst="roundRect">
            <a:avLst/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29287-E812-CA05-B9E5-577753FD3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7566"/>
            <a:ext cx="10515600" cy="1325563"/>
          </a:xfrm>
        </p:spPr>
        <p:txBody>
          <a:bodyPr/>
          <a:lstStyle/>
          <a:p>
            <a:r>
              <a:rPr lang="en-US" b="1">
                <a:latin typeface="Bahnschrift Condensed" panose="020B0502040204020203" pitchFamily="34" charset="0"/>
              </a:rPr>
              <a:t>Quiz Time</a:t>
            </a:r>
            <a:endParaRPr lang="en-GB" b="1">
              <a:latin typeface="Bahnschrift Condense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900E6-61DD-B86C-C969-F373491DD443}"/>
              </a:ext>
            </a:extLst>
          </p:cNvPr>
          <p:cNvSpPr txBox="1"/>
          <p:nvPr/>
        </p:nvSpPr>
        <p:spPr>
          <a:xfrm>
            <a:off x="1049592" y="2799683"/>
            <a:ext cx="24251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>
                <a:latin typeface="Quicksand" pitchFamily="2" charset="77"/>
                <a:cs typeface="Poppins" pitchFamily="2" charset="77"/>
              </a:rPr>
              <a:t>Misinformation </a:t>
            </a:r>
          </a:p>
          <a:p>
            <a:pPr marL="0" indent="0">
              <a:buNone/>
            </a:pPr>
            <a:endParaRPr lang="en-GB" sz="2000">
              <a:latin typeface="Quicksand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n-GB" sz="2000">
              <a:latin typeface="Quicksand" pitchFamily="2" charset="77"/>
              <a:cs typeface="Poppi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A1E32-72B7-6A9F-EA61-2F68B74B2C47}"/>
              </a:ext>
            </a:extLst>
          </p:cNvPr>
          <p:cNvSpPr txBox="1"/>
          <p:nvPr/>
        </p:nvSpPr>
        <p:spPr>
          <a:xfrm>
            <a:off x="838200" y="1932469"/>
            <a:ext cx="60985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987DD8"/>
                </a:solidFill>
                <a:latin typeface="Quicksand" pitchFamily="2" charset="77"/>
                <a:cs typeface="Poppins" pitchFamily="2" charset="77"/>
              </a:rPr>
              <a:t>Is this…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5232C6-4BD6-9A69-71E1-FB00FA9C5A4C}"/>
              </a:ext>
            </a:extLst>
          </p:cNvPr>
          <p:cNvSpPr txBox="1"/>
          <p:nvPr/>
        </p:nvSpPr>
        <p:spPr>
          <a:xfrm>
            <a:off x="4010465" y="2799683"/>
            <a:ext cx="24251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>
                <a:latin typeface="Quicksand" pitchFamily="2" charset="77"/>
                <a:cs typeface="Poppins" pitchFamily="2" charset="77"/>
              </a:rPr>
              <a:t>Disinformation </a:t>
            </a:r>
          </a:p>
          <a:p>
            <a:pPr marL="0" indent="0">
              <a:buNone/>
            </a:pPr>
            <a:endParaRPr lang="en-GB" sz="2000">
              <a:latin typeface="Quicksand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n-GB" sz="2000">
              <a:latin typeface="Quicksand" pitchFamily="2" charset="77"/>
              <a:cs typeface="Poppins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CF949C-0664-B4ED-DD0E-A49A2B2FBB24}"/>
              </a:ext>
            </a:extLst>
          </p:cNvPr>
          <p:cNvSpPr txBox="1"/>
          <p:nvPr/>
        </p:nvSpPr>
        <p:spPr>
          <a:xfrm>
            <a:off x="838200" y="4076309"/>
            <a:ext cx="609858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Quicksand" pitchFamily="2" charset="77"/>
              </a:rPr>
              <a:t>It is a lie intended to </a:t>
            </a:r>
            <a:r>
              <a:rPr lang="en-GB" sz="1800" b="1" dirty="0">
                <a:latin typeface="Quicksand" pitchFamily="2" charset="77"/>
              </a:rPr>
              <a:t>discredit</a:t>
            </a:r>
            <a:r>
              <a:rPr lang="en-GB" sz="1800" dirty="0">
                <a:latin typeface="Quicksand" pitchFamily="2" charset="77"/>
              </a:rPr>
              <a:t> someone, so it is:</a:t>
            </a:r>
            <a:br>
              <a:rPr lang="en-GB" sz="1800" dirty="0">
                <a:latin typeface="Quicksand" pitchFamily="2" charset="77"/>
              </a:rPr>
            </a:br>
            <a:r>
              <a:rPr lang="en-GB" sz="2800" b="1" dirty="0">
                <a:solidFill>
                  <a:srgbClr val="987DD8"/>
                </a:solidFill>
                <a:latin typeface="Quicksand" pitchFamily="2" charset="77"/>
                <a:cs typeface="Poppins" pitchFamily="2" charset="77"/>
              </a:rPr>
              <a:t>Disinformation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89A110-3F11-3717-89D2-81C0DF083074}"/>
              </a:ext>
            </a:extLst>
          </p:cNvPr>
          <p:cNvCxnSpPr/>
          <p:nvPr/>
        </p:nvCxnSpPr>
        <p:spPr>
          <a:xfrm>
            <a:off x="838200" y="3815346"/>
            <a:ext cx="5257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787CF53-799C-20E2-C198-52FFA2BEFE5B}"/>
              </a:ext>
            </a:extLst>
          </p:cNvPr>
          <p:cNvSpPr txBox="1"/>
          <p:nvPr/>
        </p:nvSpPr>
        <p:spPr>
          <a:xfrm>
            <a:off x="3272274" y="2838518"/>
            <a:ext cx="7379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987DD8"/>
                </a:solidFill>
                <a:latin typeface="Quicksand" pitchFamily="2" charset="77"/>
                <a:cs typeface="Poppins" pitchFamily="2" charset="77"/>
              </a:rPr>
              <a:t>or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C04060B-9951-A89D-4572-C481A9B1A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0"/>
          <a:stretch/>
        </p:blipFill>
        <p:spPr bwMode="auto">
          <a:xfrm>
            <a:off x="7142106" y="2748347"/>
            <a:ext cx="4211693" cy="35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81A88E-D151-C3D9-54C4-2494E5AFD628}"/>
              </a:ext>
            </a:extLst>
          </p:cNvPr>
          <p:cNvSpPr txBox="1"/>
          <p:nvPr/>
        </p:nvSpPr>
        <p:spPr>
          <a:xfrm>
            <a:off x="7186749" y="1829778"/>
            <a:ext cx="41027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Quicksand" pitchFamily="2" charset="77"/>
              </a:rPr>
              <a:t>“Look at the mess today’s climate protestors left behind in beautiful Hyde Park. So much plastic. So much landfill. So sad </a:t>
            </a:r>
            <a:r>
              <a:rPr lang="en-GB" sz="1400" dirty="0">
                <a:latin typeface="Quicksand" pitchFamily="2" charset="77"/>
                <a:sym typeface="Wingdings" panose="05000000000000000000" pitchFamily="2" charset="2"/>
              </a:rPr>
              <a:t>”</a:t>
            </a:r>
            <a:r>
              <a:rPr lang="en-GB" sz="1400" dirty="0">
                <a:latin typeface="Quicksand" pitchFamily="2" charset="77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0EE69E-C8F7-8F31-9216-C7263FFA279E}"/>
              </a:ext>
            </a:extLst>
          </p:cNvPr>
          <p:cNvSpPr txBox="1"/>
          <p:nvPr/>
        </p:nvSpPr>
        <p:spPr>
          <a:xfrm>
            <a:off x="832237" y="5040693"/>
            <a:ext cx="23099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latin typeface="Quicksand" pitchFamily="2" charset="77"/>
              </a:rPr>
              <a:t>*this photo was from after another unrelated event.</a:t>
            </a:r>
            <a:endParaRPr lang="en-US">
              <a:latin typeface="Quicksan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6A664E-EFA1-049F-B0C0-CEBB8468C18C}"/>
              </a:ext>
            </a:extLst>
          </p:cNvPr>
          <p:cNvSpPr txBox="1"/>
          <p:nvPr/>
        </p:nvSpPr>
        <p:spPr>
          <a:xfrm>
            <a:off x="6123451" y="2825585"/>
            <a:ext cx="436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987DD8"/>
                </a:solidFill>
                <a:latin typeface="Quicksand" pitchFamily="2" charset="77"/>
                <a:cs typeface="Poppins" pitchFamily="2" charset="77"/>
              </a:rPr>
              <a:t>?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4A1CD89-4299-7251-93C7-368C8BDD9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4363857" y="1097"/>
            <a:ext cx="3551765" cy="177588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8F62863-B279-F38E-A6B2-C94241DB2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5759" y="5114539"/>
            <a:ext cx="3551765" cy="177588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9C4A1A-72DC-BACF-9849-A7DE2482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46633" y="6356350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59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7" grpId="0"/>
      <p:bldP spid="16" grpId="0"/>
      <p:bldP spid="18" grpId="0"/>
      <p:bldP spid="1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54E8DCD-870D-AFA9-37E4-5C058C1FED18}"/>
              </a:ext>
            </a:extLst>
          </p:cNvPr>
          <p:cNvSpPr/>
          <p:nvPr/>
        </p:nvSpPr>
        <p:spPr>
          <a:xfrm>
            <a:off x="759822" y="4798932"/>
            <a:ext cx="5604318" cy="1196917"/>
          </a:xfrm>
          <a:prstGeom prst="roundRect">
            <a:avLst/>
          </a:prstGeom>
          <a:solidFill>
            <a:srgbClr val="987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7FA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337C25-15BB-7309-1CB6-C3132A894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039" y="559431"/>
            <a:ext cx="4933446" cy="103258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2A1E32-72B7-6A9F-EA61-2F68B74B2C47}"/>
              </a:ext>
            </a:extLst>
          </p:cNvPr>
          <p:cNvSpPr txBox="1"/>
          <p:nvPr/>
        </p:nvSpPr>
        <p:spPr>
          <a:xfrm>
            <a:off x="759822" y="2229863"/>
            <a:ext cx="560431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l" fontAlgn="base">
              <a:buNone/>
            </a:pPr>
            <a:endParaRPr lang="en-GB" sz="1800" dirty="0">
              <a:solidFill>
                <a:srgbClr val="987DD8"/>
              </a:solidFill>
              <a:latin typeface="Quicksand" pitchFamily="2" charset="77"/>
            </a:endParaRPr>
          </a:p>
          <a:p>
            <a:pPr marL="114300" indent="0" algn="l" fontAlgn="base">
              <a:buNone/>
            </a:pPr>
            <a:r>
              <a:rPr lang="en-GB" sz="3000" b="1" dirty="0">
                <a:solidFill>
                  <a:srgbClr val="987DD8"/>
                </a:solidFill>
                <a:latin typeface="Quicksand" pitchFamily="2" charset="77"/>
              </a:rPr>
              <a:t>Dis</a:t>
            </a:r>
            <a:r>
              <a:rPr lang="en-GB" sz="3000" b="1" i="0" dirty="0">
                <a:solidFill>
                  <a:srgbClr val="987DD8"/>
                </a:solidFill>
                <a:effectLst/>
                <a:latin typeface="Quicksand" pitchFamily="2" charset="77"/>
              </a:rPr>
              <a:t>information</a:t>
            </a:r>
            <a:r>
              <a:rPr lang="en-GB" sz="3000" b="0" i="0" dirty="0">
                <a:solidFill>
                  <a:srgbClr val="987DD8"/>
                </a:solidFill>
                <a:effectLst/>
                <a:latin typeface="Quicksand" pitchFamily="2" charset="77"/>
              </a:rPr>
              <a:t> -</a:t>
            </a:r>
          </a:p>
          <a:p>
            <a:pPr marL="114300" indent="0" algn="l" fontAlgn="base">
              <a:buNone/>
            </a:pPr>
            <a:r>
              <a:rPr lang="en-GB" sz="1800" b="1" dirty="0">
                <a:latin typeface="Quicksand" pitchFamily="2" charset="77"/>
              </a:rPr>
              <a:t>Dis</a:t>
            </a:r>
            <a:r>
              <a:rPr lang="en-GB" sz="1800" b="0" i="0" dirty="0">
                <a:solidFill>
                  <a:srgbClr val="141414"/>
                </a:solidFill>
                <a:effectLst/>
                <a:latin typeface="Quicksand" pitchFamily="2" charset="77"/>
              </a:rPr>
              <a:t>information is when people deliberately spread or create fake news to cause trouble, which could involve </a:t>
            </a:r>
            <a:r>
              <a:rPr lang="en-GB" dirty="0">
                <a:solidFill>
                  <a:srgbClr val="141414"/>
                </a:solidFill>
                <a:latin typeface="Quicksand" pitchFamily="2" charset="77"/>
              </a:rPr>
              <a:t>’</a:t>
            </a:r>
            <a:r>
              <a:rPr lang="en-GB" b="1" i="0" dirty="0">
                <a:solidFill>
                  <a:srgbClr val="141414"/>
                </a:solidFill>
                <a:effectLst/>
                <a:latin typeface="Quicksand" pitchFamily="2" charset="77"/>
              </a:rPr>
              <a:t>dissing’</a:t>
            </a:r>
            <a:r>
              <a:rPr lang="en-GB" sz="1800" b="0" i="0" dirty="0">
                <a:solidFill>
                  <a:srgbClr val="141414"/>
                </a:solidFill>
                <a:effectLst/>
                <a:latin typeface="Quicksand" pitchFamily="2" charset="77"/>
              </a:rPr>
              <a:t> someone or something.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052D7A-7C07-B595-C151-2A31D09B4914}"/>
              </a:ext>
            </a:extLst>
          </p:cNvPr>
          <p:cNvSpPr txBox="1"/>
          <p:nvPr/>
        </p:nvSpPr>
        <p:spPr>
          <a:xfrm>
            <a:off x="759822" y="4219378"/>
            <a:ext cx="7027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l" fontAlgn="base">
              <a:buNone/>
            </a:pPr>
            <a:r>
              <a:rPr lang="en-GB" sz="2400" b="1" dirty="0">
                <a:solidFill>
                  <a:srgbClr val="987DD8"/>
                </a:solidFill>
                <a:latin typeface="Quicksand" pitchFamily="2" charset="77"/>
              </a:rPr>
              <a:t>Best thing to do:</a:t>
            </a:r>
            <a:endParaRPr lang="en-GB" sz="2400" b="0" i="0" dirty="0">
              <a:solidFill>
                <a:srgbClr val="987DD8"/>
              </a:solidFill>
              <a:effectLst/>
              <a:latin typeface="Quicksand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0F81D3-CF46-12B2-6AB1-E4DF2A8B5744}"/>
              </a:ext>
            </a:extLst>
          </p:cNvPr>
          <p:cNvSpPr txBox="1"/>
          <p:nvPr/>
        </p:nvSpPr>
        <p:spPr>
          <a:xfrm>
            <a:off x="759821" y="4960131"/>
            <a:ext cx="5471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l" fontAlgn="base">
              <a:buNone/>
            </a:pPr>
            <a:r>
              <a:rPr lang="en-GB" b="0" i="0">
                <a:solidFill>
                  <a:schemeClr val="bg1"/>
                </a:solidFill>
                <a:effectLst/>
                <a:latin typeface="Quicksand" pitchFamily="2" charset="77"/>
              </a:rPr>
              <a:t>Question what you see online, double-check sources (fact checking) and use reliable and trustworthy outlets before sharing.</a:t>
            </a:r>
            <a:endParaRPr lang="en-GB" sz="1800" b="0" i="0">
              <a:solidFill>
                <a:schemeClr val="bg1"/>
              </a:solidFill>
              <a:effectLst/>
              <a:latin typeface="Quicksand" pitchFamily="2" charset="7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8C560B-F8BA-9CD7-DD63-FF541FE66495}"/>
              </a:ext>
            </a:extLst>
          </p:cNvPr>
          <p:cNvSpPr/>
          <p:nvPr/>
        </p:nvSpPr>
        <p:spPr>
          <a:xfrm>
            <a:off x="840709" y="497189"/>
            <a:ext cx="1732674" cy="173267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None/>
            </a:pPr>
            <a:endParaRPr lang="en-GB">
              <a:solidFill>
                <a:srgbClr val="141414"/>
              </a:solidFill>
              <a:latin typeface="Quicksand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95C7ED-7CC3-8EEA-B6EB-A26C4457B940}"/>
              </a:ext>
            </a:extLst>
          </p:cNvPr>
          <p:cNvSpPr txBox="1"/>
          <p:nvPr/>
        </p:nvSpPr>
        <p:spPr>
          <a:xfrm>
            <a:off x="910262" y="956257"/>
            <a:ext cx="14630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GB" sz="1800" b="1">
                <a:solidFill>
                  <a:schemeClr val="bg1"/>
                </a:solidFill>
                <a:latin typeface="Quicksand" pitchFamily="2" charset="77"/>
              </a:rPr>
              <a:t>A way to remember</a:t>
            </a:r>
          </a:p>
          <a:p>
            <a:pPr marL="114300" indent="0" algn="ctr">
              <a:buNone/>
            </a:pPr>
            <a:r>
              <a:rPr lang="en-GB" b="1">
                <a:solidFill>
                  <a:schemeClr val="bg1"/>
                </a:solidFill>
                <a:latin typeface="Quicksand" pitchFamily="2" charset="77"/>
              </a:rPr>
              <a:t>it…</a:t>
            </a:r>
            <a:endParaRPr lang="en-GB" sz="1800" b="1">
              <a:solidFill>
                <a:schemeClr val="bg1"/>
              </a:solidFill>
              <a:latin typeface="Quicksand" pitchFamily="2" charset="77"/>
            </a:endParaRPr>
          </a:p>
        </p:txBody>
      </p:sp>
      <p:pic>
        <p:nvPicPr>
          <p:cNvPr id="28" name="Picture 27" descr="A yellow light bulb with a crown&#10;&#10;Description automatically generated">
            <a:extLst>
              <a:ext uri="{FF2B5EF4-FFF2-40B4-BE49-F238E27FC236}">
                <a16:creationId xmlns:a16="http://schemas.microsoft.com/office/drawing/2014/main" id="{AB688985-C2FF-1BA6-F4A8-26CE2200F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78" y="1385638"/>
            <a:ext cx="578199" cy="84422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BB6AC78-B46B-6436-5746-38339E7329E7}"/>
              </a:ext>
            </a:extLst>
          </p:cNvPr>
          <p:cNvCxnSpPr>
            <a:cxnSpLocks/>
          </p:cNvCxnSpPr>
          <p:nvPr/>
        </p:nvCxnSpPr>
        <p:spPr>
          <a:xfrm flipV="1">
            <a:off x="2690949" y="956257"/>
            <a:ext cx="0" cy="2716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74772E9-6322-144A-FA57-EB7712A78703}"/>
              </a:ext>
            </a:extLst>
          </p:cNvPr>
          <p:cNvCxnSpPr>
            <a:cxnSpLocks/>
          </p:cNvCxnSpPr>
          <p:nvPr/>
        </p:nvCxnSpPr>
        <p:spPr>
          <a:xfrm flipV="1">
            <a:off x="2827867" y="973191"/>
            <a:ext cx="117414" cy="2716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55D891C-C573-4BDF-4DBF-0D42BF6D1F33}"/>
              </a:ext>
            </a:extLst>
          </p:cNvPr>
          <p:cNvCxnSpPr>
            <a:cxnSpLocks/>
          </p:cNvCxnSpPr>
          <p:nvPr/>
        </p:nvCxnSpPr>
        <p:spPr>
          <a:xfrm flipV="1">
            <a:off x="2937934" y="1179095"/>
            <a:ext cx="202308" cy="1588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4">
            <a:extLst>
              <a:ext uri="{FF2B5EF4-FFF2-40B4-BE49-F238E27FC236}">
                <a16:creationId xmlns:a16="http://schemas.microsoft.com/office/drawing/2014/main" id="{4AC02187-BC02-0178-C5FB-AFD7DEE29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0"/>
          <a:stretch/>
        </p:blipFill>
        <p:spPr bwMode="auto">
          <a:xfrm>
            <a:off x="7142106" y="2643843"/>
            <a:ext cx="4211693" cy="35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D9CD57-7A1D-F218-B506-8A45AA1806D5}"/>
              </a:ext>
            </a:extLst>
          </p:cNvPr>
          <p:cNvSpPr txBox="1"/>
          <p:nvPr/>
        </p:nvSpPr>
        <p:spPr>
          <a:xfrm>
            <a:off x="7186749" y="1751121"/>
            <a:ext cx="4102711" cy="798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30">
                <a:latin typeface="Quicksand" pitchFamily="2" charset="77"/>
              </a:rPr>
              <a:t>“Look at the mess today’s climate protestors left behind in beautiful Hyde Park. So much plastic. So much landfill. So sad </a:t>
            </a:r>
            <a:r>
              <a:rPr lang="en-GB" sz="1530">
                <a:latin typeface="Quicksand" pitchFamily="2" charset="77"/>
                <a:sym typeface="Wingdings" panose="05000000000000000000" pitchFamily="2" charset="2"/>
              </a:rPr>
              <a:t>”</a:t>
            </a:r>
            <a:r>
              <a:rPr lang="en-GB" sz="1530">
                <a:latin typeface="Quicksand" pitchFamily="2" charset="77"/>
              </a:rPr>
              <a:t>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9A54D5E-0F98-E29A-FBC4-D880368BB3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392685" y="0"/>
            <a:ext cx="3551765" cy="1775883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173C8F6-E4EC-FD88-1241-4D955E81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46633" y="6356350"/>
            <a:ext cx="2743200" cy="365125"/>
          </a:xfrm>
        </p:spPr>
        <p:txBody>
          <a:bodyPr/>
          <a:lstStyle/>
          <a:p>
            <a:fld id="{5D2F9121-8417-4E6A-BBF1-C6EBBFB8030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52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06CD72F662264B97504E0CBD72E3CA" ma:contentTypeVersion="18" ma:contentTypeDescription="Create a new document." ma:contentTypeScope="" ma:versionID="e49b2ab2b412368c15abbd760a81c524">
  <xsd:schema xmlns:xsd="http://www.w3.org/2001/XMLSchema" xmlns:xs="http://www.w3.org/2001/XMLSchema" xmlns:p="http://schemas.microsoft.com/office/2006/metadata/properties" xmlns:ns2="dd49e552-297e-4583-a3fd-e5f28a96cb9c" xmlns:ns3="321bd461-8c91-4634-8508-43f258d78a12" targetNamespace="http://schemas.microsoft.com/office/2006/metadata/properties" ma:root="true" ma:fieldsID="55d100277739d1ae21cc5e4d12d09541" ns2:_="" ns3:_="">
    <xsd:import namespace="dd49e552-297e-4583-a3fd-e5f28a96cb9c"/>
    <xsd:import namespace="321bd461-8c91-4634-8508-43f258d78a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9e552-297e-4583-a3fd-e5f28a96cb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5233691-7fb0-4aba-8bee-994cce3a13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bd461-8c91-4634-8508-43f258d78a1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90cbc41-00d4-46bd-bca7-e76c4370fb7b}" ma:internalName="TaxCatchAll" ma:showField="CatchAllData" ma:web="321bd461-8c91-4634-8508-43f258d78a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49e552-297e-4583-a3fd-e5f28a96cb9c">
      <Terms xmlns="http://schemas.microsoft.com/office/infopath/2007/PartnerControls"/>
    </lcf76f155ced4ddcb4097134ff3c332f>
    <TaxCatchAll xmlns="321bd461-8c91-4634-8508-43f258d78a12" xsi:nil="true"/>
  </documentManagement>
</p:properties>
</file>

<file path=customXml/itemProps1.xml><?xml version="1.0" encoding="utf-8"?>
<ds:datastoreItem xmlns:ds="http://schemas.openxmlformats.org/officeDocument/2006/customXml" ds:itemID="{F2490E25-BA87-42F5-8F4E-A602E77A06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49e552-297e-4583-a3fd-e5f28a96cb9c"/>
    <ds:schemaRef ds:uri="321bd461-8c91-4634-8508-43f258d78a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5B949B-707F-4E02-A80E-D30A0FDD82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6C9A35-889B-4802-9F80-FE29CCAC7348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dd49e552-297e-4583-a3fd-e5f28a96cb9c"/>
    <ds:schemaRef ds:uri="http://schemas.openxmlformats.org/package/2006/metadata/core-properties"/>
    <ds:schemaRef ds:uri="321bd461-8c91-4634-8508-43f258d78a1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1438</Words>
  <Application>Microsoft Office PowerPoint</Application>
  <PresentationFormat>Widescreen</PresentationFormat>
  <Paragraphs>259</Paragraphs>
  <Slides>32</Slides>
  <Notes>28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Aptos</vt:lpstr>
      <vt:lpstr>Aptos Display</vt:lpstr>
      <vt:lpstr>Arial</vt:lpstr>
      <vt:lpstr>Bahnschrift Condensed</vt:lpstr>
      <vt:lpstr>Quicksand</vt:lpstr>
      <vt:lpstr>Uniform ExtCond 2</vt:lpstr>
      <vt:lpstr>UNIFORMEXTRACONDENSED-BLACK</vt:lpstr>
      <vt:lpstr>Office Theme</vt:lpstr>
      <vt:lpstr>PowerPoint Presentation</vt:lpstr>
      <vt:lpstr>Learning  Outcomes</vt:lpstr>
      <vt:lpstr>PowerPoint Presentation</vt:lpstr>
      <vt:lpstr>Part one How to identify  information you  can and cannot  trust</vt:lpstr>
      <vt:lpstr>PowerPoint Presentation</vt:lpstr>
      <vt:lpstr>Quiz Time</vt:lpstr>
      <vt:lpstr>PowerPoint Presentation</vt:lpstr>
      <vt:lpstr>Quiz Time</vt:lpstr>
      <vt:lpstr>PowerPoint Presentation</vt:lpstr>
      <vt:lpstr>Misinformation or  Disinformation</vt:lpstr>
      <vt:lpstr>PowerPoint Presentation</vt:lpstr>
      <vt:lpstr>PowerPoint Presentation</vt:lpstr>
      <vt:lpstr>PowerPoint Presentation</vt:lpstr>
      <vt:lpstr>Hints: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 Time</vt:lpstr>
      <vt:lpstr>Quiz Time</vt:lpstr>
      <vt:lpstr>Part three How to protect  yourself and others</vt:lpstr>
      <vt:lpstr>PowerPoint Presentation</vt:lpstr>
      <vt:lpstr>PowerPoint Presentation</vt:lpstr>
      <vt:lpstr>Clues of online  disinformation</vt:lpstr>
      <vt:lpstr>What can you do if you are worried  someone around you is being radicalised?</vt:lpstr>
      <vt:lpstr>This short film has some tips on how to help yourself and others in a risky situation. </vt:lpstr>
      <vt:lpstr>PowerPoint Presentation</vt:lpstr>
      <vt:lpstr>Reporting Content</vt:lpstr>
      <vt:lpstr>PowerPoint Presentation</vt:lpstr>
      <vt:lpstr>For more information on this and other topics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Lola Bell</dc:creator>
  <cp:lastModifiedBy>Lola Bell</cp:lastModifiedBy>
  <cp:revision>1</cp:revision>
  <dcterms:created xsi:type="dcterms:W3CDTF">2025-01-20T16:24:57Z</dcterms:created>
  <dcterms:modified xsi:type="dcterms:W3CDTF">2025-09-18T15:14:56Z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0x010100B606CD72F662264B97504E0CBD72E3CA</vt:lpwstr>
  </property>
  <property fmtid="{D5CDD505-2E9C-101B-9397-08002B2CF9AE}" pid="3" name="MediaServiceImageTags">
    <vt:lpwstr/>
  </property>
</Properties>
</file>