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439" r:id="rId5"/>
    <p:sldId id="256" r:id="rId6"/>
    <p:sldId id="257" r:id="rId7"/>
    <p:sldId id="308" r:id="rId8"/>
    <p:sldId id="258" r:id="rId9"/>
    <p:sldId id="296" r:id="rId10"/>
    <p:sldId id="259" r:id="rId11"/>
    <p:sldId id="290" r:id="rId12"/>
    <p:sldId id="277" r:id="rId13"/>
    <p:sldId id="301" r:id="rId14"/>
    <p:sldId id="260" r:id="rId15"/>
    <p:sldId id="267" r:id="rId16"/>
    <p:sldId id="269" r:id="rId17"/>
    <p:sldId id="276" r:id="rId18"/>
    <p:sldId id="265" r:id="rId19"/>
    <p:sldId id="298" r:id="rId20"/>
    <p:sldId id="264" r:id="rId21"/>
    <p:sldId id="270" r:id="rId22"/>
    <p:sldId id="280" r:id="rId23"/>
    <p:sldId id="305" r:id="rId24"/>
    <p:sldId id="303" r:id="rId25"/>
    <p:sldId id="307" r:id="rId26"/>
    <p:sldId id="306" r:id="rId27"/>
    <p:sldId id="281" r:id="rId28"/>
    <p:sldId id="302" r:id="rId29"/>
    <p:sldId id="274" r:id="rId30"/>
    <p:sldId id="286" r:id="rId31"/>
    <p:sldId id="299" r:id="rId32"/>
    <p:sldId id="273" r:id="rId33"/>
    <p:sldId id="294" r:id="rId34"/>
    <p:sldId id="440" r:id="rId35"/>
    <p:sldId id="300" r:id="rId36"/>
    <p:sldId id="283" r:id="rId37"/>
    <p:sldId id="282" r:id="rId38"/>
    <p:sldId id="285" r:id="rId39"/>
    <p:sldId id="291" r:id="rId40"/>
    <p:sldId id="297" r:id="rId41"/>
    <p:sldId id="275" r:id="rId42"/>
    <p:sldId id="261" r:id="rId43"/>
    <p:sldId id="378" r:id="rId44"/>
    <p:sldId id="402"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BD00"/>
    <a:srgbClr val="F6EEBE"/>
    <a:srgbClr val="C0A500"/>
    <a:srgbClr val="F2E7A1"/>
    <a:srgbClr val="FFE757"/>
    <a:srgbClr val="E67FA1"/>
    <a:srgbClr val="F9F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3DCEB3-6668-46C8-AC8D-23584AE5C8ED}" v="321" dt="2025-09-17T10:42:17.375"/>
    <p1510:client id="{D0383FE6-F0BC-AC4F-A34D-63FD73273FFA}" v="86" dt="2025-09-16T14:09:34.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userId="S::becky@eski.media::0400a876-98a3-4c62-8d40-42038257a6ad" providerId="AD" clId="Web-{238E8F19-DC88-2847-727D-E8665BB85440}"/>
    <pc:docChg chg="modSld">
      <pc:chgData name="Becky" userId="S::becky@eski.media::0400a876-98a3-4c62-8d40-42038257a6ad" providerId="AD" clId="Web-{238E8F19-DC88-2847-727D-E8665BB85440}" dt="2025-09-11T09:45:02.818" v="1"/>
      <pc:docMkLst>
        <pc:docMk/>
      </pc:docMkLst>
      <pc:sldChg chg="delSp modSp delAnim">
        <pc:chgData name="Becky" userId="S::becky@eski.media::0400a876-98a3-4c62-8d40-42038257a6ad" providerId="AD" clId="Web-{238E8F19-DC88-2847-727D-E8665BB85440}" dt="2025-09-11T09:45:02.818" v="1"/>
        <pc:sldMkLst>
          <pc:docMk/>
          <pc:sldMk cId="284941254" sldId="274"/>
        </pc:sldMkLst>
        <pc:spChg chg="del mod">
          <ac:chgData name="Becky" userId="S::becky@eski.media::0400a876-98a3-4c62-8d40-42038257a6ad" providerId="AD" clId="Web-{238E8F19-DC88-2847-727D-E8665BB85440}" dt="2025-09-11T09:45:02.818" v="1"/>
          <ac:spMkLst>
            <pc:docMk/>
            <pc:sldMk cId="284941254" sldId="274"/>
            <ac:spMk id="8" creationId="{813A509C-2640-5D86-3526-08E2EE506491}"/>
          </ac:spMkLst>
        </pc:spChg>
      </pc:sldChg>
    </pc:docChg>
  </pc:docChgLst>
  <pc:docChgLst>
    <pc:chgData name="Lola Bell" userId="35829591-d54e-45a8-96eb-55b1106d1785" providerId="ADAL" clId="{C460D390-82CA-4CCE-AEF3-BCCB62714ECA}"/>
    <pc:docChg chg="undo custSel modSld modMainMaster">
      <pc:chgData name="Lola Bell" userId="35829591-d54e-45a8-96eb-55b1106d1785" providerId="ADAL" clId="{C460D390-82CA-4CCE-AEF3-BCCB62714ECA}" dt="2025-09-17T10:42:17.375" v="319" actId="1076"/>
      <pc:docMkLst>
        <pc:docMk/>
      </pc:docMkLst>
      <pc:sldChg chg="addSp delSp modSp mod">
        <pc:chgData name="Lola Bell" userId="35829591-d54e-45a8-96eb-55b1106d1785" providerId="ADAL" clId="{C460D390-82CA-4CCE-AEF3-BCCB62714ECA}" dt="2025-09-17T10:35:17.864" v="151"/>
        <pc:sldMkLst>
          <pc:docMk/>
          <pc:sldMk cId="750641972" sldId="259"/>
        </pc:sldMkLst>
        <pc:spChg chg="del">
          <ac:chgData name="Lola Bell" userId="35829591-d54e-45a8-96eb-55b1106d1785" providerId="ADAL" clId="{C460D390-82CA-4CCE-AEF3-BCCB62714ECA}" dt="2025-09-17T10:35:17.365" v="150" actId="478"/>
          <ac:spMkLst>
            <pc:docMk/>
            <pc:sldMk cId="750641972" sldId="259"/>
            <ac:spMk id="8" creationId="{8DF1AD4C-0E6F-E7DC-760F-B2ED2F13A7FF}"/>
          </ac:spMkLst>
        </pc:spChg>
        <pc:spChg chg="add mod">
          <ac:chgData name="Lola Bell" userId="35829591-d54e-45a8-96eb-55b1106d1785" providerId="ADAL" clId="{C460D390-82CA-4CCE-AEF3-BCCB62714ECA}" dt="2025-09-17T10:35:17.864" v="151"/>
          <ac:spMkLst>
            <pc:docMk/>
            <pc:sldMk cId="750641972" sldId="259"/>
            <ac:spMk id="9" creationId="{27E5B5C3-030F-ABC1-C6F2-9A145C1CC789}"/>
          </ac:spMkLst>
        </pc:spChg>
      </pc:sldChg>
      <pc:sldChg chg="delSp modSp mod">
        <pc:chgData name="Lola Bell" userId="35829591-d54e-45a8-96eb-55b1106d1785" providerId="ADAL" clId="{C460D390-82CA-4CCE-AEF3-BCCB62714ECA}" dt="2025-09-17T10:42:13.098" v="318" actId="478"/>
        <pc:sldMkLst>
          <pc:docMk/>
          <pc:sldMk cId="998426432" sldId="262"/>
        </pc:sldMkLst>
        <pc:spChg chg="del mod">
          <ac:chgData name="Lola Bell" userId="35829591-d54e-45a8-96eb-55b1106d1785" providerId="ADAL" clId="{C460D390-82CA-4CCE-AEF3-BCCB62714ECA}" dt="2025-09-17T10:42:13.098" v="318" actId="478"/>
          <ac:spMkLst>
            <pc:docMk/>
            <pc:sldMk cId="998426432" sldId="262"/>
            <ac:spMk id="4" creationId="{1208FB0B-2D8F-B888-3ECB-B916FC02FAD5}"/>
          </ac:spMkLst>
        </pc:spChg>
      </pc:sldChg>
      <pc:sldChg chg="modSp mod">
        <pc:chgData name="Lola Bell" userId="35829591-d54e-45a8-96eb-55b1106d1785" providerId="ADAL" clId="{C460D390-82CA-4CCE-AEF3-BCCB62714ECA}" dt="2025-09-17T10:34:21.648" v="0" actId="27636"/>
        <pc:sldMkLst>
          <pc:docMk/>
          <pc:sldMk cId="2043267074" sldId="264"/>
        </pc:sldMkLst>
        <pc:spChg chg="mod">
          <ac:chgData name="Lola Bell" userId="35829591-d54e-45a8-96eb-55b1106d1785" providerId="ADAL" clId="{C460D390-82CA-4CCE-AEF3-BCCB62714ECA}" dt="2025-09-17T10:34:21.648" v="0" actId="27636"/>
          <ac:spMkLst>
            <pc:docMk/>
            <pc:sldMk cId="2043267074" sldId="264"/>
            <ac:spMk id="2" creationId="{E12424C4-47A6-5FA9-D3E2-689F9F195656}"/>
          </ac:spMkLst>
        </pc:spChg>
      </pc:sldChg>
      <pc:sldChg chg="addSp delSp modSp mod">
        <pc:chgData name="Lola Bell" userId="35829591-d54e-45a8-96eb-55b1106d1785" providerId="ADAL" clId="{C460D390-82CA-4CCE-AEF3-BCCB62714ECA}" dt="2025-09-17T10:39:50.882" v="187"/>
        <pc:sldMkLst>
          <pc:docMk/>
          <pc:sldMk cId="2199735401" sldId="273"/>
        </pc:sldMkLst>
        <pc:spChg chg="del">
          <ac:chgData name="Lola Bell" userId="35829591-d54e-45a8-96eb-55b1106d1785" providerId="ADAL" clId="{C460D390-82CA-4CCE-AEF3-BCCB62714ECA}" dt="2025-09-17T10:39:50.486" v="186" actId="478"/>
          <ac:spMkLst>
            <pc:docMk/>
            <pc:sldMk cId="2199735401" sldId="273"/>
            <ac:spMk id="4" creationId="{58881EA8-48DF-19EF-5A2A-ACBE966DBD79}"/>
          </ac:spMkLst>
        </pc:spChg>
        <pc:spChg chg="add mod">
          <ac:chgData name="Lola Bell" userId="35829591-d54e-45a8-96eb-55b1106d1785" providerId="ADAL" clId="{C460D390-82CA-4CCE-AEF3-BCCB62714ECA}" dt="2025-09-17T10:39:50.882" v="187"/>
          <ac:spMkLst>
            <pc:docMk/>
            <pc:sldMk cId="2199735401" sldId="273"/>
            <ac:spMk id="5" creationId="{026468E5-8F87-99A7-AE93-13B8FC72AE51}"/>
          </ac:spMkLst>
        </pc:spChg>
      </pc:sldChg>
      <pc:sldChg chg="addSp delSp modSp mod">
        <pc:chgData name="Lola Bell" userId="35829591-d54e-45a8-96eb-55b1106d1785" providerId="ADAL" clId="{C460D390-82CA-4CCE-AEF3-BCCB62714ECA}" dt="2025-09-17T10:39:28.528" v="185"/>
        <pc:sldMkLst>
          <pc:docMk/>
          <pc:sldMk cId="284941254" sldId="274"/>
        </pc:sldMkLst>
        <pc:spChg chg="del mod">
          <ac:chgData name="Lola Bell" userId="35829591-d54e-45a8-96eb-55b1106d1785" providerId="ADAL" clId="{C460D390-82CA-4CCE-AEF3-BCCB62714ECA}" dt="2025-09-17T10:39:27.894" v="184" actId="478"/>
          <ac:spMkLst>
            <pc:docMk/>
            <pc:sldMk cId="284941254" sldId="274"/>
            <ac:spMk id="5" creationId="{63501ADA-CBE3-67C5-FAD6-25ED54C939EB}"/>
          </ac:spMkLst>
        </pc:spChg>
        <pc:spChg chg="add mod">
          <ac:chgData name="Lola Bell" userId="35829591-d54e-45a8-96eb-55b1106d1785" providerId="ADAL" clId="{C460D390-82CA-4CCE-AEF3-BCCB62714ECA}" dt="2025-09-17T10:39:28.528" v="185"/>
          <ac:spMkLst>
            <pc:docMk/>
            <pc:sldMk cId="284941254" sldId="274"/>
            <ac:spMk id="7" creationId="{7A6CE97A-1010-1E16-9C46-592D345888C7}"/>
          </ac:spMkLst>
        </pc:spChg>
      </pc:sldChg>
      <pc:sldChg chg="modSp mod">
        <pc:chgData name="Lola Bell" userId="35829591-d54e-45a8-96eb-55b1106d1785" providerId="ADAL" clId="{C460D390-82CA-4CCE-AEF3-BCCB62714ECA}" dt="2025-09-17T10:35:41.666" v="168" actId="1035"/>
        <pc:sldMkLst>
          <pc:docMk/>
          <pc:sldMk cId="4166437562" sldId="277"/>
        </pc:sldMkLst>
        <pc:spChg chg="mod">
          <ac:chgData name="Lola Bell" userId="35829591-d54e-45a8-96eb-55b1106d1785" providerId="ADAL" clId="{C460D390-82CA-4CCE-AEF3-BCCB62714ECA}" dt="2025-09-17T10:35:41.666" v="168" actId="1035"/>
          <ac:spMkLst>
            <pc:docMk/>
            <pc:sldMk cId="4166437562" sldId="277"/>
            <ac:spMk id="12" creationId="{994D72CB-4860-A84A-FDB6-EFB649F0BA63}"/>
          </ac:spMkLst>
        </pc:spChg>
      </pc:sldChg>
      <pc:sldChg chg="addSp delSp modSp mod">
        <pc:chgData name="Lola Bell" userId="35829591-d54e-45a8-96eb-55b1106d1785" providerId="ADAL" clId="{C460D390-82CA-4CCE-AEF3-BCCB62714ECA}" dt="2025-09-17T10:37:27.495" v="182"/>
        <pc:sldMkLst>
          <pc:docMk/>
          <pc:sldMk cId="2317256087" sldId="281"/>
        </pc:sldMkLst>
        <pc:spChg chg="mod">
          <ac:chgData name="Lola Bell" userId="35829591-d54e-45a8-96eb-55b1106d1785" providerId="ADAL" clId="{C460D390-82CA-4CCE-AEF3-BCCB62714ECA}" dt="2025-09-17T10:37:26.447" v="181" actId="1076"/>
          <ac:spMkLst>
            <pc:docMk/>
            <pc:sldMk cId="2317256087" sldId="281"/>
            <ac:spMk id="6" creationId="{1626AF79-3BCB-2CF8-7079-EB3D3A8741DA}"/>
          </ac:spMkLst>
        </pc:spChg>
        <pc:spChg chg="del">
          <ac:chgData name="Lola Bell" userId="35829591-d54e-45a8-96eb-55b1106d1785" providerId="ADAL" clId="{C460D390-82CA-4CCE-AEF3-BCCB62714ECA}" dt="2025-09-17T10:37:24.023" v="180" actId="478"/>
          <ac:spMkLst>
            <pc:docMk/>
            <pc:sldMk cId="2317256087" sldId="281"/>
            <ac:spMk id="7" creationId="{AE1BDD7A-6741-E590-5277-B4C98715A435}"/>
          </ac:spMkLst>
        </pc:spChg>
        <pc:spChg chg="add mod">
          <ac:chgData name="Lola Bell" userId="35829591-d54e-45a8-96eb-55b1106d1785" providerId="ADAL" clId="{C460D390-82CA-4CCE-AEF3-BCCB62714ECA}" dt="2025-09-17T10:37:27.495" v="182"/>
          <ac:spMkLst>
            <pc:docMk/>
            <pc:sldMk cId="2317256087" sldId="281"/>
            <ac:spMk id="8" creationId="{2409A5DD-DBE2-3795-E6F7-E95116613D14}"/>
          </ac:spMkLst>
        </pc:spChg>
      </pc:sldChg>
      <pc:sldChg chg="addSp delSp modSp mod">
        <pc:chgData name="Lola Bell" userId="35829591-d54e-45a8-96eb-55b1106d1785" providerId="ADAL" clId="{C460D390-82CA-4CCE-AEF3-BCCB62714ECA}" dt="2025-09-17T10:40:51.086" v="196" actId="207"/>
        <pc:sldMkLst>
          <pc:docMk/>
          <pc:sldMk cId="2002420779" sldId="282"/>
        </pc:sldMkLst>
        <pc:spChg chg="del">
          <ac:chgData name="Lola Bell" userId="35829591-d54e-45a8-96eb-55b1106d1785" providerId="ADAL" clId="{C460D390-82CA-4CCE-AEF3-BCCB62714ECA}" dt="2025-09-17T10:40:44.122" v="194" actId="478"/>
          <ac:spMkLst>
            <pc:docMk/>
            <pc:sldMk cId="2002420779" sldId="282"/>
            <ac:spMk id="3" creationId="{62069D9F-8DFD-C58F-D7DC-734312D5E357}"/>
          </ac:spMkLst>
        </pc:spChg>
        <pc:spChg chg="add mod">
          <ac:chgData name="Lola Bell" userId="35829591-d54e-45a8-96eb-55b1106d1785" providerId="ADAL" clId="{C460D390-82CA-4CCE-AEF3-BCCB62714ECA}" dt="2025-09-17T10:40:51.086" v="196" actId="207"/>
          <ac:spMkLst>
            <pc:docMk/>
            <pc:sldMk cId="2002420779" sldId="282"/>
            <ac:spMk id="4" creationId="{5285CBFA-08ED-4799-DC0C-790EB3F05E08}"/>
          </ac:spMkLst>
        </pc:spChg>
      </pc:sldChg>
      <pc:sldChg chg="addSp delSp modSp mod">
        <pc:chgData name="Lola Bell" userId="35829591-d54e-45a8-96eb-55b1106d1785" providerId="ADAL" clId="{C460D390-82CA-4CCE-AEF3-BCCB62714ECA}" dt="2025-09-17T10:41:04.948" v="198"/>
        <pc:sldMkLst>
          <pc:docMk/>
          <pc:sldMk cId="962312936" sldId="285"/>
        </pc:sldMkLst>
        <pc:spChg chg="del">
          <ac:chgData name="Lola Bell" userId="35829591-d54e-45a8-96eb-55b1106d1785" providerId="ADAL" clId="{C460D390-82CA-4CCE-AEF3-BCCB62714ECA}" dt="2025-09-17T10:41:04.198" v="197" actId="478"/>
          <ac:spMkLst>
            <pc:docMk/>
            <pc:sldMk cId="962312936" sldId="285"/>
            <ac:spMk id="4" creationId="{F1680817-7A08-A5A1-5A24-296E00B07A94}"/>
          </ac:spMkLst>
        </pc:spChg>
        <pc:spChg chg="add mod">
          <ac:chgData name="Lola Bell" userId="35829591-d54e-45a8-96eb-55b1106d1785" providerId="ADAL" clId="{C460D390-82CA-4CCE-AEF3-BCCB62714ECA}" dt="2025-09-17T10:41:04.948" v="198"/>
          <ac:spMkLst>
            <pc:docMk/>
            <pc:sldMk cId="962312936" sldId="285"/>
            <ac:spMk id="8" creationId="{24EA32F0-529E-9CFA-44C2-4C454A7DD072}"/>
          </ac:spMkLst>
        </pc:spChg>
      </pc:sldChg>
      <pc:sldChg chg="addSp delSp modSp mod">
        <pc:chgData name="Lola Bell" userId="35829591-d54e-45a8-96eb-55b1106d1785" providerId="ADAL" clId="{C460D390-82CA-4CCE-AEF3-BCCB62714ECA}" dt="2025-09-17T10:35:23.702" v="153"/>
        <pc:sldMkLst>
          <pc:docMk/>
          <pc:sldMk cId="3156452066" sldId="290"/>
        </pc:sldMkLst>
        <pc:spChg chg="del">
          <ac:chgData name="Lola Bell" userId="35829591-d54e-45a8-96eb-55b1106d1785" providerId="ADAL" clId="{C460D390-82CA-4CCE-AEF3-BCCB62714ECA}" dt="2025-09-17T10:35:23.317" v="152" actId="478"/>
          <ac:spMkLst>
            <pc:docMk/>
            <pc:sldMk cId="3156452066" sldId="290"/>
            <ac:spMk id="4" creationId="{44C1D2F3-B38A-E9F9-83A4-E52BEE57C29E}"/>
          </ac:spMkLst>
        </pc:spChg>
        <pc:spChg chg="add mod">
          <ac:chgData name="Lola Bell" userId="35829591-d54e-45a8-96eb-55b1106d1785" providerId="ADAL" clId="{C460D390-82CA-4CCE-AEF3-BCCB62714ECA}" dt="2025-09-17T10:35:23.702" v="153"/>
          <ac:spMkLst>
            <pc:docMk/>
            <pc:sldMk cId="3156452066" sldId="290"/>
            <ac:spMk id="7" creationId="{FF6692CD-EFE7-6EEA-764C-8A264FEF5602}"/>
          </ac:spMkLst>
        </pc:spChg>
      </pc:sldChg>
      <pc:sldChg chg="modSp mod">
        <pc:chgData name="Lola Bell" userId="35829591-d54e-45a8-96eb-55b1106d1785" providerId="ADAL" clId="{C460D390-82CA-4CCE-AEF3-BCCB62714ECA}" dt="2025-09-17T10:41:20.761" v="308" actId="1035"/>
        <pc:sldMkLst>
          <pc:docMk/>
          <pc:sldMk cId="3065279411" sldId="291"/>
        </pc:sldMkLst>
        <pc:spChg chg="mod">
          <ac:chgData name="Lola Bell" userId="35829591-d54e-45a8-96eb-55b1106d1785" providerId="ADAL" clId="{C460D390-82CA-4CCE-AEF3-BCCB62714ECA}" dt="2025-09-17T10:41:20.761" v="308" actId="1035"/>
          <ac:spMkLst>
            <pc:docMk/>
            <pc:sldMk cId="3065279411" sldId="291"/>
            <ac:spMk id="3" creationId="{0DD29806-3C4D-77F4-DB93-488A8581CD54}"/>
          </ac:spMkLst>
        </pc:spChg>
      </pc:sldChg>
      <pc:sldChg chg="addSp delSp modSp mod">
        <pc:chgData name="Lola Bell" userId="35829591-d54e-45a8-96eb-55b1106d1785" providerId="ADAL" clId="{C460D390-82CA-4CCE-AEF3-BCCB62714ECA}" dt="2025-09-17T10:40:06.737" v="190" actId="1076"/>
        <pc:sldMkLst>
          <pc:docMk/>
          <pc:sldMk cId="3871544942" sldId="294"/>
        </pc:sldMkLst>
        <pc:spChg chg="del">
          <ac:chgData name="Lola Bell" userId="35829591-d54e-45a8-96eb-55b1106d1785" providerId="ADAL" clId="{C460D390-82CA-4CCE-AEF3-BCCB62714ECA}" dt="2025-09-17T10:39:56.910" v="188" actId="478"/>
          <ac:spMkLst>
            <pc:docMk/>
            <pc:sldMk cId="3871544942" sldId="294"/>
            <ac:spMk id="2" creationId="{1F2651A4-CF49-F1B2-6290-E02920E5C62C}"/>
          </ac:spMkLst>
        </pc:spChg>
        <pc:spChg chg="mod">
          <ac:chgData name="Lola Bell" userId="35829591-d54e-45a8-96eb-55b1106d1785" providerId="ADAL" clId="{C460D390-82CA-4CCE-AEF3-BCCB62714ECA}" dt="2025-09-17T10:40:06.737" v="190" actId="1076"/>
          <ac:spMkLst>
            <pc:docMk/>
            <pc:sldMk cId="3871544942" sldId="294"/>
            <ac:spMk id="3" creationId="{C705C67E-6D94-B467-D0DD-4B9CC5F06F7E}"/>
          </ac:spMkLst>
        </pc:spChg>
        <pc:spChg chg="add mod">
          <ac:chgData name="Lola Bell" userId="35829591-d54e-45a8-96eb-55b1106d1785" providerId="ADAL" clId="{C460D390-82CA-4CCE-AEF3-BCCB62714ECA}" dt="2025-09-17T10:39:57.368" v="189"/>
          <ac:spMkLst>
            <pc:docMk/>
            <pc:sldMk cId="3871544942" sldId="294"/>
            <ac:spMk id="5" creationId="{14390464-35DA-D2B0-6EBC-C2D253A6695C}"/>
          </ac:spMkLst>
        </pc:spChg>
        <pc:spChg chg="mod">
          <ac:chgData name="Lola Bell" userId="35829591-d54e-45a8-96eb-55b1106d1785" providerId="ADAL" clId="{C460D390-82CA-4CCE-AEF3-BCCB62714ECA}" dt="2025-09-17T10:40:06.737" v="190" actId="1076"/>
          <ac:spMkLst>
            <pc:docMk/>
            <pc:sldMk cId="3871544942" sldId="294"/>
            <ac:spMk id="8" creationId="{9404FDF2-41AF-3118-5896-478388208DA5}"/>
          </ac:spMkLst>
        </pc:spChg>
      </pc:sldChg>
      <pc:sldChg chg="addSp delSp modSp mod">
        <pc:chgData name="Lola Bell" userId="35829591-d54e-45a8-96eb-55b1106d1785" providerId="ADAL" clId="{C460D390-82CA-4CCE-AEF3-BCCB62714ECA}" dt="2025-09-17T10:41:37.058" v="311"/>
        <pc:sldMkLst>
          <pc:docMk/>
          <pc:sldMk cId="3319318529" sldId="297"/>
        </pc:sldMkLst>
        <pc:spChg chg="del mod">
          <ac:chgData name="Lola Bell" userId="35829591-d54e-45a8-96eb-55b1106d1785" providerId="ADAL" clId="{C460D390-82CA-4CCE-AEF3-BCCB62714ECA}" dt="2025-09-17T10:41:34.701" v="310" actId="478"/>
          <ac:spMkLst>
            <pc:docMk/>
            <pc:sldMk cId="3319318529" sldId="297"/>
            <ac:spMk id="2" creationId="{B0FB9B78-8FEA-34E6-5F94-DC920621D24D}"/>
          </ac:spMkLst>
        </pc:spChg>
        <pc:spChg chg="add mod">
          <ac:chgData name="Lola Bell" userId="35829591-d54e-45a8-96eb-55b1106d1785" providerId="ADAL" clId="{C460D390-82CA-4CCE-AEF3-BCCB62714ECA}" dt="2025-09-17T10:41:37.058" v="311"/>
          <ac:spMkLst>
            <pc:docMk/>
            <pc:sldMk cId="3319318529" sldId="297"/>
            <ac:spMk id="4" creationId="{0C06F606-C880-D41D-7585-EB519467CC07}"/>
          </ac:spMkLst>
        </pc:spChg>
      </pc:sldChg>
      <pc:sldChg chg="addSp delSp modSp mod">
        <pc:chgData name="Lola Bell" userId="35829591-d54e-45a8-96eb-55b1106d1785" providerId="ADAL" clId="{C460D390-82CA-4CCE-AEF3-BCCB62714ECA}" dt="2025-09-17T10:40:25.096" v="193"/>
        <pc:sldMkLst>
          <pc:docMk/>
          <pc:sldMk cId="591190077" sldId="300"/>
        </pc:sldMkLst>
        <pc:spChg chg="del">
          <ac:chgData name="Lola Bell" userId="35829591-d54e-45a8-96eb-55b1106d1785" providerId="ADAL" clId="{C460D390-82CA-4CCE-AEF3-BCCB62714ECA}" dt="2025-09-17T10:40:24.054" v="192" actId="478"/>
          <ac:spMkLst>
            <pc:docMk/>
            <pc:sldMk cId="591190077" sldId="300"/>
            <ac:spMk id="6" creationId="{CDBBC520-BD06-85F0-A360-B76C120D5943}"/>
          </ac:spMkLst>
        </pc:spChg>
        <pc:spChg chg="add mod">
          <ac:chgData name="Lola Bell" userId="35829591-d54e-45a8-96eb-55b1106d1785" providerId="ADAL" clId="{C460D390-82CA-4CCE-AEF3-BCCB62714ECA}" dt="2025-09-17T10:40:25.096" v="193"/>
          <ac:spMkLst>
            <pc:docMk/>
            <pc:sldMk cId="591190077" sldId="300"/>
            <ac:spMk id="8" creationId="{474FA15E-D637-FFB7-7A36-E7ECAA42ED15}"/>
          </ac:spMkLst>
        </pc:spChg>
      </pc:sldChg>
      <pc:sldChg chg="modSp mod">
        <pc:chgData name="Lola Bell" userId="35829591-d54e-45a8-96eb-55b1106d1785" providerId="ADAL" clId="{C460D390-82CA-4CCE-AEF3-BCCB62714ECA}" dt="2025-09-17T10:36:08.296" v="174" actId="1076"/>
        <pc:sldMkLst>
          <pc:docMk/>
          <pc:sldMk cId="4224955941" sldId="301"/>
        </pc:sldMkLst>
        <pc:spChg chg="mod ord">
          <ac:chgData name="Lola Bell" userId="35829591-d54e-45a8-96eb-55b1106d1785" providerId="ADAL" clId="{C460D390-82CA-4CCE-AEF3-BCCB62714ECA}" dt="2025-09-17T10:36:04.445" v="173" actId="207"/>
          <ac:spMkLst>
            <pc:docMk/>
            <pc:sldMk cId="4224955941" sldId="301"/>
            <ac:spMk id="2" creationId="{00306CF6-3740-2962-B2CB-35561A9A3D80}"/>
          </ac:spMkLst>
        </pc:spChg>
        <pc:spChg chg="mod">
          <ac:chgData name="Lola Bell" userId="35829591-d54e-45a8-96eb-55b1106d1785" providerId="ADAL" clId="{C460D390-82CA-4CCE-AEF3-BCCB62714ECA}" dt="2025-09-17T10:35:51.143" v="170" actId="1076"/>
          <ac:spMkLst>
            <pc:docMk/>
            <pc:sldMk cId="4224955941" sldId="301"/>
            <ac:spMk id="3" creationId="{238EA3C7-0C11-70CB-A72D-26B8706340CA}"/>
          </ac:spMkLst>
        </pc:spChg>
        <pc:spChg chg="mod">
          <ac:chgData name="Lola Bell" userId="35829591-d54e-45a8-96eb-55b1106d1785" providerId="ADAL" clId="{C460D390-82CA-4CCE-AEF3-BCCB62714ECA}" dt="2025-09-17T10:36:08.296" v="174" actId="1076"/>
          <ac:spMkLst>
            <pc:docMk/>
            <pc:sldMk cId="4224955941" sldId="301"/>
            <ac:spMk id="24" creationId="{FEF1AB58-8DB1-7103-EC62-64D459481774}"/>
          </ac:spMkLst>
        </pc:spChg>
      </pc:sldChg>
      <pc:sldChg chg="addSp delSp modSp mod">
        <pc:chgData name="Lola Bell" userId="35829591-d54e-45a8-96eb-55b1106d1785" providerId="ADAL" clId="{C460D390-82CA-4CCE-AEF3-BCCB62714ECA}" dt="2025-09-17T10:36:34.496" v="177"/>
        <pc:sldMkLst>
          <pc:docMk/>
          <pc:sldMk cId="2832710611" sldId="303"/>
        </pc:sldMkLst>
        <pc:spChg chg="del">
          <ac:chgData name="Lola Bell" userId="35829591-d54e-45a8-96eb-55b1106d1785" providerId="ADAL" clId="{C460D390-82CA-4CCE-AEF3-BCCB62714ECA}" dt="2025-09-17T10:36:33.162" v="176" actId="478"/>
          <ac:spMkLst>
            <pc:docMk/>
            <pc:sldMk cId="2832710611" sldId="303"/>
            <ac:spMk id="3" creationId="{0B27F449-BACC-9D73-3088-6B898926D89C}"/>
          </ac:spMkLst>
        </pc:spChg>
        <pc:spChg chg="add mod">
          <ac:chgData name="Lola Bell" userId="35829591-d54e-45a8-96eb-55b1106d1785" providerId="ADAL" clId="{C460D390-82CA-4CCE-AEF3-BCCB62714ECA}" dt="2025-09-17T10:36:34.496" v="177"/>
          <ac:spMkLst>
            <pc:docMk/>
            <pc:sldMk cId="2832710611" sldId="303"/>
            <ac:spMk id="4" creationId="{FD1540B9-9F62-E86C-0203-44DB8A0D884E}"/>
          </ac:spMkLst>
        </pc:spChg>
      </pc:sldChg>
      <pc:sldChg chg="delSp mod">
        <pc:chgData name="Lola Bell" userId="35829591-d54e-45a8-96eb-55b1106d1785" providerId="ADAL" clId="{C460D390-82CA-4CCE-AEF3-BCCB62714ECA}" dt="2025-09-17T10:36:27.664" v="175" actId="478"/>
        <pc:sldMkLst>
          <pc:docMk/>
          <pc:sldMk cId="1816029578" sldId="305"/>
        </pc:sldMkLst>
        <pc:spChg chg="del">
          <ac:chgData name="Lola Bell" userId="35829591-d54e-45a8-96eb-55b1106d1785" providerId="ADAL" clId="{C460D390-82CA-4CCE-AEF3-BCCB62714ECA}" dt="2025-09-17T10:36:27.664" v="175" actId="478"/>
          <ac:spMkLst>
            <pc:docMk/>
            <pc:sldMk cId="1816029578" sldId="305"/>
            <ac:spMk id="3" creationId="{4BC8FBF6-2435-3222-B678-5C887170D121}"/>
          </ac:spMkLst>
        </pc:spChg>
      </pc:sldChg>
      <pc:sldChg chg="modSp mod">
        <pc:chgData name="Lola Bell" userId="35829591-d54e-45a8-96eb-55b1106d1785" providerId="ADAL" clId="{C460D390-82CA-4CCE-AEF3-BCCB62714ECA}" dt="2025-09-17T10:37:07.661" v="178" actId="207"/>
        <pc:sldMkLst>
          <pc:docMk/>
          <pc:sldMk cId="2109811138" sldId="307"/>
        </pc:sldMkLst>
        <pc:spChg chg="mod">
          <ac:chgData name="Lola Bell" userId="35829591-d54e-45a8-96eb-55b1106d1785" providerId="ADAL" clId="{C460D390-82CA-4CCE-AEF3-BCCB62714ECA}" dt="2025-09-17T10:37:07.661" v="178" actId="207"/>
          <ac:spMkLst>
            <pc:docMk/>
            <pc:sldMk cId="2109811138" sldId="307"/>
            <ac:spMk id="2" creationId="{CDCBCBEA-0ED1-4D79-DEB3-A876FF20618C}"/>
          </ac:spMkLst>
        </pc:spChg>
      </pc:sldChg>
      <pc:sldChg chg="delSp modSp mod">
        <pc:chgData name="Lola Bell" userId="35829591-d54e-45a8-96eb-55b1106d1785" providerId="ADAL" clId="{C460D390-82CA-4CCE-AEF3-BCCB62714ECA}" dt="2025-09-17T10:35:03.942" v="149" actId="1037"/>
        <pc:sldMkLst>
          <pc:docMk/>
          <pc:sldMk cId="1726861480" sldId="308"/>
        </pc:sldMkLst>
        <pc:spChg chg="del">
          <ac:chgData name="Lola Bell" userId="35829591-d54e-45a8-96eb-55b1106d1785" providerId="ADAL" clId="{C460D390-82CA-4CCE-AEF3-BCCB62714ECA}" dt="2025-09-17T10:34:46.539" v="6" actId="478"/>
          <ac:spMkLst>
            <pc:docMk/>
            <pc:sldMk cId="1726861480" sldId="308"/>
            <ac:spMk id="2" creationId="{6E1ADEE5-C04E-C072-A9C5-6B0729C0C42F}"/>
          </ac:spMkLst>
        </pc:spChg>
        <pc:spChg chg="mod">
          <ac:chgData name="Lola Bell" userId="35829591-d54e-45a8-96eb-55b1106d1785" providerId="ADAL" clId="{C460D390-82CA-4CCE-AEF3-BCCB62714ECA}" dt="2025-09-17T10:35:03.942" v="149" actId="1037"/>
          <ac:spMkLst>
            <pc:docMk/>
            <pc:sldMk cId="1726861480" sldId="308"/>
            <ac:spMk id="3" creationId="{F90C51F5-ACF1-8DDB-0905-254191A6C85F}"/>
          </ac:spMkLst>
        </pc:spChg>
      </pc:sldChg>
      <pc:sldChg chg="modSp mod">
        <pc:chgData name="Lola Bell" userId="35829591-d54e-45a8-96eb-55b1106d1785" providerId="ADAL" clId="{C460D390-82CA-4CCE-AEF3-BCCB62714ECA}" dt="2025-09-17T10:42:00.778" v="316" actId="1076"/>
        <pc:sldMkLst>
          <pc:docMk/>
          <pc:sldMk cId="3528844471" sldId="378"/>
        </pc:sldMkLst>
        <pc:spChg chg="mod ord">
          <ac:chgData name="Lola Bell" userId="35829591-d54e-45a8-96eb-55b1106d1785" providerId="ADAL" clId="{C460D390-82CA-4CCE-AEF3-BCCB62714ECA}" dt="2025-09-17T10:41:57.489" v="315" actId="207"/>
          <ac:spMkLst>
            <pc:docMk/>
            <pc:sldMk cId="3528844471" sldId="378"/>
            <ac:spMk id="3" creationId="{9A40929E-506D-05ED-B1CF-2733E7AE3E64}"/>
          </ac:spMkLst>
        </pc:spChg>
        <pc:spChg chg="mod">
          <ac:chgData name="Lola Bell" userId="35829591-d54e-45a8-96eb-55b1106d1785" providerId="ADAL" clId="{C460D390-82CA-4CCE-AEF3-BCCB62714ECA}" dt="2025-09-17T10:42:00.778" v="316" actId="1076"/>
          <ac:spMkLst>
            <pc:docMk/>
            <pc:sldMk cId="3528844471" sldId="378"/>
            <ac:spMk id="4" creationId="{710F9D33-13E8-4D60-7CA6-58CDFC5F6481}"/>
          </ac:spMkLst>
        </pc:spChg>
      </pc:sldChg>
      <pc:sldChg chg="modSp mod">
        <pc:chgData name="Lola Bell" userId="35829591-d54e-45a8-96eb-55b1106d1785" providerId="ADAL" clId="{C460D390-82CA-4CCE-AEF3-BCCB62714ECA}" dt="2025-09-17T10:42:17.375" v="319" actId="1076"/>
        <pc:sldMkLst>
          <pc:docMk/>
          <pc:sldMk cId="3412931270" sldId="402"/>
        </pc:sldMkLst>
        <pc:picChg chg="mod">
          <ac:chgData name="Lola Bell" userId="35829591-d54e-45a8-96eb-55b1106d1785" providerId="ADAL" clId="{C460D390-82CA-4CCE-AEF3-BCCB62714ECA}" dt="2025-09-17T10:42:17.375" v="319" actId="1076"/>
          <ac:picMkLst>
            <pc:docMk/>
            <pc:sldMk cId="3412931270" sldId="402"/>
            <ac:picMk id="5" creationId="{5E089248-FAC5-ADA1-CBB9-D69DB2E1B4DB}"/>
          </ac:picMkLst>
        </pc:picChg>
      </pc:sldChg>
      <pc:sldChg chg="delSp mod">
        <pc:chgData name="Lola Bell" userId="35829591-d54e-45a8-96eb-55b1106d1785" providerId="ADAL" clId="{C460D390-82CA-4CCE-AEF3-BCCB62714ECA}" dt="2025-09-17T10:34:40.615" v="5" actId="478"/>
        <pc:sldMkLst>
          <pc:docMk/>
          <pc:sldMk cId="1023021682" sldId="439"/>
        </pc:sldMkLst>
        <pc:spChg chg="del">
          <ac:chgData name="Lola Bell" userId="35829591-d54e-45a8-96eb-55b1106d1785" providerId="ADAL" clId="{C460D390-82CA-4CCE-AEF3-BCCB62714ECA}" dt="2025-09-17T10:34:40.615" v="5" actId="478"/>
          <ac:spMkLst>
            <pc:docMk/>
            <pc:sldMk cId="1023021682" sldId="439"/>
            <ac:spMk id="7" creationId="{7B2DBD77-9DBA-29ED-B41F-AF8F01A09535}"/>
          </ac:spMkLst>
        </pc:spChg>
      </pc:sldChg>
      <pc:sldChg chg="delSp mod">
        <pc:chgData name="Lola Bell" userId="35829591-d54e-45a8-96eb-55b1106d1785" providerId="ADAL" clId="{C460D390-82CA-4CCE-AEF3-BCCB62714ECA}" dt="2025-09-17T10:40:14.185" v="191" actId="478"/>
        <pc:sldMkLst>
          <pc:docMk/>
          <pc:sldMk cId="488763665" sldId="440"/>
        </pc:sldMkLst>
        <pc:spChg chg="del">
          <ac:chgData name="Lola Bell" userId="35829591-d54e-45a8-96eb-55b1106d1785" providerId="ADAL" clId="{C460D390-82CA-4CCE-AEF3-BCCB62714ECA}" dt="2025-09-17T10:40:14.185" v="191" actId="478"/>
          <ac:spMkLst>
            <pc:docMk/>
            <pc:sldMk cId="488763665" sldId="440"/>
            <ac:spMk id="3" creationId="{670C097C-A9B2-A5A1-9A3E-49CA69B4B6CA}"/>
          </ac:spMkLst>
        </pc:spChg>
      </pc:sldChg>
      <pc:sldMasterChg chg="modSp">
        <pc:chgData name="Lola Bell" userId="35829591-d54e-45a8-96eb-55b1106d1785" providerId="ADAL" clId="{C460D390-82CA-4CCE-AEF3-BCCB62714ECA}" dt="2025-09-17T10:34:31.988" v="4" actId="113"/>
        <pc:sldMasterMkLst>
          <pc:docMk/>
          <pc:sldMasterMk cId="584789197" sldId="2147483648"/>
        </pc:sldMasterMkLst>
        <pc:spChg chg="mod">
          <ac:chgData name="Lola Bell" userId="35829591-d54e-45a8-96eb-55b1106d1785" providerId="ADAL" clId="{C460D390-82CA-4CCE-AEF3-BCCB62714ECA}" dt="2025-09-17T10:34:31.988" v="4" actId="113"/>
          <ac:spMkLst>
            <pc:docMk/>
            <pc:sldMasterMk cId="584789197" sldId="2147483648"/>
            <ac:spMk id="6" creationId="{F1176C09-4D67-58B0-6C15-B332730E339A}"/>
          </ac:spMkLst>
        </pc:spChg>
      </pc:sldMasterChg>
    </pc:docChg>
  </pc:docChgLst>
  <pc:docChgLst>
    <pc:chgData name="Keyley Graham" userId="51178f3d-3260-4cce-be31-d5467aca893d" providerId="ADAL" clId="{D0383FE6-F0BC-AC4F-A34D-63FD73273FFA}"/>
    <pc:docChg chg="undo redo custSel modSld">
      <pc:chgData name="Keyley Graham" userId="51178f3d-3260-4cce-be31-d5467aca893d" providerId="ADAL" clId="{D0383FE6-F0BC-AC4F-A34D-63FD73273FFA}" dt="2025-09-16T14:10:58.264" v="785" actId="1036"/>
      <pc:docMkLst>
        <pc:docMk/>
      </pc:docMkLst>
      <pc:sldChg chg="modSp mod">
        <pc:chgData name="Keyley Graham" userId="51178f3d-3260-4cce-be31-d5467aca893d" providerId="ADAL" clId="{D0383FE6-F0BC-AC4F-A34D-63FD73273FFA}" dt="2025-09-16T13:47:07.260" v="34" actId="20577"/>
        <pc:sldMkLst>
          <pc:docMk/>
          <pc:sldMk cId="4035157335" sldId="256"/>
        </pc:sldMkLst>
        <pc:spChg chg="mod">
          <ac:chgData name="Keyley Graham" userId="51178f3d-3260-4cce-be31-d5467aca893d" providerId="ADAL" clId="{D0383FE6-F0BC-AC4F-A34D-63FD73273FFA}" dt="2025-09-16T13:47:07.260" v="34" actId="20577"/>
          <ac:spMkLst>
            <pc:docMk/>
            <pc:sldMk cId="4035157335" sldId="256"/>
            <ac:spMk id="12" creationId="{B622FEF1-7F0A-82D5-05E1-57D75B637B74}"/>
          </ac:spMkLst>
        </pc:spChg>
        <pc:picChg chg="mod">
          <ac:chgData name="Keyley Graham" userId="51178f3d-3260-4cce-be31-d5467aca893d" providerId="ADAL" clId="{D0383FE6-F0BC-AC4F-A34D-63FD73273FFA}" dt="2025-09-16T13:46:29.924" v="11" actId="1038"/>
          <ac:picMkLst>
            <pc:docMk/>
            <pc:sldMk cId="4035157335" sldId="256"/>
            <ac:picMk id="7" creationId="{C75DAFAC-C6DD-ABFC-D8E7-987FA286BD12}"/>
          </ac:picMkLst>
        </pc:picChg>
      </pc:sldChg>
      <pc:sldChg chg="modSp mod">
        <pc:chgData name="Keyley Graham" userId="51178f3d-3260-4cce-be31-d5467aca893d" providerId="ADAL" clId="{D0383FE6-F0BC-AC4F-A34D-63FD73273FFA}" dt="2025-09-16T13:47:16.251" v="37" actId="113"/>
        <pc:sldMkLst>
          <pc:docMk/>
          <pc:sldMk cId="1394660642" sldId="257"/>
        </pc:sldMkLst>
        <pc:spChg chg="mod">
          <ac:chgData name="Keyley Graham" userId="51178f3d-3260-4cce-be31-d5467aca893d" providerId="ADAL" clId="{D0383FE6-F0BC-AC4F-A34D-63FD73273FFA}" dt="2025-09-16T13:47:16.251" v="37" actId="113"/>
          <ac:spMkLst>
            <pc:docMk/>
            <pc:sldMk cId="1394660642" sldId="257"/>
            <ac:spMk id="2" creationId="{957B36FD-7F2B-1E3E-6B59-B4F1282E3132}"/>
          </ac:spMkLst>
        </pc:spChg>
      </pc:sldChg>
      <pc:sldChg chg="modSp mod">
        <pc:chgData name="Keyley Graham" userId="51178f3d-3260-4cce-be31-d5467aca893d" providerId="ADAL" clId="{D0383FE6-F0BC-AC4F-A34D-63FD73273FFA}" dt="2025-09-16T13:47:58.569" v="54" actId="1076"/>
        <pc:sldMkLst>
          <pc:docMk/>
          <pc:sldMk cId="1847906189" sldId="258"/>
        </pc:sldMkLst>
        <pc:spChg chg="mod">
          <ac:chgData name="Keyley Graham" userId="51178f3d-3260-4cce-be31-d5467aca893d" providerId="ADAL" clId="{D0383FE6-F0BC-AC4F-A34D-63FD73273FFA}" dt="2025-09-16T13:47:58.569" v="54" actId="1076"/>
          <ac:spMkLst>
            <pc:docMk/>
            <pc:sldMk cId="1847906189" sldId="258"/>
            <ac:spMk id="3" creationId="{2C1D697E-868A-21D6-0D7F-C0DE31D0CB97}"/>
          </ac:spMkLst>
        </pc:spChg>
      </pc:sldChg>
      <pc:sldChg chg="modSp mod">
        <pc:chgData name="Keyley Graham" userId="51178f3d-3260-4cce-be31-d5467aca893d" providerId="ADAL" clId="{D0383FE6-F0BC-AC4F-A34D-63FD73273FFA}" dt="2025-09-16T13:49:25.743" v="83" actId="14100"/>
        <pc:sldMkLst>
          <pc:docMk/>
          <pc:sldMk cId="750641972" sldId="259"/>
        </pc:sldMkLst>
        <pc:spChg chg="mod">
          <ac:chgData name="Keyley Graham" userId="51178f3d-3260-4cce-be31-d5467aca893d" providerId="ADAL" clId="{D0383FE6-F0BC-AC4F-A34D-63FD73273FFA}" dt="2025-09-16T13:49:09.462" v="77" actId="1076"/>
          <ac:spMkLst>
            <pc:docMk/>
            <pc:sldMk cId="750641972" sldId="259"/>
            <ac:spMk id="3" creationId="{75D72C8B-8654-CC56-F952-FAEC9B0F7C02}"/>
          </ac:spMkLst>
        </pc:spChg>
        <pc:spChg chg="mod">
          <ac:chgData name="Keyley Graham" userId="51178f3d-3260-4cce-be31-d5467aca893d" providerId="ADAL" clId="{D0383FE6-F0BC-AC4F-A34D-63FD73273FFA}" dt="2025-09-16T13:49:09.462" v="77" actId="1076"/>
          <ac:spMkLst>
            <pc:docMk/>
            <pc:sldMk cId="750641972" sldId="259"/>
            <ac:spMk id="5" creationId="{CD74E72D-890B-643B-E392-C46924BA6F2E}"/>
          </ac:spMkLst>
        </pc:spChg>
        <pc:spChg chg="mod">
          <ac:chgData name="Keyley Graham" userId="51178f3d-3260-4cce-be31-d5467aca893d" providerId="ADAL" clId="{D0383FE6-F0BC-AC4F-A34D-63FD73273FFA}" dt="2025-09-16T13:49:16.078" v="79" actId="207"/>
          <ac:spMkLst>
            <pc:docMk/>
            <pc:sldMk cId="750641972" sldId="259"/>
            <ac:spMk id="7" creationId="{8315ECA1-7B57-C783-9E5D-D000DEF3A40E}"/>
          </ac:spMkLst>
        </pc:spChg>
        <pc:spChg chg="mod">
          <ac:chgData name="Keyley Graham" userId="51178f3d-3260-4cce-be31-d5467aca893d" providerId="ADAL" clId="{D0383FE6-F0BC-AC4F-A34D-63FD73273FFA}" dt="2025-09-16T13:49:09.462" v="77" actId="1076"/>
          <ac:spMkLst>
            <pc:docMk/>
            <pc:sldMk cId="750641972" sldId="259"/>
            <ac:spMk id="10" creationId="{D4A95721-645D-CF8F-F62C-9D979F8B0936}"/>
          </ac:spMkLst>
        </pc:spChg>
        <pc:spChg chg="mod">
          <ac:chgData name="Keyley Graham" userId="51178f3d-3260-4cce-be31-d5467aca893d" providerId="ADAL" clId="{D0383FE6-F0BC-AC4F-A34D-63FD73273FFA}" dt="2025-09-16T13:49:09.462" v="77" actId="1076"/>
          <ac:spMkLst>
            <pc:docMk/>
            <pc:sldMk cId="750641972" sldId="259"/>
            <ac:spMk id="12" creationId="{7CC8BBF5-A2FE-ABF8-0F02-13129233FA3C}"/>
          </ac:spMkLst>
        </pc:spChg>
        <pc:spChg chg="mod">
          <ac:chgData name="Keyley Graham" userId="51178f3d-3260-4cce-be31-d5467aca893d" providerId="ADAL" clId="{D0383FE6-F0BC-AC4F-A34D-63FD73273FFA}" dt="2025-09-16T13:49:09.462" v="77" actId="1076"/>
          <ac:spMkLst>
            <pc:docMk/>
            <pc:sldMk cId="750641972" sldId="259"/>
            <ac:spMk id="14" creationId="{8B7DB9DA-F938-0731-FF86-E5B37E0A4BF9}"/>
          </ac:spMkLst>
        </pc:spChg>
        <pc:spChg chg="mod">
          <ac:chgData name="Keyley Graham" userId="51178f3d-3260-4cce-be31-d5467aca893d" providerId="ADAL" clId="{D0383FE6-F0BC-AC4F-A34D-63FD73273FFA}" dt="2025-09-16T13:49:09.462" v="77" actId="1076"/>
          <ac:spMkLst>
            <pc:docMk/>
            <pc:sldMk cId="750641972" sldId="259"/>
            <ac:spMk id="16" creationId="{E1710ADB-6DBF-A88D-610E-5A14A958EB91}"/>
          </ac:spMkLst>
        </pc:spChg>
        <pc:spChg chg="mod">
          <ac:chgData name="Keyley Graham" userId="51178f3d-3260-4cce-be31-d5467aca893d" providerId="ADAL" clId="{D0383FE6-F0BC-AC4F-A34D-63FD73273FFA}" dt="2025-09-16T13:49:09.462" v="77" actId="1076"/>
          <ac:spMkLst>
            <pc:docMk/>
            <pc:sldMk cId="750641972" sldId="259"/>
            <ac:spMk id="18" creationId="{0727769F-8333-0DA5-1AD9-1221FA0032C1}"/>
          </ac:spMkLst>
        </pc:spChg>
        <pc:spChg chg="mod">
          <ac:chgData name="Keyley Graham" userId="51178f3d-3260-4cce-be31-d5467aca893d" providerId="ADAL" clId="{D0383FE6-F0BC-AC4F-A34D-63FD73273FFA}" dt="2025-09-16T13:49:20.105" v="81" actId="1076"/>
          <ac:spMkLst>
            <pc:docMk/>
            <pc:sldMk cId="750641972" sldId="259"/>
            <ac:spMk id="19" creationId="{CCAA1D3F-42F6-5FA0-5D3A-FADE151B2A82}"/>
          </ac:spMkLst>
        </pc:spChg>
        <pc:picChg chg="mod">
          <ac:chgData name="Keyley Graham" userId="51178f3d-3260-4cce-be31-d5467aca893d" providerId="ADAL" clId="{D0383FE6-F0BC-AC4F-A34D-63FD73273FFA}" dt="2025-09-16T13:49:25.743" v="83" actId="14100"/>
          <ac:picMkLst>
            <pc:docMk/>
            <pc:sldMk cId="750641972" sldId="259"/>
            <ac:picMk id="6" creationId="{A2D31B95-0808-5E62-B991-57FBF19AAF53}"/>
          </ac:picMkLst>
        </pc:picChg>
      </pc:sldChg>
      <pc:sldChg chg="addSp modSp mod">
        <pc:chgData name="Keyley Graham" userId="51178f3d-3260-4cce-be31-d5467aca893d" providerId="ADAL" clId="{D0383FE6-F0BC-AC4F-A34D-63FD73273FFA}" dt="2025-09-16T13:52:58.819" v="224" actId="1036"/>
        <pc:sldMkLst>
          <pc:docMk/>
          <pc:sldMk cId="1075793211" sldId="260"/>
        </pc:sldMkLst>
        <pc:spChg chg="mod">
          <ac:chgData name="Keyley Graham" userId="51178f3d-3260-4cce-be31-d5467aca893d" providerId="ADAL" clId="{D0383FE6-F0BC-AC4F-A34D-63FD73273FFA}" dt="2025-09-16T13:52:58.819" v="224" actId="1036"/>
          <ac:spMkLst>
            <pc:docMk/>
            <pc:sldMk cId="1075793211" sldId="260"/>
            <ac:spMk id="3" creationId="{F5EC2C29-3A91-0F7D-143B-4240F7276B72}"/>
          </ac:spMkLst>
        </pc:spChg>
        <pc:spChg chg="add mod">
          <ac:chgData name="Keyley Graham" userId="51178f3d-3260-4cce-be31-d5467aca893d" providerId="ADAL" clId="{D0383FE6-F0BC-AC4F-A34D-63FD73273FFA}" dt="2025-09-16T13:52:50.440" v="215" actId="208"/>
          <ac:spMkLst>
            <pc:docMk/>
            <pc:sldMk cId="1075793211" sldId="260"/>
            <ac:spMk id="7" creationId="{A8E33E2E-08B3-4A3C-09E4-15BA83129509}"/>
          </ac:spMkLst>
        </pc:spChg>
        <pc:spChg chg="mod">
          <ac:chgData name="Keyley Graham" userId="51178f3d-3260-4cce-be31-d5467aca893d" providerId="ADAL" clId="{D0383FE6-F0BC-AC4F-A34D-63FD73273FFA}" dt="2025-09-16T13:52:33.156" v="209" actId="1076"/>
          <ac:spMkLst>
            <pc:docMk/>
            <pc:sldMk cId="1075793211" sldId="260"/>
            <ac:spMk id="8" creationId="{8CF1C6E8-5EA6-4EFA-B90D-B888E65A2B7D}"/>
          </ac:spMkLst>
        </pc:spChg>
        <pc:spChg chg="mod">
          <ac:chgData name="Keyley Graham" userId="51178f3d-3260-4cce-be31-d5467aca893d" providerId="ADAL" clId="{D0383FE6-F0BC-AC4F-A34D-63FD73273FFA}" dt="2025-09-16T13:52:58.819" v="224" actId="1036"/>
          <ac:spMkLst>
            <pc:docMk/>
            <pc:sldMk cId="1075793211" sldId="260"/>
            <ac:spMk id="10" creationId="{6588E8A7-B819-80CE-A9A7-FDA1E7B37CB5}"/>
          </ac:spMkLst>
        </pc:spChg>
        <pc:cxnChg chg="mod">
          <ac:chgData name="Keyley Graham" userId="51178f3d-3260-4cce-be31-d5467aca893d" providerId="ADAL" clId="{D0383FE6-F0BC-AC4F-A34D-63FD73273FFA}" dt="2025-09-16T13:52:58.819" v="224" actId="1036"/>
          <ac:cxnSpMkLst>
            <pc:docMk/>
            <pc:sldMk cId="1075793211" sldId="260"/>
            <ac:cxnSpMk id="36" creationId="{597ECCE1-8389-D772-F8BF-1D0E093C65C0}"/>
          </ac:cxnSpMkLst>
        </pc:cxnChg>
        <pc:cxnChg chg="mod">
          <ac:chgData name="Keyley Graham" userId="51178f3d-3260-4cce-be31-d5467aca893d" providerId="ADAL" clId="{D0383FE6-F0BC-AC4F-A34D-63FD73273FFA}" dt="2025-09-16T13:52:58.819" v="224" actId="1036"/>
          <ac:cxnSpMkLst>
            <pc:docMk/>
            <pc:sldMk cId="1075793211" sldId="260"/>
            <ac:cxnSpMk id="39" creationId="{DAE1F2EA-6D0D-501F-8CAF-E7DB1EEA4571}"/>
          </ac:cxnSpMkLst>
        </pc:cxnChg>
        <pc:cxnChg chg="mod">
          <ac:chgData name="Keyley Graham" userId="51178f3d-3260-4cce-be31-d5467aca893d" providerId="ADAL" clId="{D0383FE6-F0BC-AC4F-A34D-63FD73273FFA}" dt="2025-09-16T13:52:58.819" v="224" actId="1036"/>
          <ac:cxnSpMkLst>
            <pc:docMk/>
            <pc:sldMk cId="1075793211" sldId="260"/>
            <ac:cxnSpMk id="42" creationId="{EAC199E3-375C-F134-F39D-7241EA5E5864}"/>
          </ac:cxnSpMkLst>
        </pc:cxnChg>
      </pc:sldChg>
      <pc:sldChg chg="modSp mod">
        <pc:chgData name="Keyley Graham" userId="51178f3d-3260-4cce-be31-d5467aca893d" providerId="ADAL" clId="{D0383FE6-F0BC-AC4F-A34D-63FD73273FFA}" dt="2025-09-16T14:10:06.103" v="753" actId="1076"/>
        <pc:sldMkLst>
          <pc:docMk/>
          <pc:sldMk cId="64605419" sldId="261"/>
        </pc:sldMkLst>
        <pc:spChg chg="mod">
          <ac:chgData name="Keyley Graham" userId="51178f3d-3260-4cce-be31-d5467aca893d" providerId="ADAL" clId="{D0383FE6-F0BC-AC4F-A34D-63FD73273FFA}" dt="2025-09-16T14:10:06.103" v="753" actId="1076"/>
          <ac:spMkLst>
            <pc:docMk/>
            <pc:sldMk cId="64605419" sldId="261"/>
            <ac:spMk id="2" creationId="{B73F9108-E2FA-1C58-9958-61E113E61B5D}"/>
          </ac:spMkLst>
        </pc:spChg>
        <pc:spChg chg="mod">
          <ac:chgData name="Keyley Graham" userId="51178f3d-3260-4cce-be31-d5467aca893d" providerId="ADAL" clId="{D0383FE6-F0BC-AC4F-A34D-63FD73273FFA}" dt="2025-09-16T14:09:59.292" v="747" actId="1076"/>
          <ac:spMkLst>
            <pc:docMk/>
            <pc:sldMk cId="64605419" sldId="261"/>
            <ac:spMk id="5" creationId="{03A6685C-15F1-3595-DA43-53F2A128E469}"/>
          </ac:spMkLst>
        </pc:spChg>
      </pc:sldChg>
      <pc:sldChg chg="modSp mod">
        <pc:chgData name="Keyley Graham" userId="51178f3d-3260-4cce-be31-d5467aca893d" providerId="ADAL" clId="{D0383FE6-F0BC-AC4F-A34D-63FD73273FFA}" dt="2025-09-16T14:10:58.264" v="785" actId="1036"/>
        <pc:sldMkLst>
          <pc:docMk/>
          <pc:sldMk cId="998426432" sldId="262"/>
        </pc:sldMkLst>
        <pc:spChg chg="mod">
          <ac:chgData name="Keyley Graham" userId="51178f3d-3260-4cce-be31-d5467aca893d" providerId="ADAL" clId="{D0383FE6-F0BC-AC4F-A34D-63FD73273FFA}" dt="2025-09-16T14:10:52.178" v="780" actId="1076"/>
          <ac:spMkLst>
            <pc:docMk/>
            <pc:sldMk cId="998426432" sldId="262"/>
            <ac:spMk id="2" creationId="{418138D6-DCC2-D250-FC7A-CBB1915C3E46}"/>
          </ac:spMkLst>
        </pc:spChg>
        <pc:spChg chg="mod">
          <ac:chgData name="Keyley Graham" userId="51178f3d-3260-4cce-be31-d5467aca893d" providerId="ADAL" clId="{D0383FE6-F0BC-AC4F-A34D-63FD73273FFA}" dt="2025-09-16T14:10:54.628" v="781" actId="14100"/>
          <ac:spMkLst>
            <pc:docMk/>
            <pc:sldMk cId="998426432" sldId="262"/>
            <ac:spMk id="3" creationId="{FC64BE1F-AF65-84A4-B88A-604D66B6845C}"/>
          </ac:spMkLst>
        </pc:spChg>
        <pc:picChg chg="mod">
          <ac:chgData name="Keyley Graham" userId="51178f3d-3260-4cce-be31-d5467aca893d" providerId="ADAL" clId="{D0383FE6-F0BC-AC4F-A34D-63FD73273FFA}" dt="2025-09-16T14:10:58.264" v="785" actId="1036"/>
          <ac:picMkLst>
            <pc:docMk/>
            <pc:sldMk cId="998426432" sldId="262"/>
            <ac:picMk id="8" creationId="{0779F560-19E3-2C63-C4CE-75ACB195EA1A}"/>
          </ac:picMkLst>
        </pc:picChg>
      </pc:sldChg>
      <pc:sldChg chg="modSp mod">
        <pc:chgData name="Keyley Graham" userId="51178f3d-3260-4cce-be31-d5467aca893d" providerId="ADAL" clId="{D0383FE6-F0BC-AC4F-A34D-63FD73273FFA}" dt="2025-09-16T13:57:10.676" v="330" actId="1076"/>
        <pc:sldMkLst>
          <pc:docMk/>
          <pc:sldMk cId="2043267074" sldId="264"/>
        </pc:sldMkLst>
        <pc:spChg chg="mod">
          <ac:chgData name="Keyley Graham" userId="51178f3d-3260-4cce-be31-d5467aca893d" providerId="ADAL" clId="{D0383FE6-F0BC-AC4F-A34D-63FD73273FFA}" dt="2025-09-16T13:57:05.523" v="327" actId="1076"/>
          <ac:spMkLst>
            <pc:docMk/>
            <pc:sldMk cId="2043267074" sldId="264"/>
            <ac:spMk id="2" creationId="{E12424C4-47A6-5FA9-D3E2-689F9F195656}"/>
          </ac:spMkLst>
        </pc:spChg>
        <pc:spChg chg="mod">
          <ac:chgData name="Keyley Graham" userId="51178f3d-3260-4cce-be31-d5467aca893d" providerId="ADAL" clId="{D0383FE6-F0BC-AC4F-A34D-63FD73273FFA}" dt="2025-09-16T13:57:10.676" v="330" actId="1076"/>
          <ac:spMkLst>
            <pc:docMk/>
            <pc:sldMk cId="2043267074" sldId="264"/>
            <ac:spMk id="3" creationId="{385D928A-9273-A22E-C5ED-366D3D538B84}"/>
          </ac:spMkLst>
        </pc:spChg>
      </pc:sldChg>
      <pc:sldChg chg="modSp mod">
        <pc:chgData name="Keyley Graham" userId="51178f3d-3260-4cce-be31-d5467aca893d" providerId="ADAL" clId="{D0383FE6-F0BC-AC4F-A34D-63FD73273FFA}" dt="2025-09-16T13:53:40.464" v="254" actId="207"/>
        <pc:sldMkLst>
          <pc:docMk/>
          <pc:sldMk cId="4234875649" sldId="267"/>
        </pc:sldMkLst>
        <pc:spChg chg="mod">
          <ac:chgData name="Keyley Graham" userId="51178f3d-3260-4cce-be31-d5467aca893d" providerId="ADAL" clId="{D0383FE6-F0BC-AC4F-A34D-63FD73273FFA}" dt="2025-09-16T13:53:16.861" v="231" actId="207"/>
          <ac:spMkLst>
            <pc:docMk/>
            <pc:sldMk cId="4234875649" sldId="267"/>
            <ac:spMk id="2" creationId="{88888045-7A26-7897-B3DB-08F091FC6561}"/>
          </ac:spMkLst>
        </pc:spChg>
        <pc:spChg chg="mod">
          <ac:chgData name="Keyley Graham" userId="51178f3d-3260-4cce-be31-d5467aca893d" providerId="ADAL" clId="{D0383FE6-F0BC-AC4F-A34D-63FD73273FFA}" dt="2025-09-16T13:53:23.333" v="234" actId="1076"/>
          <ac:spMkLst>
            <pc:docMk/>
            <pc:sldMk cId="4234875649" sldId="267"/>
            <ac:spMk id="3" creationId="{AAC18483-851A-09FF-084E-9503DC1DDD98}"/>
          </ac:spMkLst>
        </pc:spChg>
        <pc:spChg chg="mod">
          <ac:chgData name="Keyley Graham" userId="51178f3d-3260-4cce-be31-d5467aca893d" providerId="ADAL" clId="{D0383FE6-F0BC-AC4F-A34D-63FD73273FFA}" dt="2025-09-16T13:53:08.540" v="226" actId="14100"/>
          <ac:spMkLst>
            <pc:docMk/>
            <pc:sldMk cId="4234875649" sldId="267"/>
            <ac:spMk id="5" creationId="{E3F93DAD-F420-71C1-8D9B-D4A9CCADA101}"/>
          </ac:spMkLst>
        </pc:spChg>
        <pc:spChg chg="mod">
          <ac:chgData name="Keyley Graham" userId="51178f3d-3260-4cce-be31-d5467aca893d" providerId="ADAL" clId="{D0383FE6-F0BC-AC4F-A34D-63FD73273FFA}" dt="2025-09-16T13:53:40.464" v="254" actId="207"/>
          <ac:spMkLst>
            <pc:docMk/>
            <pc:sldMk cId="4234875649" sldId="267"/>
            <ac:spMk id="10" creationId="{A6BADB6C-ED9A-2B8B-DC70-2FE919004B6F}"/>
          </ac:spMkLst>
        </pc:spChg>
      </pc:sldChg>
      <pc:sldChg chg="modSp mod">
        <pc:chgData name="Keyley Graham" userId="51178f3d-3260-4cce-be31-d5467aca893d" providerId="ADAL" clId="{D0383FE6-F0BC-AC4F-A34D-63FD73273FFA}" dt="2025-09-16T13:53:58.755" v="258" actId="14100"/>
        <pc:sldMkLst>
          <pc:docMk/>
          <pc:sldMk cId="653579540" sldId="269"/>
        </pc:sldMkLst>
        <pc:spChg chg="mod">
          <ac:chgData name="Keyley Graham" userId="51178f3d-3260-4cce-be31-d5467aca893d" providerId="ADAL" clId="{D0383FE6-F0BC-AC4F-A34D-63FD73273FFA}" dt="2025-09-16T13:53:52.335" v="256" actId="1076"/>
          <ac:spMkLst>
            <pc:docMk/>
            <pc:sldMk cId="653579540" sldId="269"/>
            <ac:spMk id="3" creationId="{8E7B8B10-3809-B733-716E-1D4AEF5BAEE3}"/>
          </ac:spMkLst>
        </pc:spChg>
        <pc:spChg chg="mod">
          <ac:chgData name="Keyley Graham" userId="51178f3d-3260-4cce-be31-d5467aca893d" providerId="ADAL" clId="{D0383FE6-F0BC-AC4F-A34D-63FD73273FFA}" dt="2025-09-16T13:53:54.517" v="257" actId="1076"/>
          <ac:spMkLst>
            <pc:docMk/>
            <pc:sldMk cId="653579540" sldId="269"/>
            <ac:spMk id="4" creationId="{2D41F65A-54C1-FDFC-F394-4A0E23AB9F16}"/>
          </ac:spMkLst>
        </pc:spChg>
        <pc:picChg chg="mod">
          <ac:chgData name="Keyley Graham" userId="51178f3d-3260-4cce-be31-d5467aca893d" providerId="ADAL" clId="{D0383FE6-F0BC-AC4F-A34D-63FD73273FFA}" dt="2025-09-16T13:53:58.755" v="258" actId="14100"/>
          <ac:picMkLst>
            <pc:docMk/>
            <pc:sldMk cId="653579540" sldId="269"/>
            <ac:picMk id="11" creationId="{AF224542-92E8-471F-CD8B-E05842538382}"/>
          </ac:picMkLst>
        </pc:picChg>
      </pc:sldChg>
      <pc:sldChg chg="modSp mod">
        <pc:chgData name="Keyley Graham" userId="51178f3d-3260-4cce-be31-d5467aca893d" providerId="ADAL" clId="{D0383FE6-F0BC-AC4F-A34D-63FD73273FFA}" dt="2025-09-16T13:57:40.438" v="345" actId="27636"/>
        <pc:sldMkLst>
          <pc:docMk/>
          <pc:sldMk cId="2066410662" sldId="270"/>
        </pc:sldMkLst>
        <pc:spChg chg="mod">
          <ac:chgData name="Keyley Graham" userId="51178f3d-3260-4cce-be31-d5467aca893d" providerId="ADAL" clId="{D0383FE6-F0BC-AC4F-A34D-63FD73273FFA}" dt="2025-09-16T13:57:31.121" v="337" actId="1076"/>
          <ac:spMkLst>
            <pc:docMk/>
            <pc:sldMk cId="2066410662" sldId="270"/>
            <ac:spMk id="2" creationId="{761436AC-2FAE-032E-753E-925268BC7452}"/>
          </ac:spMkLst>
        </pc:spChg>
        <pc:spChg chg="mod">
          <ac:chgData name="Keyley Graham" userId="51178f3d-3260-4cce-be31-d5467aca893d" providerId="ADAL" clId="{D0383FE6-F0BC-AC4F-A34D-63FD73273FFA}" dt="2025-09-16T13:57:27.700" v="336" actId="1076"/>
          <ac:spMkLst>
            <pc:docMk/>
            <pc:sldMk cId="2066410662" sldId="270"/>
            <ac:spMk id="3" creationId="{23AABF5B-7B3B-6EC1-3CA8-CEC10B011C07}"/>
          </ac:spMkLst>
        </pc:spChg>
        <pc:spChg chg="mod">
          <ac:chgData name="Keyley Graham" userId="51178f3d-3260-4cce-be31-d5467aca893d" providerId="ADAL" clId="{D0383FE6-F0BC-AC4F-A34D-63FD73273FFA}" dt="2025-09-16T13:57:16.092" v="331" actId="1076"/>
          <ac:spMkLst>
            <pc:docMk/>
            <pc:sldMk cId="2066410662" sldId="270"/>
            <ac:spMk id="8" creationId="{4C619E6B-4832-69E9-9E50-88F88FF5376F}"/>
          </ac:spMkLst>
        </pc:spChg>
        <pc:spChg chg="mod">
          <ac:chgData name="Keyley Graham" userId="51178f3d-3260-4cce-be31-d5467aca893d" providerId="ADAL" clId="{D0383FE6-F0BC-AC4F-A34D-63FD73273FFA}" dt="2025-09-16T13:57:40.438" v="345" actId="27636"/>
          <ac:spMkLst>
            <pc:docMk/>
            <pc:sldMk cId="2066410662" sldId="270"/>
            <ac:spMk id="9" creationId="{8CD0B932-7A61-DA62-2667-6E0A381E50D2}"/>
          </ac:spMkLst>
        </pc:spChg>
      </pc:sldChg>
      <pc:sldChg chg="addSp delSp modSp mod modAnim">
        <pc:chgData name="Keyley Graham" userId="51178f3d-3260-4cce-be31-d5467aca893d" providerId="ADAL" clId="{D0383FE6-F0BC-AC4F-A34D-63FD73273FFA}" dt="2025-09-16T14:04:29.683" v="581" actId="1037"/>
        <pc:sldMkLst>
          <pc:docMk/>
          <pc:sldMk cId="2199735401" sldId="273"/>
        </pc:sldMkLst>
        <pc:spChg chg="mod">
          <ac:chgData name="Keyley Graham" userId="51178f3d-3260-4cce-be31-d5467aca893d" providerId="ADAL" clId="{D0383FE6-F0BC-AC4F-A34D-63FD73273FFA}" dt="2025-09-16T14:04:29.683" v="581" actId="1037"/>
          <ac:spMkLst>
            <pc:docMk/>
            <pc:sldMk cId="2199735401" sldId="273"/>
            <ac:spMk id="2" creationId="{4C06FE61-5AC6-A530-B68D-A6CFFBC25560}"/>
          </ac:spMkLst>
        </pc:spChg>
        <pc:spChg chg="mod">
          <ac:chgData name="Keyley Graham" userId="51178f3d-3260-4cce-be31-d5467aca893d" providerId="ADAL" clId="{D0383FE6-F0BC-AC4F-A34D-63FD73273FFA}" dt="2025-09-16T14:04:23.804" v="577" actId="1076"/>
          <ac:spMkLst>
            <pc:docMk/>
            <pc:sldMk cId="2199735401" sldId="273"/>
            <ac:spMk id="3" creationId="{B160F157-1205-774C-A16A-2ACD96E9609D}"/>
          </ac:spMkLst>
        </pc:spChg>
        <pc:spChg chg="del mod">
          <ac:chgData name="Keyley Graham" userId="51178f3d-3260-4cce-be31-d5467aca893d" providerId="ADAL" clId="{D0383FE6-F0BC-AC4F-A34D-63FD73273FFA}" dt="2025-09-16T14:03:31.083" v="562" actId="478"/>
          <ac:spMkLst>
            <pc:docMk/>
            <pc:sldMk cId="2199735401" sldId="273"/>
            <ac:spMk id="4" creationId="{A8353605-C92C-F786-3E28-02DF6A7A3DFA}"/>
          </ac:spMkLst>
        </pc:spChg>
        <pc:spChg chg="add mod">
          <ac:chgData name="Keyley Graham" userId="51178f3d-3260-4cce-be31-d5467aca893d" providerId="ADAL" clId="{D0383FE6-F0BC-AC4F-A34D-63FD73273FFA}" dt="2025-09-16T14:04:02.948" v="571" actId="1076"/>
          <ac:spMkLst>
            <pc:docMk/>
            <pc:sldMk cId="2199735401" sldId="273"/>
            <ac:spMk id="7" creationId="{38F8ED41-A894-2179-3042-B0C922168FD2}"/>
          </ac:spMkLst>
        </pc:spChg>
        <pc:spChg chg="add mod">
          <ac:chgData name="Keyley Graham" userId="51178f3d-3260-4cce-be31-d5467aca893d" providerId="ADAL" clId="{D0383FE6-F0BC-AC4F-A34D-63FD73273FFA}" dt="2025-09-16T14:04:21.374" v="576" actId="1076"/>
          <ac:spMkLst>
            <pc:docMk/>
            <pc:sldMk cId="2199735401" sldId="273"/>
            <ac:spMk id="8" creationId="{1183C595-D60B-EE04-249B-3C477D40EA45}"/>
          </ac:spMkLst>
        </pc:spChg>
        <pc:picChg chg="mod modCrop">
          <ac:chgData name="Keyley Graham" userId="51178f3d-3260-4cce-be31-d5467aca893d" providerId="ADAL" clId="{D0383FE6-F0BC-AC4F-A34D-63FD73273FFA}" dt="2025-09-16T14:03:57.307" v="568" actId="1076"/>
          <ac:picMkLst>
            <pc:docMk/>
            <pc:sldMk cId="2199735401" sldId="273"/>
            <ac:picMk id="6" creationId="{F425E705-5CF1-D1F7-F55F-40B2A32D3A09}"/>
          </ac:picMkLst>
        </pc:picChg>
      </pc:sldChg>
      <pc:sldChg chg="modSp mod">
        <pc:chgData name="Keyley Graham" userId="51178f3d-3260-4cce-be31-d5467aca893d" providerId="ADAL" clId="{D0383FE6-F0BC-AC4F-A34D-63FD73273FFA}" dt="2025-09-16T14:02:10.747" v="518" actId="1036"/>
        <pc:sldMkLst>
          <pc:docMk/>
          <pc:sldMk cId="284941254" sldId="274"/>
        </pc:sldMkLst>
        <pc:spChg chg="mod">
          <ac:chgData name="Keyley Graham" userId="51178f3d-3260-4cce-be31-d5467aca893d" providerId="ADAL" clId="{D0383FE6-F0BC-AC4F-A34D-63FD73273FFA}" dt="2025-09-16T14:02:10.747" v="518" actId="1036"/>
          <ac:spMkLst>
            <pc:docMk/>
            <pc:sldMk cId="284941254" sldId="274"/>
            <ac:spMk id="2" creationId="{B0C03E75-D32E-1DBB-BAAF-F32093D083EA}"/>
          </ac:spMkLst>
        </pc:spChg>
        <pc:spChg chg="mod">
          <ac:chgData name="Keyley Graham" userId="51178f3d-3260-4cce-be31-d5467aca893d" providerId="ADAL" clId="{D0383FE6-F0BC-AC4F-A34D-63FD73273FFA}" dt="2025-09-16T14:02:01.566" v="510" actId="1076"/>
          <ac:spMkLst>
            <pc:docMk/>
            <pc:sldMk cId="284941254" sldId="274"/>
            <ac:spMk id="3" creationId="{85080DFC-34CB-52DA-2623-9D33524B8A6E}"/>
          </ac:spMkLst>
        </pc:spChg>
        <pc:spChg chg="mod">
          <ac:chgData name="Keyley Graham" userId="51178f3d-3260-4cce-be31-d5467aca893d" providerId="ADAL" clId="{D0383FE6-F0BC-AC4F-A34D-63FD73273FFA}" dt="2025-09-16T14:02:08.216" v="511" actId="14100"/>
          <ac:spMkLst>
            <pc:docMk/>
            <pc:sldMk cId="284941254" sldId="274"/>
            <ac:spMk id="4" creationId="{FE543F54-719F-BC9E-CC4C-A29D392F41C2}"/>
          </ac:spMkLst>
        </pc:spChg>
        <pc:spChg chg="mod">
          <ac:chgData name="Keyley Graham" userId="51178f3d-3260-4cce-be31-d5467aca893d" providerId="ADAL" clId="{D0383FE6-F0BC-AC4F-A34D-63FD73273FFA}" dt="2025-09-16T14:02:10.747" v="518" actId="1036"/>
          <ac:spMkLst>
            <pc:docMk/>
            <pc:sldMk cId="284941254" sldId="274"/>
            <ac:spMk id="6" creationId="{448E2249-6AD8-85E4-AAAC-06502FA9D342}"/>
          </ac:spMkLst>
        </pc:spChg>
      </pc:sldChg>
      <pc:sldChg chg="modSp mod">
        <pc:chgData name="Keyley Graham" userId="51178f3d-3260-4cce-be31-d5467aca893d" providerId="ADAL" clId="{D0383FE6-F0BC-AC4F-A34D-63FD73273FFA}" dt="2025-09-16T14:09:48.951" v="744" actId="1076"/>
        <pc:sldMkLst>
          <pc:docMk/>
          <pc:sldMk cId="758154789" sldId="275"/>
        </pc:sldMkLst>
        <pc:spChg chg="mod">
          <ac:chgData name="Keyley Graham" userId="51178f3d-3260-4cce-be31-d5467aca893d" providerId="ADAL" clId="{D0383FE6-F0BC-AC4F-A34D-63FD73273FFA}" dt="2025-09-16T14:09:24.046" v="730" actId="1076"/>
          <ac:spMkLst>
            <pc:docMk/>
            <pc:sldMk cId="758154789" sldId="275"/>
            <ac:spMk id="2" creationId="{0FEB0EE0-EBEA-0596-D725-6DA2CA68732F}"/>
          </ac:spMkLst>
        </pc:spChg>
        <pc:spChg chg="mod">
          <ac:chgData name="Keyley Graham" userId="51178f3d-3260-4cce-be31-d5467aca893d" providerId="ADAL" clId="{D0383FE6-F0BC-AC4F-A34D-63FD73273FFA}" dt="2025-09-16T14:09:34.222" v="734" actId="1076"/>
          <ac:spMkLst>
            <pc:docMk/>
            <pc:sldMk cId="758154789" sldId="275"/>
            <ac:spMk id="4" creationId="{DC36B5E1-0B72-C646-B050-4B53C39AA0F4}"/>
          </ac:spMkLst>
        </pc:spChg>
        <pc:picChg chg="mod">
          <ac:chgData name="Keyley Graham" userId="51178f3d-3260-4cce-be31-d5467aca893d" providerId="ADAL" clId="{D0383FE6-F0BC-AC4F-A34D-63FD73273FFA}" dt="2025-09-16T14:09:35.949" v="735" actId="1076"/>
          <ac:picMkLst>
            <pc:docMk/>
            <pc:sldMk cId="758154789" sldId="275"/>
            <ac:picMk id="11" creationId="{C80AA6B0-52F6-9674-1807-E8D21D880098}"/>
          </ac:picMkLst>
        </pc:picChg>
        <pc:picChg chg="mod">
          <ac:chgData name="Keyley Graham" userId="51178f3d-3260-4cce-be31-d5467aca893d" providerId="ADAL" clId="{D0383FE6-F0BC-AC4F-A34D-63FD73273FFA}" dt="2025-09-16T14:09:46.998" v="743" actId="1036"/>
          <ac:picMkLst>
            <pc:docMk/>
            <pc:sldMk cId="758154789" sldId="275"/>
            <ac:picMk id="12" creationId="{E9AAE45E-59C9-AB9A-E4F4-F7312F9B70A1}"/>
          </ac:picMkLst>
        </pc:picChg>
        <pc:picChg chg="mod">
          <ac:chgData name="Keyley Graham" userId="51178f3d-3260-4cce-be31-d5467aca893d" providerId="ADAL" clId="{D0383FE6-F0BC-AC4F-A34D-63FD73273FFA}" dt="2025-09-16T14:09:48.951" v="744" actId="1076"/>
          <ac:picMkLst>
            <pc:docMk/>
            <pc:sldMk cId="758154789" sldId="275"/>
            <ac:picMk id="13" creationId="{E23CD3ED-98B4-5FFB-F588-095CC7035B67}"/>
          </ac:picMkLst>
        </pc:picChg>
        <pc:picChg chg="mod">
          <ac:chgData name="Keyley Graham" userId="51178f3d-3260-4cce-be31-d5467aca893d" providerId="ADAL" clId="{D0383FE6-F0BC-AC4F-A34D-63FD73273FFA}" dt="2025-09-16T14:09:43.746" v="738" actId="1076"/>
          <ac:picMkLst>
            <pc:docMk/>
            <pc:sldMk cId="758154789" sldId="275"/>
            <ac:picMk id="14" creationId="{245C622B-8D3E-873A-6570-0E44462B961A}"/>
          </ac:picMkLst>
        </pc:picChg>
      </pc:sldChg>
      <pc:sldChg chg="modSp mod">
        <pc:chgData name="Keyley Graham" userId="51178f3d-3260-4cce-be31-d5467aca893d" providerId="ADAL" clId="{D0383FE6-F0BC-AC4F-A34D-63FD73273FFA}" dt="2025-09-16T13:54:49.601" v="278" actId="1076"/>
        <pc:sldMkLst>
          <pc:docMk/>
          <pc:sldMk cId="458837847" sldId="276"/>
        </pc:sldMkLst>
        <pc:spChg chg="mod">
          <ac:chgData name="Keyley Graham" userId="51178f3d-3260-4cce-be31-d5467aca893d" providerId="ADAL" clId="{D0383FE6-F0BC-AC4F-A34D-63FD73273FFA}" dt="2025-09-16T13:54:37.036" v="272" actId="1036"/>
          <ac:spMkLst>
            <pc:docMk/>
            <pc:sldMk cId="458837847" sldId="276"/>
            <ac:spMk id="2" creationId="{3EE7B1EC-1D79-91D0-1ACA-8A6A06C05EF9}"/>
          </ac:spMkLst>
        </pc:spChg>
        <pc:spChg chg="mod">
          <ac:chgData name="Keyley Graham" userId="51178f3d-3260-4cce-be31-d5467aca893d" providerId="ADAL" clId="{D0383FE6-F0BC-AC4F-A34D-63FD73273FFA}" dt="2025-09-16T13:54:40.924" v="274" actId="14100"/>
          <ac:spMkLst>
            <pc:docMk/>
            <pc:sldMk cId="458837847" sldId="276"/>
            <ac:spMk id="3" creationId="{9857B768-DF15-27FD-6EC0-D045ADCB7B7F}"/>
          </ac:spMkLst>
        </pc:spChg>
        <pc:spChg chg="mod">
          <ac:chgData name="Keyley Graham" userId="51178f3d-3260-4cce-be31-d5467aca893d" providerId="ADAL" clId="{D0383FE6-F0BC-AC4F-A34D-63FD73273FFA}" dt="2025-09-16T13:54:29.254" v="266" actId="1076"/>
          <ac:spMkLst>
            <pc:docMk/>
            <pc:sldMk cId="458837847" sldId="276"/>
            <ac:spMk id="5" creationId="{F490D269-64C4-A7AB-8711-BC1F7B7486A0}"/>
          </ac:spMkLst>
        </pc:spChg>
        <pc:spChg chg="mod">
          <ac:chgData name="Keyley Graham" userId="51178f3d-3260-4cce-be31-d5467aca893d" providerId="ADAL" clId="{D0383FE6-F0BC-AC4F-A34D-63FD73273FFA}" dt="2025-09-16T13:54:32.331" v="267" actId="1076"/>
          <ac:spMkLst>
            <pc:docMk/>
            <pc:sldMk cId="458837847" sldId="276"/>
            <ac:spMk id="11" creationId="{14B585BC-C829-A15E-042B-4814C8E5F4F6}"/>
          </ac:spMkLst>
        </pc:spChg>
        <pc:spChg chg="mod">
          <ac:chgData name="Keyley Graham" userId="51178f3d-3260-4cce-be31-d5467aca893d" providerId="ADAL" clId="{D0383FE6-F0BC-AC4F-A34D-63FD73273FFA}" dt="2025-09-16T13:54:47.132" v="277" actId="1076"/>
          <ac:spMkLst>
            <pc:docMk/>
            <pc:sldMk cId="458837847" sldId="276"/>
            <ac:spMk id="12" creationId="{869A32A4-2FF4-30F4-B1BC-4DD363CE6EB9}"/>
          </ac:spMkLst>
        </pc:spChg>
        <pc:picChg chg="mod">
          <ac:chgData name="Keyley Graham" userId="51178f3d-3260-4cce-be31-d5467aca893d" providerId="ADAL" clId="{D0383FE6-F0BC-AC4F-A34D-63FD73273FFA}" dt="2025-09-16T13:54:49.601" v="278" actId="1076"/>
          <ac:picMkLst>
            <pc:docMk/>
            <pc:sldMk cId="458837847" sldId="276"/>
            <ac:picMk id="4" creationId="{A04078A2-C01D-1F08-4A46-2DF2B2DF23C7}"/>
          </ac:picMkLst>
        </pc:picChg>
        <pc:picChg chg="mod">
          <ac:chgData name="Keyley Graham" userId="51178f3d-3260-4cce-be31-d5467aca893d" providerId="ADAL" clId="{D0383FE6-F0BC-AC4F-A34D-63FD73273FFA}" dt="2025-09-16T13:54:37.036" v="272" actId="1036"/>
          <ac:picMkLst>
            <pc:docMk/>
            <pc:sldMk cId="458837847" sldId="276"/>
            <ac:picMk id="6" creationId="{026D089A-B531-2CF5-721F-28FC2F588BED}"/>
          </ac:picMkLst>
        </pc:picChg>
      </pc:sldChg>
      <pc:sldChg chg="modSp mod">
        <pc:chgData name="Keyley Graham" userId="51178f3d-3260-4cce-be31-d5467aca893d" providerId="ADAL" clId="{D0383FE6-F0BC-AC4F-A34D-63FD73273FFA}" dt="2025-09-16T13:51:03.498" v="155" actId="1076"/>
        <pc:sldMkLst>
          <pc:docMk/>
          <pc:sldMk cId="4166437562" sldId="277"/>
        </pc:sldMkLst>
        <pc:spChg chg="mod">
          <ac:chgData name="Keyley Graham" userId="51178f3d-3260-4cce-be31-d5467aca893d" providerId="ADAL" clId="{D0383FE6-F0BC-AC4F-A34D-63FD73273FFA}" dt="2025-09-16T13:50:56.511" v="152" actId="1076"/>
          <ac:spMkLst>
            <pc:docMk/>
            <pc:sldMk cId="4166437562" sldId="277"/>
            <ac:spMk id="2" creationId="{2C6A0017-3D37-810C-98F8-7555B888D035}"/>
          </ac:spMkLst>
        </pc:spChg>
        <pc:spChg chg="mod">
          <ac:chgData name="Keyley Graham" userId="51178f3d-3260-4cce-be31-d5467aca893d" providerId="ADAL" clId="{D0383FE6-F0BC-AC4F-A34D-63FD73273FFA}" dt="2025-09-16T13:51:03.498" v="155" actId="1076"/>
          <ac:spMkLst>
            <pc:docMk/>
            <pc:sldMk cId="4166437562" sldId="277"/>
            <ac:spMk id="3" creationId="{3A603F6A-D40A-99CA-B0DD-EA4CBFE406B5}"/>
          </ac:spMkLst>
        </pc:spChg>
        <pc:spChg chg="mod">
          <ac:chgData name="Keyley Graham" userId="51178f3d-3260-4cce-be31-d5467aca893d" providerId="ADAL" clId="{D0383FE6-F0BC-AC4F-A34D-63FD73273FFA}" dt="2025-09-16T13:51:01.139" v="154" actId="1076"/>
          <ac:spMkLst>
            <pc:docMk/>
            <pc:sldMk cId="4166437562" sldId="277"/>
            <ac:spMk id="12" creationId="{994D72CB-4860-A84A-FDB6-EFB649F0BA63}"/>
          </ac:spMkLst>
        </pc:spChg>
      </pc:sldChg>
      <pc:sldChg chg="delSp modSp mod delAnim">
        <pc:chgData name="Keyley Graham" userId="51178f3d-3260-4cce-be31-d5467aca893d" providerId="ADAL" clId="{D0383FE6-F0BC-AC4F-A34D-63FD73273FFA}" dt="2025-09-16T13:59:06.568" v="388" actId="207"/>
        <pc:sldMkLst>
          <pc:docMk/>
          <pc:sldMk cId="2688039341" sldId="280"/>
        </pc:sldMkLst>
        <pc:spChg chg="mod">
          <ac:chgData name="Keyley Graham" userId="51178f3d-3260-4cce-be31-d5467aca893d" providerId="ADAL" clId="{D0383FE6-F0BC-AC4F-A34D-63FD73273FFA}" dt="2025-09-16T13:58:03.631" v="354" actId="1076"/>
          <ac:spMkLst>
            <pc:docMk/>
            <pc:sldMk cId="2688039341" sldId="280"/>
            <ac:spMk id="2" creationId="{9DD76F6F-424A-C694-5101-EE7564C564F2}"/>
          </ac:spMkLst>
        </pc:spChg>
        <pc:spChg chg="mod">
          <ac:chgData name="Keyley Graham" userId="51178f3d-3260-4cce-be31-d5467aca893d" providerId="ADAL" clId="{D0383FE6-F0BC-AC4F-A34D-63FD73273FFA}" dt="2025-09-16T13:58:19.338" v="366" actId="1076"/>
          <ac:spMkLst>
            <pc:docMk/>
            <pc:sldMk cId="2688039341" sldId="280"/>
            <ac:spMk id="3" creationId="{0EBF6C90-3661-6F7A-5A91-3E67CF8F2ED3}"/>
          </ac:spMkLst>
        </pc:spChg>
        <pc:spChg chg="mod">
          <ac:chgData name="Keyley Graham" userId="51178f3d-3260-4cce-be31-d5467aca893d" providerId="ADAL" clId="{D0383FE6-F0BC-AC4F-A34D-63FD73273FFA}" dt="2025-09-16T13:58:07.299" v="357" actId="14100"/>
          <ac:spMkLst>
            <pc:docMk/>
            <pc:sldMk cId="2688039341" sldId="280"/>
            <ac:spMk id="4" creationId="{B6A4DD22-AC81-5542-F9A5-C7EA74EA6D2A}"/>
          </ac:spMkLst>
        </pc:spChg>
        <pc:spChg chg="mod">
          <ac:chgData name="Keyley Graham" userId="51178f3d-3260-4cce-be31-d5467aca893d" providerId="ADAL" clId="{D0383FE6-F0BC-AC4F-A34D-63FD73273FFA}" dt="2025-09-16T13:59:06.568" v="388" actId="207"/>
          <ac:spMkLst>
            <pc:docMk/>
            <pc:sldMk cId="2688039341" sldId="280"/>
            <ac:spMk id="6" creationId="{7BB63FA0-AA11-5890-9BF2-2E1190C8E83A}"/>
          </ac:spMkLst>
        </pc:spChg>
        <pc:spChg chg="del mod">
          <ac:chgData name="Keyley Graham" userId="51178f3d-3260-4cce-be31-d5467aca893d" providerId="ADAL" clId="{D0383FE6-F0BC-AC4F-A34D-63FD73273FFA}" dt="2025-09-16T13:57:53.932" v="350" actId="478"/>
          <ac:spMkLst>
            <pc:docMk/>
            <pc:sldMk cId="2688039341" sldId="280"/>
            <ac:spMk id="8" creationId="{7A164726-B3BB-7B30-D8FC-5E3A14849DB3}"/>
          </ac:spMkLst>
        </pc:spChg>
        <pc:spChg chg="mod">
          <ac:chgData name="Keyley Graham" userId="51178f3d-3260-4cce-be31-d5467aca893d" providerId="ADAL" clId="{D0383FE6-F0BC-AC4F-A34D-63FD73273FFA}" dt="2025-09-16T13:58:10.166" v="358" actId="1076"/>
          <ac:spMkLst>
            <pc:docMk/>
            <pc:sldMk cId="2688039341" sldId="280"/>
            <ac:spMk id="9" creationId="{62EC2287-DB34-9A8D-2BDF-6AAE9469CEB1}"/>
          </ac:spMkLst>
        </pc:spChg>
        <pc:spChg chg="mod">
          <ac:chgData name="Keyley Graham" userId="51178f3d-3260-4cce-be31-d5467aca893d" providerId="ADAL" clId="{D0383FE6-F0BC-AC4F-A34D-63FD73273FFA}" dt="2025-09-16T13:58:58.946" v="385" actId="1036"/>
          <ac:spMkLst>
            <pc:docMk/>
            <pc:sldMk cId="2688039341" sldId="280"/>
            <ac:spMk id="11" creationId="{CAFE464D-7081-4312-354D-65C39129ED17}"/>
          </ac:spMkLst>
        </pc:spChg>
        <pc:picChg chg="mod">
          <ac:chgData name="Keyley Graham" userId="51178f3d-3260-4cce-be31-d5467aca893d" providerId="ADAL" clId="{D0383FE6-F0BC-AC4F-A34D-63FD73273FFA}" dt="2025-09-16T13:57:59.981" v="352" actId="14100"/>
          <ac:picMkLst>
            <pc:docMk/>
            <pc:sldMk cId="2688039341" sldId="280"/>
            <ac:picMk id="7" creationId="{0F8E6F8A-3159-F0DC-D5CB-149A9CA137BB}"/>
          </ac:picMkLst>
        </pc:picChg>
      </pc:sldChg>
      <pc:sldChg chg="modSp mod">
        <pc:chgData name="Keyley Graham" userId="51178f3d-3260-4cce-be31-d5467aca893d" providerId="ADAL" clId="{D0383FE6-F0BC-AC4F-A34D-63FD73273FFA}" dt="2025-09-16T14:01:29.500" v="483" actId="1076"/>
        <pc:sldMkLst>
          <pc:docMk/>
          <pc:sldMk cId="2317256087" sldId="281"/>
        </pc:sldMkLst>
        <pc:spChg chg="mod">
          <ac:chgData name="Keyley Graham" userId="51178f3d-3260-4cce-be31-d5467aca893d" providerId="ADAL" clId="{D0383FE6-F0BC-AC4F-A34D-63FD73273FFA}" dt="2025-09-16T14:01:11.064" v="473" actId="1076"/>
          <ac:spMkLst>
            <pc:docMk/>
            <pc:sldMk cId="2317256087" sldId="281"/>
            <ac:spMk id="2" creationId="{B67AA71B-70A5-79CB-2BD7-51F94A77A818}"/>
          </ac:spMkLst>
        </pc:spChg>
        <pc:spChg chg="mod">
          <ac:chgData name="Keyley Graham" userId="51178f3d-3260-4cce-be31-d5467aca893d" providerId="ADAL" clId="{D0383FE6-F0BC-AC4F-A34D-63FD73273FFA}" dt="2025-09-16T14:01:16.728" v="479" actId="1037"/>
          <ac:spMkLst>
            <pc:docMk/>
            <pc:sldMk cId="2317256087" sldId="281"/>
            <ac:spMk id="3" creationId="{D2EF01F6-95AE-C8C8-FD62-24294AB718CF}"/>
          </ac:spMkLst>
        </pc:spChg>
        <pc:spChg chg="mod">
          <ac:chgData name="Keyley Graham" userId="51178f3d-3260-4cce-be31-d5467aca893d" providerId="ADAL" clId="{D0383FE6-F0BC-AC4F-A34D-63FD73273FFA}" dt="2025-09-16T14:01:11.064" v="473" actId="1076"/>
          <ac:spMkLst>
            <pc:docMk/>
            <pc:sldMk cId="2317256087" sldId="281"/>
            <ac:spMk id="9" creationId="{90E3D803-E848-ECA4-D771-71EFAE757378}"/>
          </ac:spMkLst>
        </pc:spChg>
        <pc:picChg chg="mod modCrop">
          <ac:chgData name="Keyley Graham" userId="51178f3d-3260-4cce-be31-d5467aca893d" providerId="ADAL" clId="{D0383FE6-F0BC-AC4F-A34D-63FD73273FFA}" dt="2025-09-16T14:01:29.500" v="483" actId="1076"/>
          <ac:picMkLst>
            <pc:docMk/>
            <pc:sldMk cId="2317256087" sldId="281"/>
            <ac:picMk id="4" creationId="{3331ABC3-31CA-BDD6-19D6-DFF08E78BD33}"/>
          </ac:picMkLst>
        </pc:picChg>
        <pc:picChg chg="mod">
          <ac:chgData name="Keyley Graham" userId="51178f3d-3260-4cce-be31-d5467aca893d" providerId="ADAL" clId="{D0383FE6-F0BC-AC4F-A34D-63FD73273FFA}" dt="2025-09-16T14:01:16.728" v="479" actId="1037"/>
          <ac:picMkLst>
            <pc:docMk/>
            <pc:sldMk cId="2317256087" sldId="281"/>
            <ac:picMk id="5" creationId="{B1A9A2CD-7700-8837-4BAE-E0FB92DA5C8C}"/>
          </ac:picMkLst>
        </pc:picChg>
      </pc:sldChg>
      <pc:sldChg chg="modSp mod">
        <pc:chgData name="Keyley Graham" userId="51178f3d-3260-4cce-be31-d5467aca893d" providerId="ADAL" clId="{D0383FE6-F0BC-AC4F-A34D-63FD73273FFA}" dt="2025-09-16T14:06:03.849" v="640" actId="122"/>
        <pc:sldMkLst>
          <pc:docMk/>
          <pc:sldMk cId="2002420779" sldId="282"/>
        </pc:sldMkLst>
        <pc:spChg chg="mod">
          <ac:chgData name="Keyley Graham" userId="51178f3d-3260-4cce-be31-d5467aca893d" providerId="ADAL" clId="{D0383FE6-F0BC-AC4F-A34D-63FD73273FFA}" dt="2025-09-16T14:05:53.893" v="636" actId="1076"/>
          <ac:spMkLst>
            <pc:docMk/>
            <pc:sldMk cId="2002420779" sldId="282"/>
            <ac:spMk id="2" creationId="{230CC289-3F3B-D079-E4B5-D011D50F01CA}"/>
          </ac:spMkLst>
        </pc:spChg>
        <pc:spChg chg="mod">
          <ac:chgData name="Keyley Graham" userId="51178f3d-3260-4cce-be31-d5467aca893d" providerId="ADAL" clId="{D0383FE6-F0BC-AC4F-A34D-63FD73273FFA}" dt="2025-09-16T14:05:57.751" v="638" actId="1076"/>
          <ac:spMkLst>
            <pc:docMk/>
            <pc:sldMk cId="2002420779" sldId="282"/>
            <ac:spMk id="5" creationId="{FEE3D5D7-3C91-F12D-92F1-2E8FE296F668}"/>
          </ac:spMkLst>
        </pc:spChg>
        <pc:spChg chg="mod">
          <ac:chgData name="Keyley Graham" userId="51178f3d-3260-4cce-be31-d5467aca893d" providerId="ADAL" clId="{D0383FE6-F0BC-AC4F-A34D-63FD73273FFA}" dt="2025-09-16T14:06:03.849" v="640" actId="122"/>
          <ac:spMkLst>
            <pc:docMk/>
            <pc:sldMk cId="2002420779" sldId="282"/>
            <ac:spMk id="9" creationId="{B25653B9-6E2E-70A0-795B-60067471008D}"/>
          </ac:spMkLst>
        </pc:spChg>
      </pc:sldChg>
      <pc:sldChg chg="modSp mod">
        <pc:chgData name="Keyley Graham" userId="51178f3d-3260-4cce-be31-d5467aca893d" providerId="ADAL" clId="{D0383FE6-F0BC-AC4F-A34D-63FD73273FFA}" dt="2025-09-16T14:05:48.635" v="635" actId="1076"/>
        <pc:sldMkLst>
          <pc:docMk/>
          <pc:sldMk cId="675169596" sldId="283"/>
        </pc:sldMkLst>
        <pc:spChg chg="mod">
          <ac:chgData name="Keyley Graham" userId="51178f3d-3260-4cce-be31-d5467aca893d" providerId="ADAL" clId="{D0383FE6-F0BC-AC4F-A34D-63FD73273FFA}" dt="2025-09-16T14:05:43.293" v="632" actId="1076"/>
          <ac:spMkLst>
            <pc:docMk/>
            <pc:sldMk cId="675169596" sldId="283"/>
            <ac:spMk id="2" creationId="{0A525594-AA6E-2731-257E-F9537B3EB6BC}"/>
          </ac:spMkLst>
        </pc:spChg>
        <pc:spChg chg="mod">
          <ac:chgData name="Keyley Graham" userId="51178f3d-3260-4cce-be31-d5467aca893d" providerId="ADAL" clId="{D0383FE6-F0BC-AC4F-A34D-63FD73273FFA}" dt="2025-09-16T14:05:48.635" v="635" actId="1076"/>
          <ac:spMkLst>
            <pc:docMk/>
            <pc:sldMk cId="675169596" sldId="283"/>
            <ac:spMk id="4" creationId="{FD1F6C9A-2D14-D610-CA74-04722B1EF571}"/>
          </ac:spMkLst>
        </pc:spChg>
      </pc:sldChg>
      <pc:sldChg chg="addSp modSp mod modAnim">
        <pc:chgData name="Keyley Graham" userId="51178f3d-3260-4cce-be31-d5467aca893d" providerId="ADAL" clId="{D0383FE6-F0BC-AC4F-A34D-63FD73273FFA}" dt="2025-09-16T14:06:57.028" v="662" actId="1076"/>
        <pc:sldMkLst>
          <pc:docMk/>
          <pc:sldMk cId="962312936" sldId="285"/>
        </pc:sldMkLst>
        <pc:spChg chg="mod">
          <ac:chgData name="Keyley Graham" userId="51178f3d-3260-4cce-be31-d5467aca893d" providerId="ADAL" clId="{D0383FE6-F0BC-AC4F-A34D-63FD73273FFA}" dt="2025-09-16T14:06:29.358" v="648" actId="1076"/>
          <ac:spMkLst>
            <pc:docMk/>
            <pc:sldMk cId="962312936" sldId="285"/>
            <ac:spMk id="2" creationId="{180ADEF8-F720-EB39-3C81-C0081B4DBCED}"/>
          </ac:spMkLst>
        </pc:spChg>
        <pc:spChg chg="mod">
          <ac:chgData name="Keyley Graham" userId="51178f3d-3260-4cce-be31-d5467aca893d" providerId="ADAL" clId="{D0383FE6-F0BC-AC4F-A34D-63FD73273FFA}" dt="2025-09-16T14:06:27.728" v="647" actId="1076"/>
          <ac:spMkLst>
            <pc:docMk/>
            <pc:sldMk cId="962312936" sldId="285"/>
            <ac:spMk id="3" creationId="{D33C2346-6428-9751-8DEC-27A3A87B94BC}"/>
          </ac:spMkLst>
        </pc:spChg>
        <pc:spChg chg="add mod">
          <ac:chgData name="Keyley Graham" userId="51178f3d-3260-4cce-be31-d5467aca893d" providerId="ADAL" clId="{D0383FE6-F0BC-AC4F-A34D-63FD73273FFA}" dt="2025-09-16T14:06:57.028" v="662" actId="1076"/>
          <ac:spMkLst>
            <pc:docMk/>
            <pc:sldMk cId="962312936" sldId="285"/>
            <ac:spMk id="5" creationId="{FF52005D-DEE1-ADB9-45AC-FB047622B126}"/>
          </ac:spMkLst>
        </pc:spChg>
        <pc:spChg chg="mod">
          <ac:chgData name="Keyley Graham" userId="51178f3d-3260-4cce-be31-d5467aca893d" providerId="ADAL" clId="{D0383FE6-F0BC-AC4F-A34D-63FD73273FFA}" dt="2025-09-16T14:06:55.305" v="661" actId="1076"/>
          <ac:spMkLst>
            <pc:docMk/>
            <pc:sldMk cId="962312936" sldId="285"/>
            <ac:spMk id="6" creationId="{3750C505-B055-D319-518B-A9FEC9794836}"/>
          </ac:spMkLst>
        </pc:spChg>
        <pc:picChg chg="mod">
          <ac:chgData name="Keyley Graham" userId="51178f3d-3260-4cce-be31-d5467aca893d" providerId="ADAL" clId="{D0383FE6-F0BC-AC4F-A34D-63FD73273FFA}" dt="2025-09-16T14:06:23.037" v="646" actId="1076"/>
          <ac:picMkLst>
            <pc:docMk/>
            <pc:sldMk cId="962312936" sldId="285"/>
            <ac:picMk id="7" creationId="{35CB0AA1-7423-80FB-F0E4-2762D1AFF4A0}"/>
          </ac:picMkLst>
        </pc:picChg>
      </pc:sldChg>
      <pc:sldChg chg="modSp mod">
        <pc:chgData name="Keyley Graham" userId="51178f3d-3260-4cce-be31-d5467aca893d" providerId="ADAL" clId="{D0383FE6-F0BC-AC4F-A34D-63FD73273FFA}" dt="2025-09-16T14:02:24.385" v="520" actId="1076"/>
        <pc:sldMkLst>
          <pc:docMk/>
          <pc:sldMk cId="2304939005" sldId="286"/>
        </pc:sldMkLst>
        <pc:spChg chg="mod">
          <ac:chgData name="Keyley Graham" userId="51178f3d-3260-4cce-be31-d5467aca893d" providerId="ADAL" clId="{D0383FE6-F0BC-AC4F-A34D-63FD73273FFA}" dt="2025-09-16T14:02:17.148" v="519" actId="14100"/>
          <ac:spMkLst>
            <pc:docMk/>
            <pc:sldMk cId="2304939005" sldId="286"/>
            <ac:spMk id="6" creationId="{83DCF7BC-7C0F-9A35-1C0F-E6AED6E1C443}"/>
          </ac:spMkLst>
        </pc:spChg>
        <pc:spChg chg="mod">
          <ac:chgData name="Keyley Graham" userId="51178f3d-3260-4cce-be31-d5467aca893d" providerId="ADAL" clId="{D0383FE6-F0BC-AC4F-A34D-63FD73273FFA}" dt="2025-09-16T14:02:24.385" v="520" actId="1076"/>
          <ac:spMkLst>
            <pc:docMk/>
            <pc:sldMk cId="2304939005" sldId="286"/>
            <ac:spMk id="7" creationId="{216980BE-92BC-963B-25C5-A7BC62A8458B}"/>
          </ac:spMkLst>
        </pc:spChg>
      </pc:sldChg>
      <pc:sldChg chg="addSp delSp modSp mod modAnim">
        <pc:chgData name="Keyley Graham" userId="51178f3d-3260-4cce-be31-d5467aca893d" providerId="ADAL" clId="{D0383FE6-F0BC-AC4F-A34D-63FD73273FFA}" dt="2025-09-16T13:50:48.234" v="147" actId="27636"/>
        <pc:sldMkLst>
          <pc:docMk/>
          <pc:sldMk cId="3156452066" sldId="290"/>
        </pc:sldMkLst>
        <pc:spChg chg="mod">
          <ac:chgData name="Keyley Graham" userId="51178f3d-3260-4cce-be31-d5467aca893d" providerId="ADAL" clId="{D0383FE6-F0BC-AC4F-A34D-63FD73273FFA}" dt="2025-09-16T13:50:48.234" v="147" actId="27636"/>
          <ac:spMkLst>
            <pc:docMk/>
            <pc:sldMk cId="3156452066" sldId="290"/>
            <ac:spMk id="3" creationId="{623A2B58-D4A4-CD37-D57B-A98CB22FF516}"/>
          </ac:spMkLst>
        </pc:spChg>
        <pc:spChg chg="mod">
          <ac:chgData name="Keyley Graham" userId="51178f3d-3260-4cce-be31-d5467aca893d" providerId="ADAL" clId="{D0383FE6-F0BC-AC4F-A34D-63FD73273FFA}" dt="2025-09-16T13:49:31.136" v="84" actId="14100"/>
          <ac:spMkLst>
            <pc:docMk/>
            <pc:sldMk cId="3156452066" sldId="290"/>
            <ac:spMk id="6" creationId="{C03BB662-49BF-7EC1-A269-A8E805C2907E}"/>
          </ac:spMkLst>
        </pc:spChg>
        <pc:spChg chg="add del mod">
          <ac:chgData name="Keyley Graham" userId="51178f3d-3260-4cce-be31-d5467aca893d" providerId="ADAL" clId="{D0383FE6-F0BC-AC4F-A34D-63FD73273FFA}" dt="2025-09-16T13:50:36.819" v="140" actId="478"/>
          <ac:spMkLst>
            <pc:docMk/>
            <pc:sldMk cId="3156452066" sldId="290"/>
            <ac:spMk id="7" creationId="{55AD88AA-4089-20F9-F25D-481C620A30AB}"/>
          </ac:spMkLst>
        </pc:spChg>
        <pc:spChg chg="add mod">
          <ac:chgData name="Keyley Graham" userId="51178f3d-3260-4cce-be31-d5467aca893d" providerId="ADAL" clId="{D0383FE6-F0BC-AC4F-A34D-63FD73273FFA}" dt="2025-09-16T13:50:43.926" v="143" actId="1076"/>
          <ac:spMkLst>
            <pc:docMk/>
            <pc:sldMk cId="3156452066" sldId="290"/>
            <ac:spMk id="8" creationId="{51B658A4-B8F4-477D-0015-21E508E51B7D}"/>
          </ac:spMkLst>
        </pc:spChg>
        <pc:picChg chg="mod">
          <ac:chgData name="Keyley Graham" userId="51178f3d-3260-4cce-be31-d5467aca893d" providerId="ADAL" clId="{D0383FE6-F0BC-AC4F-A34D-63FD73273FFA}" dt="2025-09-16T13:50:20.856" v="114" actId="1076"/>
          <ac:picMkLst>
            <pc:docMk/>
            <pc:sldMk cId="3156452066" sldId="290"/>
            <ac:picMk id="5" creationId="{70425AF8-DE77-C651-38B6-648AC4252854}"/>
          </ac:picMkLst>
        </pc:picChg>
      </pc:sldChg>
      <pc:sldChg chg="modSp mod">
        <pc:chgData name="Keyley Graham" userId="51178f3d-3260-4cce-be31-d5467aca893d" providerId="ADAL" clId="{D0383FE6-F0BC-AC4F-A34D-63FD73273FFA}" dt="2025-09-16T14:08:39.543" v="716" actId="1035"/>
        <pc:sldMkLst>
          <pc:docMk/>
          <pc:sldMk cId="3065279411" sldId="291"/>
        </pc:sldMkLst>
        <pc:spChg chg="mod">
          <ac:chgData name="Keyley Graham" userId="51178f3d-3260-4cce-be31-d5467aca893d" providerId="ADAL" clId="{D0383FE6-F0BC-AC4F-A34D-63FD73273FFA}" dt="2025-09-16T14:08:34.563" v="710" actId="1035"/>
          <ac:spMkLst>
            <pc:docMk/>
            <pc:sldMk cId="3065279411" sldId="291"/>
            <ac:spMk id="2" creationId="{63E88EAA-C10A-235B-28E9-C7A684F31445}"/>
          </ac:spMkLst>
        </pc:spChg>
        <pc:spChg chg="mod">
          <ac:chgData name="Keyley Graham" userId="51178f3d-3260-4cce-be31-d5467aca893d" providerId="ADAL" clId="{D0383FE6-F0BC-AC4F-A34D-63FD73273FFA}" dt="2025-09-16T14:08:30.768" v="708" actId="14100"/>
          <ac:spMkLst>
            <pc:docMk/>
            <pc:sldMk cId="3065279411" sldId="291"/>
            <ac:spMk id="4" creationId="{9DDDA2FD-2190-C7A3-8054-4DDAF06056FE}"/>
          </ac:spMkLst>
        </pc:spChg>
        <pc:spChg chg="mod">
          <ac:chgData name="Keyley Graham" userId="51178f3d-3260-4cce-be31-d5467aca893d" providerId="ADAL" clId="{D0383FE6-F0BC-AC4F-A34D-63FD73273FFA}" dt="2025-09-16T14:08:39.543" v="716" actId="1035"/>
          <ac:spMkLst>
            <pc:docMk/>
            <pc:sldMk cId="3065279411" sldId="291"/>
            <ac:spMk id="5" creationId="{18718514-1F53-6D7C-C02F-07F054019F0B}"/>
          </ac:spMkLst>
        </pc:spChg>
        <pc:spChg chg="mod">
          <ac:chgData name="Keyley Graham" userId="51178f3d-3260-4cce-be31-d5467aca893d" providerId="ADAL" clId="{D0383FE6-F0BC-AC4F-A34D-63FD73273FFA}" dt="2025-09-16T14:08:39.543" v="716" actId="1035"/>
          <ac:spMkLst>
            <pc:docMk/>
            <pc:sldMk cId="3065279411" sldId="291"/>
            <ac:spMk id="7" creationId="{FB62A613-1A45-220F-0B10-AC06EA20471D}"/>
          </ac:spMkLst>
        </pc:spChg>
        <pc:spChg chg="mod">
          <ac:chgData name="Keyley Graham" userId="51178f3d-3260-4cce-be31-d5467aca893d" providerId="ADAL" clId="{D0383FE6-F0BC-AC4F-A34D-63FD73273FFA}" dt="2025-09-16T14:08:39.543" v="716" actId="1035"/>
          <ac:spMkLst>
            <pc:docMk/>
            <pc:sldMk cId="3065279411" sldId="291"/>
            <ac:spMk id="8" creationId="{5F8F1454-044D-C234-CB97-5F4FAD89A33B}"/>
          </ac:spMkLst>
        </pc:spChg>
        <pc:spChg chg="mod">
          <ac:chgData name="Keyley Graham" userId="51178f3d-3260-4cce-be31-d5467aca893d" providerId="ADAL" clId="{D0383FE6-F0BC-AC4F-A34D-63FD73273FFA}" dt="2025-09-16T14:08:39.543" v="716" actId="1035"/>
          <ac:spMkLst>
            <pc:docMk/>
            <pc:sldMk cId="3065279411" sldId="291"/>
            <ac:spMk id="10" creationId="{98A0A8D6-166F-FA72-4097-FBE5CFD83B4B}"/>
          </ac:spMkLst>
        </pc:spChg>
        <pc:spChg chg="mod">
          <ac:chgData name="Keyley Graham" userId="51178f3d-3260-4cce-be31-d5467aca893d" providerId="ADAL" clId="{D0383FE6-F0BC-AC4F-A34D-63FD73273FFA}" dt="2025-09-16T14:07:59.278" v="696" actId="14100"/>
          <ac:spMkLst>
            <pc:docMk/>
            <pc:sldMk cId="3065279411" sldId="291"/>
            <ac:spMk id="22" creationId="{35ED959B-D189-4186-94EE-1A7A39CB7723}"/>
          </ac:spMkLst>
        </pc:spChg>
        <pc:spChg chg="mod">
          <ac:chgData name="Keyley Graham" userId="51178f3d-3260-4cce-be31-d5467aca893d" providerId="ADAL" clId="{D0383FE6-F0BC-AC4F-A34D-63FD73273FFA}" dt="2025-09-16T14:08:39.543" v="716" actId="1035"/>
          <ac:spMkLst>
            <pc:docMk/>
            <pc:sldMk cId="3065279411" sldId="291"/>
            <ac:spMk id="23" creationId="{3F4E74FA-4078-D9B5-91C0-AD2EC71B3870}"/>
          </ac:spMkLst>
        </pc:spChg>
        <pc:spChg chg="mod">
          <ac:chgData name="Keyley Graham" userId="51178f3d-3260-4cce-be31-d5467aca893d" providerId="ADAL" clId="{D0383FE6-F0BC-AC4F-A34D-63FD73273FFA}" dt="2025-09-16T14:08:39.543" v="716" actId="1035"/>
          <ac:spMkLst>
            <pc:docMk/>
            <pc:sldMk cId="3065279411" sldId="291"/>
            <ac:spMk id="24" creationId="{C23DB2AD-51EB-3896-24C7-4E8D63C3B61E}"/>
          </ac:spMkLst>
        </pc:spChg>
        <pc:spChg chg="mod">
          <ac:chgData name="Keyley Graham" userId="51178f3d-3260-4cce-be31-d5467aca893d" providerId="ADAL" clId="{D0383FE6-F0BC-AC4F-A34D-63FD73273FFA}" dt="2025-09-16T14:08:14.280" v="703" actId="1036"/>
          <ac:spMkLst>
            <pc:docMk/>
            <pc:sldMk cId="3065279411" sldId="291"/>
            <ac:spMk id="31" creationId="{B746557E-8648-FE93-9307-918A0BBF2A32}"/>
          </ac:spMkLst>
        </pc:spChg>
        <pc:spChg chg="mod">
          <ac:chgData name="Keyley Graham" userId="51178f3d-3260-4cce-be31-d5467aca893d" providerId="ADAL" clId="{D0383FE6-F0BC-AC4F-A34D-63FD73273FFA}" dt="2025-09-16T14:08:39.543" v="716" actId="1035"/>
          <ac:spMkLst>
            <pc:docMk/>
            <pc:sldMk cId="3065279411" sldId="291"/>
            <ac:spMk id="32" creationId="{AE9901F8-63A7-74B4-6D63-620CB6D638EC}"/>
          </ac:spMkLst>
        </pc:spChg>
        <pc:spChg chg="mod">
          <ac:chgData name="Keyley Graham" userId="51178f3d-3260-4cce-be31-d5467aca893d" providerId="ADAL" clId="{D0383FE6-F0BC-AC4F-A34D-63FD73273FFA}" dt="2025-09-16T14:08:01.620" v="697" actId="14100"/>
          <ac:spMkLst>
            <pc:docMk/>
            <pc:sldMk cId="3065279411" sldId="291"/>
            <ac:spMk id="33" creationId="{CCA2DAE5-AF59-F81C-F7E3-E40BF740C773}"/>
          </ac:spMkLst>
        </pc:spChg>
      </pc:sldChg>
      <pc:sldChg chg="modSp mod">
        <pc:chgData name="Keyley Graham" userId="51178f3d-3260-4cce-be31-d5467aca893d" providerId="ADAL" clId="{D0383FE6-F0BC-AC4F-A34D-63FD73273FFA}" dt="2025-09-16T14:05:20.634" v="613" actId="1038"/>
        <pc:sldMkLst>
          <pc:docMk/>
          <pc:sldMk cId="3871544942" sldId="294"/>
        </pc:sldMkLst>
        <pc:spChg chg="mod">
          <ac:chgData name="Keyley Graham" userId="51178f3d-3260-4cce-be31-d5467aca893d" providerId="ADAL" clId="{D0383FE6-F0BC-AC4F-A34D-63FD73273FFA}" dt="2025-09-16T14:05:03.052" v="594" actId="207"/>
          <ac:spMkLst>
            <pc:docMk/>
            <pc:sldMk cId="3871544942" sldId="294"/>
            <ac:spMk id="3" creationId="{C705C67E-6D94-B467-D0DD-4B9CC5F06F7E}"/>
          </ac:spMkLst>
        </pc:spChg>
        <pc:spChg chg="mod">
          <ac:chgData name="Keyley Graham" userId="51178f3d-3260-4cce-be31-d5467aca893d" providerId="ADAL" clId="{D0383FE6-F0BC-AC4F-A34D-63FD73273FFA}" dt="2025-09-16T14:05:14.093" v="600" actId="1076"/>
          <ac:spMkLst>
            <pc:docMk/>
            <pc:sldMk cId="3871544942" sldId="294"/>
            <ac:spMk id="4" creationId="{72B13847-C44A-D3A2-C0CC-948A9279F18F}"/>
          </ac:spMkLst>
        </pc:spChg>
        <pc:spChg chg="mod">
          <ac:chgData name="Keyley Graham" userId="51178f3d-3260-4cce-be31-d5467aca893d" providerId="ADAL" clId="{D0383FE6-F0BC-AC4F-A34D-63FD73273FFA}" dt="2025-09-16T14:05:07.447" v="595" actId="1076"/>
          <ac:spMkLst>
            <pc:docMk/>
            <pc:sldMk cId="3871544942" sldId="294"/>
            <ac:spMk id="7" creationId="{6B6F0397-6369-45FA-2B31-B0CB6A1B564C}"/>
          </ac:spMkLst>
        </pc:spChg>
        <pc:spChg chg="mod">
          <ac:chgData name="Keyley Graham" userId="51178f3d-3260-4cce-be31-d5467aca893d" providerId="ADAL" clId="{D0383FE6-F0BC-AC4F-A34D-63FD73273FFA}" dt="2025-09-16T14:04:59.626" v="593" actId="1076"/>
          <ac:spMkLst>
            <pc:docMk/>
            <pc:sldMk cId="3871544942" sldId="294"/>
            <ac:spMk id="8" creationId="{9404FDF2-41AF-3118-5896-478388208DA5}"/>
          </ac:spMkLst>
        </pc:spChg>
        <pc:spChg chg="mod">
          <ac:chgData name="Keyley Graham" userId="51178f3d-3260-4cce-be31-d5467aca893d" providerId="ADAL" clId="{D0383FE6-F0BC-AC4F-A34D-63FD73273FFA}" dt="2025-09-16T14:05:07.447" v="595" actId="1076"/>
          <ac:spMkLst>
            <pc:docMk/>
            <pc:sldMk cId="3871544942" sldId="294"/>
            <ac:spMk id="9" creationId="{99E644E4-8FCE-3EB0-2D1E-3AB5F90A778A}"/>
          </ac:spMkLst>
        </pc:spChg>
        <pc:spChg chg="mod">
          <ac:chgData name="Keyley Graham" userId="51178f3d-3260-4cce-be31-d5467aca893d" providerId="ADAL" clId="{D0383FE6-F0BC-AC4F-A34D-63FD73273FFA}" dt="2025-09-16T14:05:20.634" v="613" actId="1038"/>
          <ac:spMkLst>
            <pc:docMk/>
            <pc:sldMk cId="3871544942" sldId="294"/>
            <ac:spMk id="10" creationId="{F5F30AAC-D611-41BA-A8D3-7C2044EE138C}"/>
          </ac:spMkLst>
        </pc:spChg>
        <pc:spChg chg="mod">
          <ac:chgData name="Keyley Graham" userId="51178f3d-3260-4cce-be31-d5467aca893d" providerId="ADAL" clId="{D0383FE6-F0BC-AC4F-A34D-63FD73273FFA}" dt="2025-09-16T14:05:10.656" v="599" actId="1036"/>
          <ac:spMkLst>
            <pc:docMk/>
            <pc:sldMk cId="3871544942" sldId="294"/>
            <ac:spMk id="11" creationId="{46A74F8E-AA6B-FC1E-6D32-C3DC8AB5329C}"/>
          </ac:spMkLst>
        </pc:spChg>
        <pc:spChg chg="mod">
          <ac:chgData name="Keyley Graham" userId="51178f3d-3260-4cce-be31-d5467aca893d" providerId="ADAL" clId="{D0383FE6-F0BC-AC4F-A34D-63FD73273FFA}" dt="2025-09-16T14:05:20.634" v="613" actId="1038"/>
          <ac:spMkLst>
            <pc:docMk/>
            <pc:sldMk cId="3871544942" sldId="294"/>
            <ac:spMk id="13" creationId="{3A551210-5CD5-88D7-79D5-60AB1252BF6C}"/>
          </ac:spMkLst>
        </pc:spChg>
        <pc:picChg chg="mod">
          <ac:chgData name="Keyley Graham" userId="51178f3d-3260-4cce-be31-d5467aca893d" providerId="ADAL" clId="{D0383FE6-F0BC-AC4F-A34D-63FD73273FFA}" dt="2025-09-16T14:05:20.634" v="613" actId="1038"/>
          <ac:picMkLst>
            <pc:docMk/>
            <pc:sldMk cId="3871544942" sldId="294"/>
            <ac:picMk id="6" creationId="{4B3869B1-40C1-24F6-6372-F50778B1A474}"/>
          </ac:picMkLst>
        </pc:picChg>
      </pc:sldChg>
      <pc:sldChg chg="modSp mod">
        <pc:chgData name="Keyley Graham" userId="51178f3d-3260-4cce-be31-d5467aca893d" providerId="ADAL" clId="{D0383FE6-F0BC-AC4F-A34D-63FD73273FFA}" dt="2025-09-16T13:48:53.128" v="74" actId="1076"/>
        <pc:sldMkLst>
          <pc:docMk/>
          <pc:sldMk cId="1071288559" sldId="296"/>
        </pc:sldMkLst>
        <pc:spChg chg="mod">
          <ac:chgData name="Keyley Graham" userId="51178f3d-3260-4cce-be31-d5467aca893d" providerId="ADAL" clId="{D0383FE6-F0BC-AC4F-A34D-63FD73273FFA}" dt="2025-09-16T13:48:04.937" v="55" actId="1076"/>
          <ac:spMkLst>
            <pc:docMk/>
            <pc:sldMk cId="1071288559" sldId="296"/>
            <ac:spMk id="2" creationId="{69D1F10A-7BF2-C53D-E05A-350326F89359}"/>
          </ac:spMkLst>
        </pc:spChg>
        <pc:spChg chg="mod">
          <ac:chgData name="Keyley Graham" userId="51178f3d-3260-4cce-be31-d5467aca893d" providerId="ADAL" clId="{D0383FE6-F0BC-AC4F-A34D-63FD73273FFA}" dt="2025-09-16T13:48:48.110" v="72" actId="1076"/>
          <ac:spMkLst>
            <pc:docMk/>
            <pc:sldMk cId="1071288559" sldId="296"/>
            <ac:spMk id="3" creationId="{DCC7C0F4-019E-90A2-1674-6E3FD7C6665E}"/>
          </ac:spMkLst>
        </pc:spChg>
        <pc:spChg chg="mod">
          <ac:chgData name="Keyley Graham" userId="51178f3d-3260-4cce-be31-d5467aca893d" providerId="ADAL" clId="{D0383FE6-F0BC-AC4F-A34D-63FD73273FFA}" dt="2025-09-16T13:48:38.677" v="69" actId="1035"/>
          <ac:spMkLst>
            <pc:docMk/>
            <pc:sldMk cId="1071288559" sldId="296"/>
            <ac:spMk id="6" creationId="{8694733A-866E-D116-8620-34BF45B8E9E1}"/>
          </ac:spMkLst>
        </pc:spChg>
        <pc:spChg chg="mod">
          <ac:chgData name="Keyley Graham" userId="51178f3d-3260-4cce-be31-d5467aca893d" providerId="ADAL" clId="{D0383FE6-F0BC-AC4F-A34D-63FD73273FFA}" dt="2025-09-16T13:48:53.128" v="74" actId="1076"/>
          <ac:spMkLst>
            <pc:docMk/>
            <pc:sldMk cId="1071288559" sldId="296"/>
            <ac:spMk id="7" creationId="{7A9C3CBF-64DC-AED0-C024-A057A514698A}"/>
          </ac:spMkLst>
        </pc:spChg>
        <pc:picChg chg="mod modCrop">
          <ac:chgData name="Keyley Graham" userId="51178f3d-3260-4cce-be31-d5467aca893d" providerId="ADAL" clId="{D0383FE6-F0BC-AC4F-A34D-63FD73273FFA}" dt="2025-09-16T13:48:27.560" v="61" actId="732"/>
          <ac:picMkLst>
            <pc:docMk/>
            <pc:sldMk cId="1071288559" sldId="296"/>
            <ac:picMk id="13" creationId="{8A2AB0E0-9861-24B5-A7C0-C17845F2E5FC}"/>
          </ac:picMkLst>
        </pc:picChg>
      </pc:sldChg>
      <pc:sldChg chg="modSp mod">
        <pc:chgData name="Keyley Graham" userId="51178f3d-3260-4cce-be31-d5467aca893d" providerId="ADAL" clId="{D0383FE6-F0BC-AC4F-A34D-63FD73273FFA}" dt="2025-09-16T14:09:19.405" v="729" actId="1076"/>
        <pc:sldMkLst>
          <pc:docMk/>
          <pc:sldMk cId="3319318529" sldId="297"/>
        </pc:sldMkLst>
        <pc:spChg chg="mod">
          <ac:chgData name="Keyley Graham" userId="51178f3d-3260-4cce-be31-d5467aca893d" providerId="ADAL" clId="{D0383FE6-F0BC-AC4F-A34D-63FD73273FFA}" dt="2025-09-16T14:09:19.405" v="729" actId="1076"/>
          <ac:spMkLst>
            <pc:docMk/>
            <pc:sldMk cId="3319318529" sldId="297"/>
            <ac:spMk id="3" creationId="{4CBDDC63-E100-CC51-D1F1-B7A019A7AB74}"/>
          </ac:spMkLst>
        </pc:spChg>
        <pc:spChg chg="mod">
          <ac:chgData name="Keyley Graham" userId="51178f3d-3260-4cce-be31-d5467aca893d" providerId="ADAL" clId="{D0383FE6-F0BC-AC4F-A34D-63FD73273FFA}" dt="2025-09-16T14:09:10.721" v="724" actId="1076"/>
          <ac:spMkLst>
            <pc:docMk/>
            <pc:sldMk cId="3319318529" sldId="297"/>
            <ac:spMk id="7" creationId="{677E5E11-FA69-E0DC-F90C-A2822BF7A850}"/>
          </ac:spMkLst>
        </pc:spChg>
        <pc:spChg chg="mod">
          <ac:chgData name="Keyley Graham" userId="51178f3d-3260-4cce-be31-d5467aca893d" providerId="ADAL" clId="{D0383FE6-F0BC-AC4F-A34D-63FD73273FFA}" dt="2025-09-16T14:09:04.683" v="722" actId="14100"/>
          <ac:spMkLst>
            <pc:docMk/>
            <pc:sldMk cId="3319318529" sldId="297"/>
            <ac:spMk id="10" creationId="{CF919715-E8FB-79C5-6250-CFD7BE2BC2F9}"/>
          </ac:spMkLst>
        </pc:spChg>
        <pc:spChg chg="mod">
          <ac:chgData name="Keyley Graham" userId="51178f3d-3260-4cce-be31-d5467aca893d" providerId="ADAL" clId="{D0383FE6-F0BC-AC4F-A34D-63FD73273FFA}" dt="2025-09-16T14:09:06.361" v="723" actId="1076"/>
          <ac:spMkLst>
            <pc:docMk/>
            <pc:sldMk cId="3319318529" sldId="297"/>
            <ac:spMk id="11" creationId="{2FD9B7C0-4BC1-21DA-A318-393E19B9F4CE}"/>
          </ac:spMkLst>
        </pc:spChg>
        <pc:picChg chg="mod">
          <ac:chgData name="Keyley Graham" userId="51178f3d-3260-4cce-be31-d5467aca893d" providerId="ADAL" clId="{D0383FE6-F0BC-AC4F-A34D-63FD73273FFA}" dt="2025-09-16T14:09:01.783" v="721" actId="14100"/>
          <ac:picMkLst>
            <pc:docMk/>
            <pc:sldMk cId="3319318529" sldId="297"/>
            <ac:picMk id="6" creationId="{27779F46-C319-B257-0C5E-5A8972C7A34D}"/>
          </ac:picMkLst>
        </pc:picChg>
        <pc:picChg chg="mod">
          <ac:chgData name="Keyley Graham" userId="51178f3d-3260-4cce-be31-d5467aca893d" providerId="ADAL" clId="{D0383FE6-F0BC-AC4F-A34D-63FD73273FFA}" dt="2025-09-16T14:08:56.450" v="720" actId="14100"/>
          <ac:picMkLst>
            <pc:docMk/>
            <pc:sldMk cId="3319318529" sldId="297"/>
            <ac:picMk id="8" creationId="{DAD9BD24-1D75-1282-86E9-7C167AA3F840}"/>
          </ac:picMkLst>
        </pc:picChg>
      </pc:sldChg>
      <pc:sldChg chg="addSp delSp modSp mod">
        <pc:chgData name="Keyley Graham" userId="51178f3d-3260-4cce-be31-d5467aca893d" providerId="ADAL" clId="{D0383FE6-F0BC-AC4F-A34D-63FD73273FFA}" dt="2025-09-16T13:57:00.342" v="326" actId="207"/>
        <pc:sldMkLst>
          <pc:docMk/>
          <pc:sldMk cId="2812860817" sldId="298"/>
        </pc:sldMkLst>
        <pc:spChg chg="mod">
          <ac:chgData name="Keyley Graham" userId="51178f3d-3260-4cce-be31-d5467aca893d" providerId="ADAL" clId="{D0383FE6-F0BC-AC4F-A34D-63FD73273FFA}" dt="2025-09-16T13:56:11.237" v="309" actId="1076"/>
          <ac:spMkLst>
            <pc:docMk/>
            <pc:sldMk cId="2812860817" sldId="298"/>
            <ac:spMk id="2" creationId="{DE3581D1-C1AB-5880-7604-7EA6AD3D93EC}"/>
          </ac:spMkLst>
        </pc:spChg>
        <pc:spChg chg="mod">
          <ac:chgData name="Keyley Graham" userId="51178f3d-3260-4cce-be31-d5467aca893d" providerId="ADAL" clId="{D0383FE6-F0BC-AC4F-A34D-63FD73273FFA}" dt="2025-09-16T13:56:26.746" v="316" actId="2710"/>
          <ac:spMkLst>
            <pc:docMk/>
            <pc:sldMk cId="2812860817" sldId="298"/>
            <ac:spMk id="3" creationId="{A6BAF4D7-0E5E-3443-9B61-A2659C8D4614}"/>
          </ac:spMkLst>
        </pc:spChg>
        <pc:spChg chg="mod">
          <ac:chgData name="Keyley Graham" userId="51178f3d-3260-4cce-be31-d5467aca893d" providerId="ADAL" clId="{D0383FE6-F0BC-AC4F-A34D-63FD73273FFA}" dt="2025-09-16T13:56:17.317" v="311" actId="1076"/>
          <ac:spMkLst>
            <pc:docMk/>
            <pc:sldMk cId="2812860817" sldId="298"/>
            <ac:spMk id="4" creationId="{A83855FA-5F4C-E0DA-9C28-C8129B00604D}"/>
          </ac:spMkLst>
        </pc:spChg>
        <pc:spChg chg="add del mod">
          <ac:chgData name="Keyley Graham" userId="51178f3d-3260-4cce-be31-d5467aca893d" providerId="ADAL" clId="{D0383FE6-F0BC-AC4F-A34D-63FD73273FFA}" dt="2025-09-16T13:55:48.516" v="301" actId="478"/>
          <ac:spMkLst>
            <pc:docMk/>
            <pc:sldMk cId="2812860817" sldId="298"/>
            <ac:spMk id="5" creationId="{CD315D6E-3509-4FC9-55ED-0F0594C8379A}"/>
          </ac:spMkLst>
        </pc:spChg>
        <pc:spChg chg="mod">
          <ac:chgData name="Keyley Graham" userId="51178f3d-3260-4cce-be31-d5467aca893d" providerId="ADAL" clId="{D0383FE6-F0BC-AC4F-A34D-63FD73273FFA}" dt="2025-09-16T13:57:00.342" v="326" actId="207"/>
          <ac:spMkLst>
            <pc:docMk/>
            <pc:sldMk cId="2812860817" sldId="298"/>
            <ac:spMk id="9" creationId="{688B1666-3737-DA83-0C5C-E63592625796}"/>
          </ac:spMkLst>
        </pc:spChg>
        <pc:spChg chg="mod">
          <ac:chgData name="Keyley Graham" userId="51178f3d-3260-4cce-be31-d5467aca893d" providerId="ADAL" clId="{D0383FE6-F0BC-AC4F-A34D-63FD73273FFA}" dt="2025-09-16T13:55:02.534" v="280" actId="1076"/>
          <ac:spMkLst>
            <pc:docMk/>
            <pc:sldMk cId="2812860817" sldId="298"/>
            <ac:spMk id="10" creationId="{E7B3064E-71EC-1C6E-3199-53301B29D9AF}"/>
          </ac:spMkLst>
        </pc:spChg>
        <pc:spChg chg="mod">
          <ac:chgData name="Keyley Graham" userId="51178f3d-3260-4cce-be31-d5467aca893d" providerId="ADAL" clId="{D0383FE6-F0BC-AC4F-A34D-63FD73273FFA}" dt="2025-09-16T13:56:49.759" v="323" actId="14100"/>
          <ac:spMkLst>
            <pc:docMk/>
            <pc:sldMk cId="2812860817" sldId="298"/>
            <ac:spMk id="17" creationId="{6098B88E-88F8-D31A-4C39-5BC3725A3B08}"/>
          </ac:spMkLst>
        </pc:spChg>
        <pc:picChg chg="mod modCrop">
          <ac:chgData name="Keyley Graham" userId="51178f3d-3260-4cce-be31-d5467aca893d" providerId="ADAL" clId="{D0383FE6-F0BC-AC4F-A34D-63FD73273FFA}" dt="2025-09-16T13:56:08.711" v="308" actId="1076"/>
          <ac:picMkLst>
            <pc:docMk/>
            <pc:sldMk cId="2812860817" sldId="298"/>
            <ac:picMk id="16" creationId="{620AB68B-7A0C-4A29-3BC1-E69B8AC86F3E}"/>
          </ac:picMkLst>
        </pc:picChg>
      </pc:sldChg>
      <pc:sldChg chg="modSp mod">
        <pc:chgData name="Keyley Graham" userId="51178f3d-3260-4cce-be31-d5467aca893d" providerId="ADAL" clId="{D0383FE6-F0BC-AC4F-A34D-63FD73273FFA}" dt="2025-09-16T14:02:50.966" v="548" actId="1038"/>
        <pc:sldMkLst>
          <pc:docMk/>
          <pc:sldMk cId="718986734" sldId="299"/>
        </pc:sldMkLst>
        <pc:spChg chg="mod">
          <ac:chgData name="Keyley Graham" userId="51178f3d-3260-4cce-be31-d5467aca893d" providerId="ADAL" clId="{D0383FE6-F0BC-AC4F-A34D-63FD73273FFA}" dt="2025-09-16T14:02:32.703" v="533" actId="1036"/>
          <ac:spMkLst>
            <pc:docMk/>
            <pc:sldMk cId="718986734" sldId="299"/>
            <ac:spMk id="2" creationId="{07C4CFA0-44FF-ED2B-C4B8-269758AFA023}"/>
          </ac:spMkLst>
        </pc:spChg>
        <pc:spChg chg="mod">
          <ac:chgData name="Keyley Graham" userId="51178f3d-3260-4cce-be31-d5467aca893d" providerId="ADAL" clId="{D0383FE6-F0BC-AC4F-A34D-63FD73273FFA}" dt="2025-09-16T14:02:36.016" v="534" actId="1076"/>
          <ac:spMkLst>
            <pc:docMk/>
            <pc:sldMk cId="718986734" sldId="299"/>
            <ac:spMk id="3" creationId="{600764F8-5BA6-41CE-ED62-4A8F744EEB56}"/>
          </ac:spMkLst>
        </pc:spChg>
        <pc:spChg chg="mod">
          <ac:chgData name="Keyley Graham" userId="51178f3d-3260-4cce-be31-d5467aca893d" providerId="ADAL" clId="{D0383FE6-F0BC-AC4F-A34D-63FD73273FFA}" dt="2025-09-16T14:02:32.703" v="533" actId="1036"/>
          <ac:spMkLst>
            <pc:docMk/>
            <pc:sldMk cId="718986734" sldId="299"/>
            <ac:spMk id="6" creationId="{540BA3BA-0981-0917-227C-EA37DE6D4B99}"/>
          </ac:spMkLst>
        </pc:spChg>
        <pc:spChg chg="mod">
          <ac:chgData name="Keyley Graham" userId="51178f3d-3260-4cce-be31-d5467aca893d" providerId="ADAL" clId="{D0383FE6-F0BC-AC4F-A34D-63FD73273FFA}" dt="2025-09-16T14:02:50.966" v="548" actId="1038"/>
          <ac:spMkLst>
            <pc:docMk/>
            <pc:sldMk cId="718986734" sldId="299"/>
            <ac:spMk id="8" creationId="{010494FD-CC29-E188-85A1-651528E01BD0}"/>
          </ac:spMkLst>
        </pc:spChg>
        <pc:picChg chg="mod">
          <ac:chgData name="Keyley Graham" userId="51178f3d-3260-4cce-be31-d5467aca893d" providerId="ADAL" clId="{D0383FE6-F0BC-AC4F-A34D-63FD73273FFA}" dt="2025-09-16T14:02:50.966" v="548" actId="1038"/>
          <ac:picMkLst>
            <pc:docMk/>
            <pc:sldMk cId="718986734" sldId="299"/>
            <ac:picMk id="10" creationId="{08B5D042-0FE3-DCD3-A12E-20237E621134}"/>
          </ac:picMkLst>
        </pc:picChg>
      </pc:sldChg>
      <pc:sldChg chg="modSp mod">
        <pc:chgData name="Keyley Graham" userId="51178f3d-3260-4cce-be31-d5467aca893d" providerId="ADAL" clId="{D0383FE6-F0BC-AC4F-A34D-63FD73273FFA}" dt="2025-09-16T14:05:28.943" v="615" actId="14100"/>
        <pc:sldMkLst>
          <pc:docMk/>
          <pc:sldMk cId="591190077" sldId="300"/>
        </pc:sldMkLst>
        <pc:spChg chg="mod">
          <ac:chgData name="Keyley Graham" userId="51178f3d-3260-4cce-be31-d5467aca893d" providerId="ADAL" clId="{D0383FE6-F0BC-AC4F-A34D-63FD73273FFA}" dt="2025-09-16T14:05:26.235" v="614" actId="1076"/>
          <ac:spMkLst>
            <pc:docMk/>
            <pc:sldMk cId="591190077" sldId="300"/>
            <ac:spMk id="3" creationId="{F8A36615-4514-7901-9B82-9FC645F03AAF}"/>
          </ac:spMkLst>
        </pc:spChg>
        <pc:spChg chg="mod">
          <ac:chgData name="Keyley Graham" userId="51178f3d-3260-4cce-be31-d5467aca893d" providerId="ADAL" clId="{D0383FE6-F0BC-AC4F-A34D-63FD73273FFA}" dt="2025-09-16T14:05:28.943" v="615" actId="14100"/>
          <ac:spMkLst>
            <pc:docMk/>
            <pc:sldMk cId="591190077" sldId="300"/>
            <ac:spMk id="5" creationId="{25768C08-EBD3-0D9C-33FE-94C511F147B9}"/>
          </ac:spMkLst>
        </pc:spChg>
      </pc:sldChg>
      <pc:sldChg chg="addSp modSp mod">
        <pc:chgData name="Keyley Graham" userId="51178f3d-3260-4cce-be31-d5467aca893d" providerId="ADAL" clId="{D0383FE6-F0BC-AC4F-A34D-63FD73273FFA}" dt="2025-09-16T13:52:13.262" v="203" actId="1038"/>
        <pc:sldMkLst>
          <pc:docMk/>
          <pc:sldMk cId="4224955941" sldId="301"/>
        </pc:sldMkLst>
        <pc:spChg chg="add mod">
          <ac:chgData name="Keyley Graham" userId="51178f3d-3260-4cce-be31-d5467aca893d" providerId="ADAL" clId="{D0383FE6-F0BC-AC4F-A34D-63FD73273FFA}" dt="2025-09-16T13:51:53.418" v="170" actId="1076"/>
          <ac:spMkLst>
            <pc:docMk/>
            <pc:sldMk cId="4224955941" sldId="301"/>
            <ac:spMk id="3" creationId="{238EA3C7-0C11-70CB-A72D-26B8706340CA}"/>
          </ac:spMkLst>
        </pc:spChg>
        <pc:spChg chg="mod">
          <ac:chgData name="Keyley Graham" userId="51178f3d-3260-4cce-be31-d5467aca893d" providerId="ADAL" clId="{D0383FE6-F0BC-AC4F-A34D-63FD73273FFA}" dt="2025-09-16T13:51:50.428" v="169" actId="1076"/>
          <ac:spMkLst>
            <pc:docMk/>
            <pc:sldMk cId="4224955941" sldId="301"/>
            <ac:spMk id="4" creationId="{D033DE39-893A-3B19-940D-72D12905612F}"/>
          </ac:spMkLst>
        </pc:spChg>
        <pc:spChg chg="mod">
          <ac:chgData name="Keyley Graham" userId="51178f3d-3260-4cce-be31-d5467aca893d" providerId="ADAL" clId="{D0383FE6-F0BC-AC4F-A34D-63FD73273FFA}" dt="2025-09-16T13:52:06.781" v="186" actId="1076"/>
          <ac:spMkLst>
            <pc:docMk/>
            <pc:sldMk cId="4224955941" sldId="301"/>
            <ac:spMk id="5" creationId="{582D582F-3A76-AD9A-8CD4-40BB065E41F2}"/>
          </ac:spMkLst>
        </pc:spChg>
        <pc:spChg chg="mod">
          <ac:chgData name="Keyley Graham" userId="51178f3d-3260-4cce-be31-d5467aca893d" providerId="ADAL" clId="{D0383FE6-F0BC-AC4F-A34D-63FD73273FFA}" dt="2025-09-16T13:52:03.740" v="185" actId="1036"/>
          <ac:spMkLst>
            <pc:docMk/>
            <pc:sldMk cId="4224955941" sldId="301"/>
            <ac:spMk id="7" creationId="{9E062248-1F90-A537-0E15-F2B06DF28850}"/>
          </ac:spMkLst>
        </pc:spChg>
        <pc:spChg chg="mod">
          <ac:chgData name="Keyley Graham" userId="51178f3d-3260-4cce-be31-d5467aca893d" providerId="ADAL" clId="{D0383FE6-F0BC-AC4F-A34D-63FD73273FFA}" dt="2025-09-16T13:51:58.849" v="171" actId="14100"/>
          <ac:spMkLst>
            <pc:docMk/>
            <pc:sldMk cId="4224955941" sldId="301"/>
            <ac:spMk id="12" creationId="{322E10DF-9283-FAFB-A3F6-7533E509A64A}"/>
          </ac:spMkLst>
        </pc:spChg>
        <pc:spChg chg="mod">
          <ac:chgData name="Keyley Graham" userId="51178f3d-3260-4cce-be31-d5467aca893d" providerId="ADAL" clId="{D0383FE6-F0BC-AC4F-A34D-63FD73273FFA}" dt="2025-09-16T13:52:03.740" v="185" actId="1036"/>
          <ac:spMkLst>
            <pc:docMk/>
            <pc:sldMk cId="4224955941" sldId="301"/>
            <ac:spMk id="14" creationId="{57FEDFB7-678F-00FF-44CF-730F3CBC2F02}"/>
          </ac:spMkLst>
        </pc:spChg>
        <pc:spChg chg="mod">
          <ac:chgData name="Keyley Graham" userId="51178f3d-3260-4cce-be31-d5467aca893d" providerId="ADAL" clId="{D0383FE6-F0BC-AC4F-A34D-63FD73273FFA}" dt="2025-09-16T13:51:58.849" v="171" actId="14100"/>
          <ac:spMkLst>
            <pc:docMk/>
            <pc:sldMk cId="4224955941" sldId="301"/>
            <ac:spMk id="15" creationId="{F82652CF-65FC-1352-36F0-D72F4300F95A}"/>
          </ac:spMkLst>
        </pc:spChg>
        <pc:spChg chg="mod">
          <ac:chgData name="Keyley Graham" userId="51178f3d-3260-4cce-be31-d5467aca893d" providerId="ADAL" clId="{D0383FE6-F0BC-AC4F-A34D-63FD73273FFA}" dt="2025-09-16T13:52:13.262" v="203" actId="1038"/>
          <ac:spMkLst>
            <pc:docMk/>
            <pc:sldMk cId="4224955941" sldId="301"/>
            <ac:spMk id="21" creationId="{2FACE72A-EF06-4B5C-CC9E-983D61F7C118}"/>
          </ac:spMkLst>
        </pc:spChg>
        <pc:spChg chg="mod">
          <ac:chgData name="Keyley Graham" userId="51178f3d-3260-4cce-be31-d5467aca893d" providerId="ADAL" clId="{D0383FE6-F0BC-AC4F-A34D-63FD73273FFA}" dt="2025-09-16T13:51:58.849" v="171" actId="14100"/>
          <ac:spMkLst>
            <pc:docMk/>
            <pc:sldMk cId="4224955941" sldId="301"/>
            <ac:spMk id="22" creationId="{F6E1F71B-B3DC-7F22-B9A5-DAF31EBEE176}"/>
          </ac:spMkLst>
        </pc:spChg>
      </pc:sldChg>
      <pc:sldChg chg="modSp mod">
        <pc:chgData name="Keyley Graham" userId="51178f3d-3260-4cce-be31-d5467aca893d" providerId="ADAL" clId="{D0383FE6-F0BC-AC4F-A34D-63FD73273FFA}" dt="2025-09-16T14:01:42.113" v="489" actId="403"/>
        <pc:sldMkLst>
          <pc:docMk/>
          <pc:sldMk cId="3000309876" sldId="302"/>
        </pc:sldMkLst>
        <pc:spChg chg="mod">
          <ac:chgData name="Keyley Graham" userId="51178f3d-3260-4cce-be31-d5467aca893d" providerId="ADAL" clId="{D0383FE6-F0BC-AC4F-A34D-63FD73273FFA}" dt="2025-09-16T14:01:42.113" v="489" actId="403"/>
          <ac:spMkLst>
            <pc:docMk/>
            <pc:sldMk cId="3000309876" sldId="302"/>
            <ac:spMk id="6" creationId="{BAB98ADE-B753-BF42-5185-5CEB25FED782}"/>
          </ac:spMkLst>
        </pc:spChg>
        <pc:spChg chg="mod">
          <ac:chgData name="Keyley Graham" userId="51178f3d-3260-4cce-be31-d5467aca893d" providerId="ADAL" clId="{D0383FE6-F0BC-AC4F-A34D-63FD73273FFA}" dt="2025-09-16T14:01:36.637" v="485" actId="1076"/>
          <ac:spMkLst>
            <pc:docMk/>
            <pc:sldMk cId="3000309876" sldId="302"/>
            <ac:spMk id="7" creationId="{45F25E6E-2428-9EEA-9FF1-BCFD4BB22899}"/>
          </ac:spMkLst>
        </pc:spChg>
      </pc:sldChg>
      <pc:sldChg chg="modSp mod">
        <pc:chgData name="Keyley Graham" userId="51178f3d-3260-4cce-be31-d5467aca893d" providerId="ADAL" clId="{D0383FE6-F0BC-AC4F-A34D-63FD73273FFA}" dt="2025-09-16T13:59:28.735" v="398" actId="1076"/>
        <pc:sldMkLst>
          <pc:docMk/>
          <pc:sldMk cId="2832710611" sldId="303"/>
        </pc:sldMkLst>
        <pc:spChg chg="mod">
          <ac:chgData name="Keyley Graham" userId="51178f3d-3260-4cce-be31-d5467aca893d" providerId="ADAL" clId="{D0383FE6-F0BC-AC4F-A34D-63FD73273FFA}" dt="2025-09-16T13:59:25.982" v="397" actId="1076"/>
          <ac:spMkLst>
            <pc:docMk/>
            <pc:sldMk cId="2832710611" sldId="303"/>
            <ac:spMk id="7" creationId="{04761005-0330-B48E-B0D5-FA92DD54E0A2}"/>
          </ac:spMkLst>
        </pc:spChg>
        <pc:spChg chg="mod">
          <ac:chgData name="Keyley Graham" userId="51178f3d-3260-4cce-be31-d5467aca893d" providerId="ADAL" clId="{D0383FE6-F0BC-AC4F-A34D-63FD73273FFA}" dt="2025-09-16T13:59:12.488" v="389" actId="20577"/>
          <ac:spMkLst>
            <pc:docMk/>
            <pc:sldMk cId="2832710611" sldId="303"/>
            <ac:spMk id="13" creationId="{6FD742B3-1B8B-BD47-B413-1CD633281DFB}"/>
          </ac:spMkLst>
        </pc:spChg>
        <pc:spChg chg="mod">
          <ac:chgData name="Keyley Graham" userId="51178f3d-3260-4cce-be31-d5467aca893d" providerId="ADAL" clId="{D0383FE6-F0BC-AC4F-A34D-63FD73273FFA}" dt="2025-09-16T13:59:28.735" v="398" actId="1076"/>
          <ac:spMkLst>
            <pc:docMk/>
            <pc:sldMk cId="2832710611" sldId="303"/>
            <ac:spMk id="15" creationId="{79B4198C-D0BE-076F-CCAE-FF0537CD6CA2}"/>
          </ac:spMkLst>
        </pc:spChg>
      </pc:sldChg>
      <pc:sldChg chg="modSp mod">
        <pc:chgData name="Keyley Graham" userId="51178f3d-3260-4cce-be31-d5467aca893d" providerId="ADAL" clId="{D0383FE6-F0BC-AC4F-A34D-63FD73273FFA}" dt="2025-09-16T14:00:54.231" v="469" actId="1076"/>
        <pc:sldMkLst>
          <pc:docMk/>
          <pc:sldMk cId="2109811138" sldId="307"/>
        </pc:sldMkLst>
        <pc:spChg chg="mod">
          <ac:chgData name="Keyley Graham" userId="51178f3d-3260-4cce-be31-d5467aca893d" providerId="ADAL" clId="{D0383FE6-F0BC-AC4F-A34D-63FD73273FFA}" dt="2025-09-16T14:00:33.101" v="462" actId="1037"/>
          <ac:spMkLst>
            <pc:docMk/>
            <pc:sldMk cId="2109811138" sldId="307"/>
            <ac:spMk id="3" creationId="{4012D2EE-1DA0-761E-D5E0-A9DAE553C3F7}"/>
          </ac:spMkLst>
        </pc:spChg>
        <pc:spChg chg="mod">
          <ac:chgData name="Keyley Graham" userId="51178f3d-3260-4cce-be31-d5467aca893d" providerId="ADAL" clId="{D0383FE6-F0BC-AC4F-A34D-63FD73273FFA}" dt="2025-09-16T14:00:29.384" v="459" actId="207"/>
          <ac:spMkLst>
            <pc:docMk/>
            <pc:sldMk cId="2109811138" sldId="307"/>
            <ac:spMk id="5" creationId="{054A6E2D-63D5-CE2A-E2D4-3304F5A18FB3}"/>
          </ac:spMkLst>
        </pc:spChg>
        <pc:spChg chg="mod">
          <ac:chgData name="Keyley Graham" userId="51178f3d-3260-4cce-be31-d5467aca893d" providerId="ADAL" clId="{D0383FE6-F0BC-AC4F-A34D-63FD73273FFA}" dt="2025-09-16T14:00:45.861" v="468" actId="1038"/>
          <ac:spMkLst>
            <pc:docMk/>
            <pc:sldMk cId="2109811138" sldId="307"/>
            <ac:spMk id="7" creationId="{424D9A8D-4BD3-0A6D-DEE2-B6856A995054}"/>
          </ac:spMkLst>
        </pc:spChg>
        <pc:spChg chg="mod">
          <ac:chgData name="Keyley Graham" userId="51178f3d-3260-4cce-be31-d5467aca893d" providerId="ADAL" clId="{D0383FE6-F0BC-AC4F-A34D-63FD73273FFA}" dt="2025-09-16T13:59:37.315" v="405" actId="1076"/>
          <ac:spMkLst>
            <pc:docMk/>
            <pc:sldMk cId="2109811138" sldId="307"/>
            <ac:spMk id="15" creationId="{C3D1EEF2-01E0-8802-B9F2-65CB7DAA48F6}"/>
          </ac:spMkLst>
        </pc:spChg>
        <pc:spChg chg="mod">
          <ac:chgData name="Keyley Graham" userId="51178f3d-3260-4cce-be31-d5467aca893d" providerId="ADAL" clId="{D0383FE6-F0BC-AC4F-A34D-63FD73273FFA}" dt="2025-09-16T14:00:00.471" v="422" actId="1036"/>
          <ac:spMkLst>
            <pc:docMk/>
            <pc:sldMk cId="2109811138" sldId="307"/>
            <ac:spMk id="18" creationId="{0F907DDA-6931-998F-4ED7-F40DA43482E7}"/>
          </ac:spMkLst>
        </pc:spChg>
        <pc:spChg chg="mod">
          <ac:chgData name="Keyley Graham" userId="51178f3d-3260-4cce-be31-d5467aca893d" providerId="ADAL" clId="{D0383FE6-F0BC-AC4F-A34D-63FD73273FFA}" dt="2025-09-16T14:00:11.784" v="451" actId="1076"/>
          <ac:spMkLst>
            <pc:docMk/>
            <pc:sldMk cId="2109811138" sldId="307"/>
            <ac:spMk id="20" creationId="{19A27103-CADE-218C-0B31-8D3410C022FA}"/>
          </ac:spMkLst>
        </pc:spChg>
        <pc:spChg chg="mod">
          <ac:chgData name="Keyley Graham" userId="51178f3d-3260-4cce-be31-d5467aca893d" providerId="ADAL" clId="{D0383FE6-F0BC-AC4F-A34D-63FD73273FFA}" dt="2025-09-16T14:00:54.231" v="469" actId="1076"/>
          <ac:spMkLst>
            <pc:docMk/>
            <pc:sldMk cId="2109811138" sldId="307"/>
            <ac:spMk id="22" creationId="{1C8CBA64-F5AA-22EF-C7D2-46C332FBC274}"/>
          </ac:spMkLst>
        </pc:spChg>
        <pc:picChg chg="mod">
          <ac:chgData name="Keyley Graham" userId="51178f3d-3260-4cce-be31-d5467aca893d" providerId="ADAL" clId="{D0383FE6-F0BC-AC4F-A34D-63FD73273FFA}" dt="2025-09-16T13:59:37.315" v="405" actId="1076"/>
          <ac:picMkLst>
            <pc:docMk/>
            <pc:sldMk cId="2109811138" sldId="307"/>
            <ac:picMk id="14" creationId="{965BB5EB-16E8-93F9-BD6C-F201A837044A}"/>
          </ac:picMkLst>
        </pc:picChg>
        <pc:picChg chg="mod">
          <ac:chgData name="Keyley Graham" userId="51178f3d-3260-4cce-be31-d5467aca893d" providerId="ADAL" clId="{D0383FE6-F0BC-AC4F-A34D-63FD73273FFA}" dt="2025-09-16T13:59:56.373" v="418" actId="1076"/>
          <ac:picMkLst>
            <pc:docMk/>
            <pc:sldMk cId="2109811138" sldId="307"/>
            <ac:picMk id="16" creationId="{6FDD8042-B21C-2996-F1A7-E4FB89CF0FDC}"/>
          </ac:picMkLst>
        </pc:picChg>
        <pc:picChg chg="mod">
          <ac:chgData name="Keyley Graham" userId="51178f3d-3260-4cce-be31-d5467aca893d" providerId="ADAL" clId="{D0383FE6-F0BC-AC4F-A34D-63FD73273FFA}" dt="2025-09-16T14:00:11.784" v="451" actId="1076"/>
          <ac:picMkLst>
            <pc:docMk/>
            <pc:sldMk cId="2109811138" sldId="307"/>
            <ac:picMk id="19" creationId="{8979EC69-8582-A865-50E9-C103D571BADB}"/>
          </ac:picMkLst>
        </pc:picChg>
        <pc:picChg chg="mod">
          <ac:chgData name="Keyley Graham" userId="51178f3d-3260-4cce-be31-d5467aca893d" providerId="ADAL" clId="{D0383FE6-F0BC-AC4F-A34D-63FD73273FFA}" dt="2025-09-16T14:00:54.231" v="469" actId="1076"/>
          <ac:picMkLst>
            <pc:docMk/>
            <pc:sldMk cId="2109811138" sldId="307"/>
            <ac:picMk id="21" creationId="{AFBA2C57-E69F-0F59-9DA7-1EF5C12D152D}"/>
          </ac:picMkLst>
        </pc:picChg>
      </pc:sldChg>
      <pc:sldChg chg="modSp mod">
        <pc:chgData name="Keyley Graham" userId="51178f3d-3260-4cce-be31-d5467aca893d" providerId="ADAL" clId="{D0383FE6-F0BC-AC4F-A34D-63FD73273FFA}" dt="2025-09-16T13:47:44.354" v="46" actId="207"/>
        <pc:sldMkLst>
          <pc:docMk/>
          <pc:sldMk cId="1726861480" sldId="308"/>
        </pc:sldMkLst>
        <pc:spChg chg="mod">
          <ac:chgData name="Keyley Graham" userId="51178f3d-3260-4cce-be31-d5467aca893d" providerId="ADAL" clId="{D0383FE6-F0BC-AC4F-A34D-63FD73273FFA}" dt="2025-09-16T13:47:23.670" v="40" actId="207"/>
          <ac:spMkLst>
            <pc:docMk/>
            <pc:sldMk cId="1726861480" sldId="308"/>
            <ac:spMk id="4" creationId="{7E40055E-8CC5-183B-764E-E3BD7D6D50B8}"/>
          </ac:spMkLst>
        </pc:spChg>
        <pc:spChg chg="mod">
          <ac:chgData name="Keyley Graham" userId="51178f3d-3260-4cce-be31-d5467aca893d" providerId="ADAL" clId="{D0383FE6-F0BC-AC4F-A34D-63FD73273FFA}" dt="2025-09-16T13:47:27.553" v="41" actId="207"/>
          <ac:spMkLst>
            <pc:docMk/>
            <pc:sldMk cId="1726861480" sldId="308"/>
            <ac:spMk id="5" creationId="{00E5AF1A-2E07-CB14-A4D2-DCEFADBABDC8}"/>
          </ac:spMkLst>
        </pc:spChg>
        <pc:spChg chg="mod">
          <ac:chgData name="Keyley Graham" userId="51178f3d-3260-4cce-be31-d5467aca893d" providerId="ADAL" clId="{D0383FE6-F0BC-AC4F-A34D-63FD73273FFA}" dt="2025-09-16T13:47:44.354" v="46" actId="207"/>
          <ac:spMkLst>
            <pc:docMk/>
            <pc:sldMk cId="1726861480" sldId="308"/>
            <ac:spMk id="6" creationId="{80209776-A49E-6A7F-C93C-D2621D3E8185}"/>
          </ac:spMkLst>
        </pc:spChg>
      </pc:sldChg>
      <pc:sldChg chg="modSp mod">
        <pc:chgData name="Keyley Graham" userId="51178f3d-3260-4cce-be31-d5467aca893d" providerId="ADAL" clId="{D0383FE6-F0BC-AC4F-A34D-63FD73273FFA}" dt="2025-09-16T14:10:43.179" v="778" actId="122"/>
        <pc:sldMkLst>
          <pc:docMk/>
          <pc:sldMk cId="3528844471" sldId="378"/>
        </pc:sldMkLst>
        <pc:spChg chg="mod">
          <ac:chgData name="Keyley Graham" userId="51178f3d-3260-4cce-be31-d5467aca893d" providerId="ADAL" clId="{D0383FE6-F0BC-AC4F-A34D-63FD73273FFA}" dt="2025-09-16T14:10:35.977" v="772" actId="1037"/>
          <ac:spMkLst>
            <pc:docMk/>
            <pc:sldMk cId="3528844471" sldId="378"/>
            <ac:spMk id="2" creationId="{D2709A3C-D9E6-7FAD-44D7-4F908CE99284}"/>
          </ac:spMkLst>
        </pc:spChg>
        <pc:spChg chg="mod">
          <ac:chgData name="Keyley Graham" userId="51178f3d-3260-4cce-be31-d5467aca893d" providerId="ADAL" clId="{D0383FE6-F0BC-AC4F-A34D-63FD73273FFA}" dt="2025-09-16T14:10:30.025" v="766" actId="1035"/>
          <ac:spMkLst>
            <pc:docMk/>
            <pc:sldMk cId="3528844471" sldId="378"/>
            <ac:spMk id="5" creationId="{B2D9ADC4-0AFE-A844-3B8F-89641A98B513}"/>
          </ac:spMkLst>
        </pc:spChg>
        <pc:spChg chg="mod">
          <ac:chgData name="Keyley Graham" userId="51178f3d-3260-4cce-be31-d5467aca893d" providerId="ADAL" clId="{D0383FE6-F0BC-AC4F-A34D-63FD73273FFA}" dt="2025-09-16T14:10:43.179" v="778" actId="122"/>
          <ac:spMkLst>
            <pc:docMk/>
            <pc:sldMk cId="3528844471" sldId="378"/>
            <ac:spMk id="6" creationId="{66957523-6CEF-15B9-DB7B-14E2EFD2879A}"/>
          </ac:spMkLst>
        </pc:spChg>
        <pc:spChg chg="mod">
          <ac:chgData name="Keyley Graham" userId="51178f3d-3260-4cce-be31-d5467aca893d" providerId="ADAL" clId="{D0383FE6-F0BC-AC4F-A34D-63FD73273FFA}" dt="2025-09-16T14:10:09.094" v="754" actId="1076"/>
          <ac:spMkLst>
            <pc:docMk/>
            <pc:sldMk cId="3528844471" sldId="378"/>
            <ac:spMk id="10" creationId="{79CFC4A3-1258-4A77-6384-8E6B948E9F8C}"/>
          </ac:spMkLst>
        </pc:spChg>
      </pc:sldChg>
      <pc:sldChg chg="addSp delSp modSp mod modAnim">
        <pc:chgData name="Keyley Graham" userId="51178f3d-3260-4cce-be31-d5467aca893d" providerId="ADAL" clId="{D0383FE6-F0BC-AC4F-A34D-63FD73273FFA}" dt="2025-09-16T13:46:57.434" v="26" actId="14100"/>
        <pc:sldMkLst>
          <pc:docMk/>
          <pc:sldMk cId="1023021682" sldId="439"/>
        </pc:sldMkLst>
        <pc:spChg chg="mod">
          <ac:chgData name="Keyley Graham" userId="51178f3d-3260-4cce-be31-d5467aca893d" providerId="ADAL" clId="{D0383FE6-F0BC-AC4F-A34D-63FD73273FFA}" dt="2025-09-16T13:46:57.434" v="26" actId="14100"/>
          <ac:spMkLst>
            <pc:docMk/>
            <pc:sldMk cId="1023021682" sldId="439"/>
            <ac:spMk id="5" creationId="{7B6FA3D5-0369-3774-D55B-B56BD7332BBE}"/>
          </ac:spMkLst>
        </pc:spChg>
        <pc:spChg chg="mod">
          <ac:chgData name="Keyley Graham" userId="51178f3d-3260-4cce-be31-d5467aca893d" providerId="ADAL" clId="{D0383FE6-F0BC-AC4F-A34D-63FD73273FFA}" dt="2025-09-16T13:46:48.591" v="21" actId="1076"/>
          <ac:spMkLst>
            <pc:docMk/>
            <pc:sldMk cId="1023021682" sldId="439"/>
            <ac:spMk id="6" creationId="{507403CB-BDAE-1A85-A607-B5AF01466BD9}"/>
          </ac:spMkLst>
        </pc:spChg>
        <pc:picChg chg="add mod">
          <ac:chgData name="Keyley Graham" userId="51178f3d-3260-4cce-be31-d5467aca893d" providerId="ADAL" clId="{D0383FE6-F0BC-AC4F-A34D-63FD73273FFA}" dt="2025-09-16T13:46:37.518" v="13"/>
          <ac:picMkLst>
            <pc:docMk/>
            <pc:sldMk cId="1023021682" sldId="439"/>
            <ac:picMk id="2" creationId="{88F26FC0-C3F5-8E0A-ECBC-D6A558F50B51}"/>
          </ac:picMkLst>
        </pc:picChg>
        <pc:picChg chg="add mod">
          <ac:chgData name="Keyley Graham" userId="51178f3d-3260-4cce-be31-d5467aca893d" providerId="ADAL" clId="{D0383FE6-F0BC-AC4F-A34D-63FD73273FFA}" dt="2025-09-16T13:46:37.518" v="13"/>
          <ac:picMkLst>
            <pc:docMk/>
            <pc:sldMk cId="1023021682" sldId="439"/>
            <ac:picMk id="3" creationId="{AEB2AFCF-FBEB-73B4-9CDF-DA452C37C3A2}"/>
          </ac:picMkLst>
        </pc:picChg>
        <pc:picChg chg="add mod">
          <ac:chgData name="Keyley Graham" userId="51178f3d-3260-4cce-be31-d5467aca893d" providerId="ADAL" clId="{D0383FE6-F0BC-AC4F-A34D-63FD73273FFA}" dt="2025-09-16T13:46:37.518" v="13"/>
          <ac:picMkLst>
            <pc:docMk/>
            <pc:sldMk cId="1023021682" sldId="439"/>
            <ac:picMk id="4" creationId="{979A59BF-4AD6-4FBA-A17E-B79465E43CA3}"/>
          </ac:picMkLst>
        </pc:picChg>
        <pc:picChg chg="del">
          <ac:chgData name="Keyley Graham" userId="51178f3d-3260-4cce-be31-d5467aca893d" providerId="ADAL" clId="{D0383FE6-F0BC-AC4F-A34D-63FD73273FFA}" dt="2025-09-16T13:46:37.048" v="12" actId="478"/>
          <ac:picMkLst>
            <pc:docMk/>
            <pc:sldMk cId="1023021682" sldId="439"/>
            <ac:picMk id="7" creationId="{5DE2D36B-7D38-4584-4DAD-ED677DA1924A}"/>
          </ac:picMkLst>
        </pc:picChg>
        <pc:picChg chg="add mod">
          <ac:chgData name="Keyley Graham" userId="51178f3d-3260-4cce-be31-d5467aca893d" providerId="ADAL" clId="{D0383FE6-F0BC-AC4F-A34D-63FD73273FFA}" dt="2025-09-16T13:46:37.518" v="13"/>
          <ac:picMkLst>
            <pc:docMk/>
            <pc:sldMk cId="1023021682" sldId="439"/>
            <ac:picMk id="9" creationId="{B9144AC1-3423-8D7C-6043-AD97494CBF9E}"/>
          </ac:picMkLst>
        </pc:picChg>
      </pc:sldChg>
    </pc:docChg>
  </pc:docChgLst>
  <pc:docChgLst>
    <pc:chgData name="Becky" userId="0400a876-98a3-4c62-8d40-42038257a6ad" providerId="ADAL" clId="{8D81F95B-2928-46F0-8FF5-EE9C7053F349}"/>
    <pc:docChg chg="undo custSel modSld">
      <pc:chgData name="Becky" userId="0400a876-98a3-4c62-8d40-42038257a6ad" providerId="ADAL" clId="{8D81F95B-2928-46F0-8FF5-EE9C7053F349}" dt="2025-08-15T08:50:42.567" v="557" actId="20577"/>
      <pc:docMkLst>
        <pc:docMk/>
      </pc:docMkLst>
      <pc:sldChg chg="modSp mod">
        <pc:chgData name="Becky" userId="0400a876-98a3-4c62-8d40-42038257a6ad" providerId="ADAL" clId="{8D81F95B-2928-46F0-8FF5-EE9C7053F349}" dt="2025-08-05T14:05:31.761" v="14" actId="14100"/>
        <pc:sldMkLst>
          <pc:docMk/>
          <pc:sldMk cId="4035157335" sldId="256"/>
        </pc:sldMkLst>
      </pc:sldChg>
      <pc:sldChg chg="modSp mod">
        <pc:chgData name="Becky" userId="0400a876-98a3-4c62-8d40-42038257a6ad" providerId="ADAL" clId="{8D81F95B-2928-46F0-8FF5-EE9C7053F349}" dt="2025-08-05T14:06:54.356" v="21" actId="255"/>
        <pc:sldMkLst>
          <pc:docMk/>
          <pc:sldMk cId="1394660642" sldId="257"/>
        </pc:sldMkLst>
      </pc:sldChg>
      <pc:sldChg chg="modSp">
        <pc:chgData name="Becky" userId="0400a876-98a3-4c62-8d40-42038257a6ad" providerId="ADAL" clId="{8D81F95B-2928-46F0-8FF5-EE9C7053F349}" dt="2025-08-15T07:39:58.545" v="103" actId="20577"/>
        <pc:sldMkLst>
          <pc:docMk/>
          <pc:sldMk cId="750641972" sldId="259"/>
        </pc:sldMkLst>
        <pc:spChg chg="mod">
          <ac:chgData name="Becky" userId="0400a876-98a3-4c62-8d40-42038257a6ad" providerId="ADAL" clId="{8D81F95B-2928-46F0-8FF5-EE9C7053F349}" dt="2025-08-15T07:39:45.667" v="99" actId="20577"/>
          <ac:spMkLst>
            <pc:docMk/>
            <pc:sldMk cId="750641972" sldId="259"/>
            <ac:spMk id="10" creationId="{D4A95721-645D-CF8F-F62C-9D979F8B0936}"/>
          </ac:spMkLst>
        </pc:spChg>
        <pc:spChg chg="mod">
          <ac:chgData name="Becky" userId="0400a876-98a3-4c62-8d40-42038257a6ad" providerId="ADAL" clId="{8D81F95B-2928-46F0-8FF5-EE9C7053F349}" dt="2025-08-15T07:39:47.942" v="100" actId="20577"/>
          <ac:spMkLst>
            <pc:docMk/>
            <pc:sldMk cId="750641972" sldId="259"/>
            <ac:spMk id="12" creationId="{7CC8BBF5-A2FE-ABF8-0F02-13129233FA3C}"/>
          </ac:spMkLst>
        </pc:spChg>
        <pc:spChg chg="mod">
          <ac:chgData name="Becky" userId="0400a876-98a3-4c62-8d40-42038257a6ad" providerId="ADAL" clId="{8D81F95B-2928-46F0-8FF5-EE9C7053F349}" dt="2025-08-15T07:39:52.249" v="101" actId="20577"/>
          <ac:spMkLst>
            <pc:docMk/>
            <pc:sldMk cId="750641972" sldId="259"/>
            <ac:spMk id="14" creationId="{8B7DB9DA-F938-0731-FF86-E5B37E0A4BF9}"/>
          </ac:spMkLst>
        </pc:spChg>
        <pc:spChg chg="mod">
          <ac:chgData name="Becky" userId="0400a876-98a3-4c62-8d40-42038257a6ad" providerId="ADAL" clId="{8D81F95B-2928-46F0-8FF5-EE9C7053F349}" dt="2025-08-15T07:39:55.546" v="102" actId="20577"/>
          <ac:spMkLst>
            <pc:docMk/>
            <pc:sldMk cId="750641972" sldId="259"/>
            <ac:spMk id="16" creationId="{E1710ADB-6DBF-A88D-610E-5A14A958EB91}"/>
          </ac:spMkLst>
        </pc:spChg>
        <pc:spChg chg="mod">
          <ac:chgData name="Becky" userId="0400a876-98a3-4c62-8d40-42038257a6ad" providerId="ADAL" clId="{8D81F95B-2928-46F0-8FF5-EE9C7053F349}" dt="2025-08-15T07:39:58.545" v="103" actId="20577"/>
          <ac:spMkLst>
            <pc:docMk/>
            <pc:sldMk cId="750641972" sldId="259"/>
            <ac:spMk id="18" creationId="{0727769F-8333-0DA5-1AD9-1221FA0032C1}"/>
          </ac:spMkLst>
        </pc:spChg>
      </pc:sldChg>
      <pc:sldChg chg="modSp mod">
        <pc:chgData name="Becky" userId="0400a876-98a3-4c62-8d40-42038257a6ad" providerId="ADAL" clId="{8D81F95B-2928-46F0-8FF5-EE9C7053F349}" dt="2025-08-15T08:08:52.176" v="262" actId="20577"/>
        <pc:sldMkLst>
          <pc:docMk/>
          <pc:sldMk cId="1075793211" sldId="260"/>
        </pc:sldMkLst>
        <pc:spChg chg="mod">
          <ac:chgData name="Becky" userId="0400a876-98a3-4c62-8d40-42038257a6ad" providerId="ADAL" clId="{8D81F95B-2928-46F0-8FF5-EE9C7053F349}" dt="2025-08-15T08:08:46.307" v="251" actId="1076"/>
          <ac:spMkLst>
            <pc:docMk/>
            <pc:sldMk cId="1075793211" sldId="260"/>
            <ac:spMk id="3" creationId="{F5EC2C29-3A91-0F7D-143B-4240F7276B72}"/>
          </ac:spMkLst>
        </pc:spChg>
        <pc:spChg chg="mod">
          <ac:chgData name="Becky" userId="0400a876-98a3-4c62-8d40-42038257a6ad" providerId="ADAL" clId="{8D81F95B-2928-46F0-8FF5-EE9C7053F349}" dt="2025-08-15T08:08:52.176" v="262" actId="20577"/>
          <ac:spMkLst>
            <pc:docMk/>
            <pc:sldMk cId="1075793211" sldId="260"/>
            <ac:spMk id="8" creationId="{8CF1C6E8-5EA6-4EFA-B90D-B888E65A2B7D}"/>
          </ac:spMkLst>
        </pc:spChg>
        <pc:spChg chg="mod">
          <ac:chgData name="Becky" userId="0400a876-98a3-4c62-8d40-42038257a6ad" providerId="ADAL" clId="{8D81F95B-2928-46F0-8FF5-EE9C7053F349}" dt="2025-08-15T08:08:45.780" v="250" actId="1076"/>
          <ac:spMkLst>
            <pc:docMk/>
            <pc:sldMk cId="1075793211" sldId="260"/>
            <ac:spMk id="10" creationId="{6588E8A7-B819-80CE-A9A7-FDA1E7B37CB5}"/>
          </ac:spMkLst>
        </pc:spChg>
      </pc:sldChg>
      <pc:sldChg chg="modSp mod">
        <pc:chgData name="Becky" userId="0400a876-98a3-4c62-8d40-42038257a6ad" providerId="ADAL" clId="{8D81F95B-2928-46F0-8FF5-EE9C7053F349}" dt="2025-08-15T08:50:42.567" v="557" actId="20577"/>
        <pc:sldMkLst>
          <pc:docMk/>
          <pc:sldMk cId="64605419" sldId="261"/>
        </pc:sldMkLst>
        <pc:spChg chg="mod">
          <ac:chgData name="Becky" userId="0400a876-98a3-4c62-8d40-42038257a6ad" providerId="ADAL" clId="{8D81F95B-2928-46F0-8FF5-EE9C7053F349}" dt="2025-08-15T08:50:20.779" v="550" actId="255"/>
          <ac:spMkLst>
            <pc:docMk/>
            <pc:sldMk cId="64605419" sldId="261"/>
            <ac:spMk id="2" creationId="{B73F9108-E2FA-1C58-9958-61E113E61B5D}"/>
          </ac:spMkLst>
        </pc:spChg>
        <pc:spChg chg="mod">
          <ac:chgData name="Becky" userId="0400a876-98a3-4c62-8d40-42038257a6ad" providerId="ADAL" clId="{8D81F95B-2928-46F0-8FF5-EE9C7053F349}" dt="2025-08-15T08:50:42.567" v="557" actId="20577"/>
          <ac:spMkLst>
            <pc:docMk/>
            <pc:sldMk cId="64605419" sldId="261"/>
            <ac:spMk id="5" creationId="{03A6685C-15F1-3595-DA43-53F2A128E469}"/>
          </ac:spMkLst>
        </pc:spChg>
      </pc:sldChg>
      <pc:sldChg chg="modSp mod">
        <pc:chgData name="Becky" userId="0400a876-98a3-4c62-8d40-42038257a6ad" providerId="ADAL" clId="{8D81F95B-2928-46F0-8FF5-EE9C7053F349}" dt="2025-08-15T08:22:44.871" v="334" actId="20577"/>
        <pc:sldMkLst>
          <pc:docMk/>
          <pc:sldMk cId="2043267074" sldId="264"/>
        </pc:sldMkLst>
        <pc:spChg chg="mod">
          <ac:chgData name="Becky" userId="0400a876-98a3-4c62-8d40-42038257a6ad" providerId="ADAL" clId="{8D81F95B-2928-46F0-8FF5-EE9C7053F349}" dt="2025-08-15T08:22:44.871" v="334" actId="20577"/>
          <ac:spMkLst>
            <pc:docMk/>
            <pc:sldMk cId="2043267074" sldId="264"/>
            <ac:spMk id="3" creationId="{385D928A-9273-A22E-C5ED-366D3D538B84}"/>
          </ac:spMkLst>
        </pc:spChg>
      </pc:sldChg>
      <pc:sldChg chg="modSp mod">
        <pc:chgData name="Becky" userId="0400a876-98a3-4c62-8d40-42038257a6ad" providerId="ADAL" clId="{8D81F95B-2928-46F0-8FF5-EE9C7053F349}" dt="2025-08-15T08:20:58.626" v="302" actId="255"/>
        <pc:sldMkLst>
          <pc:docMk/>
          <pc:sldMk cId="3652728767" sldId="265"/>
        </pc:sldMkLst>
        <pc:spChg chg="mod">
          <ac:chgData name="Becky" userId="0400a876-98a3-4c62-8d40-42038257a6ad" providerId="ADAL" clId="{8D81F95B-2928-46F0-8FF5-EE9C7053F349}" dt="2025-08-15T08:20:44.891" v="300" actId="255"/>
          <ac:spMkLst>
            <pc:docMk/>
            <pc:sldMk cId="3652728767" sldId="265"/>
            <ac:spMk id="2" creationId="{631969B2-FABB-F895-647D-F2EA7C965E78}"/>
          </ac:spMkLst>
        </pc:spChg>
        <pc:spChg chg="mod">
          <ac:chgData name="Becky" userId="0400a876-98a3-4c62-8d40-42038257a6ad" providerId="ADAL" clId="{8D81F95B-2928-46F0-8FF5-EE9C7053F349}" dt="2025-08-15T08:20:58.626" v="302" actId="255"/>
          <ac:spMkLst>
            <pc:docMk/>
            <pc:sldMk cId="3652728767" sldId="265"/>
            <ac:spMk id="8" creationId="{4D166900-3A14-348A-1179-3B80CAAE8364}"/>
          </ac:spMkLst>
        </pc:spChg>
      </pc:sldChg>
      <pc:sldChg chg="modSp mod">
        <pc:chgData name="Becky" userId="0400a876-98a3-4c62-8d40-42038257a6ad" providerId="ADAL" clId="{8D81F95B-2928-46F0-8FF5-EE9C7053F349}" dt="2025-08-15T08:09:50.234" v="274" actId="20577"/>
        <pc:sldMkLst>
          <pc:docMk/>
          <pc:sldMk cId="4234875649" sldId="267"/>
        </pc:sldMkLst>
        <pc:spChg chg="mod">
          <ac:chgData name="Becky" userId="0400a876-98a3-4c62-8d40-42038257a6ad" providerId="ADAL" clId="{8D81F95B-2928-46F0-8FF5-EE9C7053F349}" dt="2025-08-15T08:09:05.634" v="266" actId="20577"/>
          <ac:spMkLst>
            <pc:docMk/>
            <pc:sldMk cId="4234875649" sldId="267"/>
            <ac:spMk id="2" creationId="{88888045-7A26-7897-B3DB-08F091FC6561}"/>
          </ac:spMkLst>
        </pc:spChg>
        <pc:spChg chg="mod">
          <ac:chgData name="Becky" userId="0400a876-98a3-4c62-8d40-42038257a6ad" providerId="ADAL" clId="{8D81F95B-2928-46F0-8FF5-EE9C7053F349}" dt="2025-08-15T08:09:50.234" v="274" actId="20577"/>
          <ac:spMkLst>
            <pc:docMk/>
            <pc:sldMk cId="4234875649" sldId="267"/>
            <ac:spMk id="3" creationId="{AAC18483-851A-09FF-084E-9503DC1DDD98}"/>
          </ac:spMkLst>
        </pc:spChg>
        <pc:spChg chg="mod">
          <ac:chgData name="Becky" userId="0400a876-98a3-4c62-8d40-42038257a6ad" providerId="ADAL" clId="{8D81F95B-2928-46F0-8FF5-EE9C7053F349}" dt="2025-08-15T08:09:29.835" v="270" actId="20577"/>
          <ac:spMkLst>
            <pc:docMk/>
            <pc:sldMk cId="4234875649" sldId="267"/>
            <ac:spMk id="5" creationId="{E3F93DAD-F420-71C1-8D9B-D4A9CCADA101}"/>
          </ac:spMkLst>
        </pc:spChg>
      </pc:sldChg>
      <pc:sldChg chg="modSp mod">
        <pc:chgData name="Becky" userId="0400a876-98a3-4c62-8d40-42038257a6ad" providerId="ADAL" clId="{8D81F95B-2928-46F0-8FF5-EE9C7053F349}" dt="2025-08-15T08:11:34.220" v="293" actId="1076"/>
        <pc:sldMkLst>
          <pc:docMk/>
          <pc:sldMk cId="653579540" sldId="269"/>
        </pc:sldMkLst>
        <pc:spChg chg="mod">
          <ac:chgData name="Becky" userId="0400a876-98a3-4c62-8d40-42038257a6ad" providerId="ADAL" clId="{8D81F95B-2928-46F0-8FF5-EE9C7053F349}" dt="2025-08-15T08:11:34.220" v="293" actId="1076"/>
          <ac:spMkLst>
            <pc:docMk/>
            <pc:sldMk cId="653579540" sldId="269"/>
            <ac:spMk id="3" creationId="{8E7B8B10-3809-B733-716E-1D4AEF5BAEE3}"/>
          </ac:spMkLst>
        </pc:spChg>
        <pc:spChg chg="mod">
          <ac:chgData name="Becky" userId="0400a876-98a3-4c62-8d40-42038257a6ad" providerId="ADAL" clId="{8D81F95B-2928-46F0-8FF5-EE9C7053F349}" dt="2025-08-15T08:10:57.697" v="288" actId="14100"/>
          <ac:spMkLst>
            <pc:docMk/>
            <pc:sldMk cId="653579540" sldId="269"/>
            <ac:spMk id="4" creationId="{2D41F65A-54C1-FDFC-F394-4A0E23AB9F16}"/>
          </ac:spMkLst>
        </pc:spChg>
        <pc:spChg chg="mod">
          <ac:chgData name="Becky" userId="0400a876-98a3-4c62-8d40-42038257a6ad" providerId="ADAL" clId="{8D81F95B-2928-46F0-8FF5-EE9C7053F349}" dt="2025-08-15T08:10:37.024" v="285" actId="20577"/>
          <ac:spMkLst>
            <pc:docMk/>
            <pc:sldMk cId="653579540" sldId="269"/>
            <ac:spMk id="13" creationId="{8EEE13DD-9349-5150-8A99-50FC13958507}"/>
          </ac:spMkLst>
        </pc:spChg>
      </pc:sldChg>
      <pc:sldChg chg="modSp mod">
        <pc:chgData name="Becky" userId="0400a876-98a3-4c62-8d40-42038257a6ad" providerId="ADAL" clId="{8D81F95B-2928-46F0-8FF5-EE9C7053F349}" dt="2025-08-15T08:23:34.907" v="384" actId="20577"/>
        <pc:sldMkLst>
          <pc:docMk/>
          <pc:sldMk cId="2066410662" sldId="270"/>
        </pc:sldMkLst>
        <pc:spChg chg="mod">
          <ac:chgData name="Becky" userId="0400a876-98a3-4c62-8d40-42038257a6ad" providerId="ADAL" clId="{8D81F95B-2928-46F0-8FF5-EE9C7053F349}" dt="2025-08-15T08:22:52.126" v="338" actId="5793"/>
          <ac:spMkLst>
            <pc:docMk/>
            <pc:sldMk cId="2066410662" sldId="270"/>
            <ac:spMk id="8" creationId="{4C619E6B-4832-69E9-9E50-88F88FF5376F}"/>
          </ac:spMkLst>
        </pc:spChg>
        <pc:spChg chg="mod">
          <ac:chgData name="Becky" userId="0400a876-98a3-4c62-8d40-42038257a6ad" providerId="ADAL" clId="{8D81F95B-2928-46F0-8FF5-EE9C7053F349}" dt="2025-08-15T08:23:34.907" v="384" actId="20577"/>
          <ac:spMkLst>
            <pc:docMk/>
            <pc:sldMk cId="2066410662" sldId="270"/>
            <ac:spMk id="9" creationId="{8CD0B932-7A61-DA62-2667-6E0A381E50D2}"/>
          </ac:spMkLst>
        </pc:spChg>
      </pc:sldChg>
      <pc:sldChg chg="modSp">
        <pc:chgData name="Becky" userId="0400a876-98a3-4c62-8d40-42038257a6ad" providerId="ADAL" clId="{8D81F95B-2928-46F0-8FF5-EE9C7053F349}" dt="2025-08-15T08:39:47.317" v="483" actId="113"/>
        <pc:sldMkLst>
          <pc:docMk/>
          <pc:sldMk cId="2199735401" sldId="273"/>
        </pc:sldMkLst>
        <pc:spChg chg="mod">
          <ac:chgData name="Becky" userId="0400a876-98a3-4c62-8d40-42038257a6ad" providerId="ADAL" clId="{8D81F95B-2928-46F0-8FF5-EE9C7053F349}" dt="2025-08-15T08:39:47.317" v="483" actId="113"/>
          <ac:spMkLst>
            <pc:docMk/>
            <pc:sldMk cId="2199735401" sldId="273"/>
            <ac:spMk id="3" creationId="{B160F157-1205-774C-A16A-2ACD96E9609D}"/>
          </ac:spMkLst>
        </pc:spChg>
      </pc:sldChg>
      <pc:sldChg chg="modSp mod">
        <pc:chgData name="Becky" userId="0400a876-98a3-4c62-8d40-42038257a6ad" providerId="ADAL" clId="{8D81F95B-2928-46F0-8FF5-EE9C7053F349}" dt="2025-08-15T08:36:16.198" v="417" actId="20577"/>
        <pc:sldMkLst>
          <pc:docMk/>
          <pc:sldMk cId="284941254" sldId="274"/>
        </pc:sldMkLst>
        <pc:spChg chg="mod">
          <ac:chgData name="Becky" userId="0400a876-98a3-4c62-8d40-42038257a6ad" providerId="ADAL" clId="{8D81F95B-2928-46F0-8FF5-EE9C7053F349}" dt="2025-08-15T08:36:16.198" v="417" actId="20577"/>
          <ac:spMkLst>
            <pc:docMk/>
            <pc:sldMk cId="284941254" sldId="274"/>
            <ac:spMk id="3" creationId="{85080DFC-34CB-52DA-2623-9D33524B8A6E}"/>
          </ac:spMkLst>
        </pc:spChg>
        <pc:spChg chg="mod">
          <ac:chgData name="Becky" userId="0400a876-98a3-4c62-8d40-42038257a6ad" providerId="ADAL" clId="{8D81F95B-2928-46F0-8FF5-EE9C7053F349}" dt="2025-08-15T08:35:49.233" v="413" actId="20577"/>
          <ac:spMkLst>
            <pc:docMk/>
            <pc:sldMk cId="284941254" sldId="274"/>
            <ac:spMk id="6" creationId="{448E2249-6AD8-85E4-AAAC-06502FA9D342}"/>
          </ac:spMkLst>
        </pc:spChg>
      </pc:sldChg>
      <pc:sldChg chg="modSp mod">
        <pc:chgData name="Becky" userId="0400a876-98a3-4c62-8d40-42038257a6ad" providerId="ADAL" clId="{8D81F95B-2928-46F0-8FF5-EE9C7053F349}" dt="2025-08-15T08:50:12.165" v="549" actId="20577"/>
        <pc:sldMkLst>
          <pc:docMk/>
          <pc:sldMk cId="758154789" sldId="275"/>
        </pc:sldMkLst>
        <pc:spChg chg="mod">
          <ac:chgData name="Becky" userId="0400a876-98a3-4c62-8d40-42038257a6ad" providerId="ADAL" clId="{8D81F95B-2928-46F0-8FF5-EE9C7053F349}" dt="2025-08-15T08:50:12.165" v="549" actId="20577"/>
          <ac:spMkLst>
            <pc:docMk/>
            <pc:sldMk cId="758154789" sldId="275"/>
            <ac:spMk id="2" creationId="{0FEB0EE0-EBEA-0596-D725-6DA2CA68732F}"/>
          </ac:spMkLst>
        </pc:spChg>
        <pc:spChg chg="mod">
          <ac:chgData name="Becky" userId="0400a876-98a3-4c62-8d40-42038257a6ad" providerId="ADAL" clId="{8D81F95B-2928-46F0-8FF5-EE9C7053F349}" dt="2025-08-15T08:50:01.601" v="538" actId="20577"/>
          <ac:spMkLst>
            <pc:docMk/>
            <pc:sldMk cId="758154789" sldId="275"/>
            <ac:spMk id="4" creationId="{DC36B5E1-0B72-C646-B050-4B53C39AA0F4}"/>
          </ac:spMkLst>
        </pc:spChg>
      </pc:sldChg>
      <pc:sldChg chg="modSp mod">
        <pc:chgData name="Becky" userId="0400a876-98a3-4c62-8d40-42038257a6ad" providerId="ADAL" clId="{8D81F95B-2928-46F0-8FF5-EE9C7053F349}" dt="2025-08-15T08:12:13.704" v="299" actId="20577"/>
        <pc:sldMkLst>
          <pc:docMk/>
          <pc:sldMk cId="458837847" sldId="276"/>
        </pc:sldMkLst>
        <pc:spChg chg="mod">
          <ac:chgData name="Becky" userId="0400a876-98a3-4c62-8d40-42038257a6ad" providerId="ADAL" clId="{8D81F95B-2928-46F0-8FF5-EE9C7053F349}" dt="2025-08-15T08:11:59.960" v="295" actId="1076"/>
          <ac:spMkLst>
            <pc:docMk/>
            <pc:sldMk cId="458837847" sldId="276"/>
            <ac:spMk id="3" creationId="{9857B768-DF15-27FD-6EC0-D045ADCB7B7F}"/>
          </ac:spMkLst>
        </pc:spChg>
        <pc:spChg chg="mod">
          <ac:chgData name="Becky" userId="0400a876-98a3-4c62-8d40-42038257a6ad" providerId="ADAL" clId="{8D81F95B-2928-46F0-8FF5-EE9C7053F349}" dt="2025-08-15T08:12:13.704" v="299" actId="20577"/>
          <ac:spMkLst>
            <pc:docMk/>
            <pc:sldMk cId="458837847" sldId="276"/>
            <ac:spMk id="5" creationId="{F490D269-64C4-A7AB-8711-BC1F7B7486A0}"/>
          </ac:spMkLst>
        </pc:spChg>
      </pc:sldChg>
      <pc:sldChg chg="modSp mod">
        <pc:chgData name="Becky" userId="0400a876-98a3-4c62-8d40-42038257a6ad" providerId="ADAL" clId="{8D81F95B-2928-46F0-8FF5-EE9C7053F349}" dt="2025-08-15T08:05:21.227" v="132" actId="20577"/>
        <pc:sldMkLst>
          <pc:docMk/>
          <pc:sldMk cId="4166437562" sldId="277"/>
        </pc:sldMkLst>
        <pc:spChg chg="mod">
          <ac:chgData name="Becky" userId="0400a876-98a3-4c62-8d40-42038257a6ad" providerId="ADAL" clId="{8D81F95B-2928-46F0-8FF5-EE9C7053F349}" dt="2025-08-15T08:04:55.598" v="119" actId="5793"/>
          <ac:spMkLst>
            <pc:docMk/>
            <pc:sldMk cId="4166437562" sldId="277"/>
            <ac:spMk id="2" creationId="{2C6A0017-3D37-810C-98F8-7555B888D035}"/>
          </ac:spMkLst>
        </pc:spChg>
        <pc:spChg chg="mod">
          <ac:chgData name="Becky" userId="0400a876-98a3-4c62-8d40-42038257a6ad" providerId="ADAL" clId="{8D81F95B-2928-46F0-8FF5-EE9C7053F349}" dt="2025-08-15T08:05:21.227" v="132" actId="20577"/>
          <ac:spMkLst>
            <pc:docMk/>
            <pc:sldMk cId="4166437562" sldId="277"/>
            <ac:spMk id="3" creationId="{3A603F6A-D40A-99CA-B0DD-EA4CBFE406B5}"/>
          </ac:spMkLst>
        </pc:spChg>
      </pc:sldChg>
      <pc:sldChg chg="modSp mod">
        <pc:chgData name="Becky" userId="0400a876-98a3-4c62-8d40-42038257a6ad" providerId="ADAL" clId="{8D81F95B-2928-46F0-8FF5-EE9C7053F349}" dt="2025-08-15T08:24:23.329" v="391" actId="58"/>
        <pc:sldMkLst>
          <pc:docMk/>
          <pc:sldMk cId="2688039341" sldId="280"/>
        </pc:sldMkLst>
        <pc:spChg chg="mod">
          <ac:chgData name="Becky" userId="0400a876-98a3-4c62-8d40-42038257a6ad" providerId="ADAL" clId="{8D81F95B-2928-46F0-8FF5-EE9C7053F349}" dt="2025-08-15T08:23:56.257" v="389" actId="20577"/>
          <ac:spMkLst>
            <pc:docMk/>
            <pc:sldMk cId="2688039341" sldId="280"/>
            <ac:spMk id="3" creationId="{0EBF6C90-3661-6F7A-5A91-3E67CF8F2ED3}"/>
          </ac:spMkLst>
        </pc:spChg>
        <pc:spChg chg="mod">
          <ac:chgData name="Becky" userId="0400a876-98a3-4c62-8d40-42038257a6ad" providerId="ADAL" clId="{8D81F95B-2928-46F0-8FF5-EE9C7053F349}" dt="2025-08-15T08:24:23.329" v="391" actId="58"/>
          <ac:spMkLst>
            <pc:docMk/>
            <pc:sldMk cId="2688039341" sldId="280"/>
            <ac:spMk id="6" creationId="{7BB63FA0-AA11-5890-9BF2-2E1190C8E83A}"/>
          </ac:spMkLst>
        </pc:spChg>
      </pc:sldChg>
      <pc:sldChg chg="modSp mod">
        <pc:chgData name="Becky" userId="0400a876-98a3-4c62-8d40-42038257a6ad" providerId="ADAL" clId="{8D81F95B-2928-46F0-8FF5-EE9C7053F349}" dt="2025-08-15T08:34:59.061" v="403" actId="255"/>
        <pc:sldMkLst>
          <pc:docMk/>
          <pc:sldMk cId="2317256087" sldId="281"/>
        </pc:sldMkLst>
        <pc:spChg chg="mod">
          <ac:chgData name="Becky" userId="0400a876-98a3-4c62-8d40-42038257a6ad" providerId="ADAL" clId="{8D81F95B-2928-46F0-8FF5-EE9C7053F349}" dt="2025-08-15T08:34:59.061" v="403" actId="255"/>
          <ac:spMkLst>
            <pc:docMk/>
            <pc:sldMk cId="2317256087" sldId="281"/>
            <ac:spMk id="9" creationId="{90E3D803-E848-ECA4-D771-71EFAE757378}"/>
          </ac:spMkLst>
        </pc:spChg>
      </pc:sldChg>
      <pc:sldChg chg="modSp mod">
        <pc:chgData name="Becky" userId="0400a876-98a3-4c62-8d40-42038257a6ad" providerId="ADAL" clId="{8D81F95B-2928-46F0-8FF5-EE9C7053F349}" dt="2025-08-15T08:46:31.736" v="513" actId="14100"/>
        <pc:sldMkLst>
          <pc:docMk/>
          <pc:sldMk cId="2002420779" sldId="282"/>
        </pc:sldMkLst>
        <pc:spChg chg="mod">
          <ac:chgData name="Becky" userId="0400a876-98a3-4c62-8d40-42038257a6ad" providerId="ADAL" clId="{8D81F95B-2928-46F0-8FF5-EE9C7053F349}" dt="2025-08-15T08:46:31.736" v="513" actId="14100"/>
          <ac:spMkLst>
            <pc:docMk/>
            <pc:sldMk cId="2002420779" sldId="282"/>
            <ac:spMk id="5" creationId="{FEE3D5D7-3C91-F12D-92F1-2E8FE296F668}"/>
          </ac:spMkLst>
        </pc:spChg>
      </pc:sldChg>
      <pc:sldChg chg="modSp">
        <pc:chgData name="Becky" userId="0400a876-98a3-4c62-8d40-42038257a6ad" providerId="ADAL" clId="{8D81F95B-2928-46F0-8FF5-EE9C7053F349}" dt="2025-08-15T08:45:59.732" v="497" actId="20577"/>
        <pc:sldMkLst>
          <pc:docMk/>
          <pc:sldMk cId="675169596" sldId="283"/>
        </pc:sldMkLst>
        <pc:spChg chg="mod">
          <ac:chgData name="Becky" userId="0400a876-98a3-4c62-8d40-42038257a6ad" providerId="ADAL" clId="{8D81F95B-2928-46F0-8FF5-EE9C7053F349}" dt="2025-08-15T08:45:59.732" v="497" actId="20577"/>
          <ac:spMkLst>
            <pc:docMk/>
            <pc:sldMk cId="675169596" sldId="283"/>
            <ac:spMk id="4" creationId="{FD1F6C9A-2D14-D610-CA74-04722B1EF571}"/>
          </ac:spMkLst>
        </pc:spChg>
      </pc:sldChg>
      <pc:sldChg chg="modSp mod modAnim">
        <pc:chgData name="Becky" userId="0400a876-98a3-4c62-8d40-42038257a6ad" providerId="ADAL" clId="{8D81F95B-2928-46F0-8FF5-EE9C7053F349}" dt="2025-08-15T08:47:26.075" v="526" actId="255"/>
        <pc:sldMkLst>
          <pc:docMk/>
          <pc:sldMk cId="962312936" sldId="285"/>
        </pc:sldMkLst>
        <pc:spChg chg="mod">
          <ac:chgData name="Becky" userId="0400a876-98a3-4c62-8d40-42038257a6ad" providerId="ADAL" clId="{8D81F95B-2928-46F0-8FF5-EE9C7053F349}" dt="2025-08-15T08:47:26.075" v="526" actId="255"/>
          <ac:spMkLst>
            <pc:docMk/>
            <pc:sldMk cId="962312936" sldId="285"/>
            <ac:spMk id="3" creationId="{D33C2346-6428-9751-8DEC-27A3A87B94BC}"/>
          </ac:spMkLst>
        </pc:spChg>
      </pc:sldChg>
      <pc:sldChg chg="modSp mod">
        <pc:chgData name="Becky" userId="0400a876-98a3-4c62-8d40-42038257a6ad" providerId="ADAL" clId="{8D81F95B-2928-46F0-8FF5-EE9C7053F349}" dt="2025-08-15T08:37:22.363" v="424" actId="255"/>
        <pc:sldMkLst>
          <pc:docMk/>
          <pc:sldMk cId="2304939005" sldId="286"/>
        </pc:sldMkLst>
        <pc:spChg chg="mod">
          <ac:chgData name="Becky" userId="0400a876-98a3-4c62-8d40-42038257a6ad" providerId="ADAL" clId="{8D81F95B-2928-46F0-8FF5-EE9C7053F349}" dt="2025-08-15T08:37:09.702" v="423" actId="20577"/>
          <ac:spMkLst>
            <pc:docMk/>
            <pc:sldMk cId="2304939005" sldId="286"/>
            <ac:spMk id="3" creationId="{56426946-4BEE-B956-3166-359EA79E8B56}"/>
          </ac:spMkLst>
        </pc:spChg>
        <pc:spChg chg="mod">
          <ac:chgData name="Becky" userId="0400a876-98a3-4c62-8d40-42038257a6ad" providerId="ADAL" clId="{8D81F95B-2928-46F0-8FF5-EE9C7053F349}" dt="2025-08-15T08:37:22.363" v="424" actId="255"/>
          <ac:spMkLst>
            <pc:docMk/>
            <pc:sldMk cId="2304939005" sldId="286"/>
            <ac:spMk id="6" creationId="{83DCF7BC-7C0F-9A35-1C0F-E6AED6E1C443}"/>
          </ac:spMkLst>
        </pc:spChg>
        <pc:spChg chg="mod">
          <ac:chgData name="Becky" userId="0400a876-98a3-4c62-8d40-42038257a6ad" providerId="ADAL" clId="{8D81F95B-2928-46F0-8FF5-EE9C7053F349}" dt="2025-08-15T08:37:04.321" v="422" actId="20577"/>
          <ac:spMkLst>
            <pc:docMk/>
            <pc:sldMk cId="2304939005" sldId="286"/>
            <ac:spMk id="7" creationId="{216980BE-92BC-963B-25C5-A7BC62A8458B}"/>
          </ac:spMkLst>
        </pc:spChg>
        <pc:spChg chg="mod">
          <ac:chgData name="Becky" userId="0400a876-98a3-4c62-8d40-42038257a6ad" providerId="ADAL" clId="{8D81F95B-2928-46F0-8FF5-EE9C7053F349}" dt="2025-08-15T08:36:39.084" v="418" actId="255"/>
          <ac:spMkLst>
            <pc:docMk/>
            <pc:sldMk cId="2304939005" sldId="286"/>
            <ac:spMk id="8" creationId="{E9640281-C426-10DA-B762-CE150DDE4751}"/>
          </ac:spMkLst>
        </pc:spChg>
      </pc:sldChg>
      <pc:sldChg chg="modSp mod">
        <pc:chgData name="Becky" userId="0400a876-98a3-4c62-8d40-42038257a6ad" providerId="ADAL" clId="{8D81F95B-2928-46F0-8FF5-EE9C7053F349}" dt="2025-08-15T08:04:32.546" v="114" actId="20577"/>
        <pc:sldMkLst>
          <pc:docMk/>
          <pc:sldMk cId="3156452066" sldId="290"/>
        </pc:sldMkLst>
        <pc:spChg chg="mod">
          <ac:chgData name="Becky" userId="0400a876-98a3-4c62-8d40-42038257a6ad" providerId="ADAL" clId="{8D81F95B-2928-46F0-8FF5-EE9C7053F349}" dt="2025-08-15T07:48:51.491" v="107" actId="20577"/>
          <ac:spMkLst>
            <pc:docMk/>
            <pc:sldMk cId="3156452066" sldId="290"/>
            <ac:spMk id="2" creationId="{B337A9C1-A04B-7E4D-05B5-FE425A0F2F13}"/>
          </ac:spMkLst>
        </pc:spChg>
        <pc:spChg chg="mod">
          <ac:chgData name="Becky" userId="0400a876-98a3-4c62-8d40-42038257a6ad" providerId="ADAL" clId="{8D81F95B-2928-46F0-8FF5-EE9C7053F349}" dt="2025-08-15T08:04:32.546" v="114" actId="20577"/>
          <ac:spMkLst>
            <pc:docMk/>
            <pc:sldMk cId="3156452066" sldId="290"/>
            <ac:spMk id="3" creationId="{623A2B58-D4A4-CD37-D57B-A98CB22FF516}"/>
          </ac:spMkLst>
        </pc:spChg>
      </pc:sldChg>
      <pc:sldChg chg="modSp mod">
        <pc:chgData name="Becky" userId="0400a876-98a3-4c62-8d40-42038257a6ad" providerId="ADAL" clId="{8D81F95B-2928-46F0-8FF5-EE9C7053F349}" dt="2025-08-15T08:48:33.291" v="536" actId="20577"/>
        <pc:sldMkLst>
          <pc:docMk/>
          <pc:sldMk cId="3065279411" sldId="291"/>
        </pc:sldMkLst>
        <pc:spChg chg="mod">
          <ac:chgData name="Becky" userId="0400a876-98a3-4c62-8d40-42038257a6ad" providerId="ADAL" clId="{8D81F95B-2928-46F0-8FF5-EE9C7053F349}" dt="2025-08-15T08:48:25.275" v="535" actId="1076"/>
          <ac:spMkLst>
            <pc:docMk/>
            <pc:sldMk cId="3065279411" sldId="291"/>
            <ac:spMk id="5" creationId="{18718514-1F53-6D7C-C02F-07F054019F0B}"/>
          </ac:spMkLst>
        </pc:spChg>
        <pc:spChg chg="mod">
          <ac:chgData name="Becky" userId="0400a876-98a3-4c62-8d40-42038257a6ad" providerId="ADAL" clId="{8D81F95B-2928-46F0-8FF5-EE9C7053F349}" dt="2025-08-15T08:48:33.291" v="536" actId="20577"/>
          <ac:spMkLst>
            <pc:docMk/>
            <pc:sldMk cId="3065279411" sldId="291"/>
            <ac:spMk id="10" creationId="{98A0A8D6-166F-FA72-4097-FBE5CFD83B4B}"/>
          </ac:spMkLst>
        </pc:spChg>
      </pc:sldChg>
      <pc:sldChg chg="modSp mod">
        <pc:chgData name="Becky" userId="0400a876-98a3-4c62-8d40-42038257a6ad" providerId="ADAL" clId="{8D81F95B-2928-46F0-8FF5-EE9C7053F349}" dt="2025-08-15T07:38:35.519" v="72" actId="20577"/>
        <pc:sldMkLst>
          <pc:docMk/>
          <pc:sldMk cId="1071288559" sldId="296"/>
        </pc:sldMkLst>
        <pc:spChg chg="mod">
          <ac:chgData name="Becky" userId="0400a876-98a3-4c62-8d40-42038257a6ad" providerId="ADAL" clId="{8D81F95B-2928-46F0-8FF5-EE9C7053F349}" dt="2025-08-15T07:38:35.519" v="72" actId="20577"/>
          <ac:spMkLst>
            <pc:docMk/>
            <pc:sldMk cId="1071288559" sldId="296"/>
            <ac:spMk id="3" creationId="{DCC7C0F4-019E-90A2-1674-6E3FD7C6665E}"/>
          </ac:spMkLst>
        </pc:spChg>
      </pc:sldChg>
      <pc:sldChg chg="modSp mod modAnim">
        <pc:chgData name="Becky" userId="0400a876-98a3-4c62-8d40-42038257a6ad" providerId="ADAL" clId="{8D81F95B-2928-46F0-8FF5-EE9C7053F349}" dt="2025-08-15T08:22:19.065" v="331" actId="27636"/>
        <pc:sldMkLst>
          <pc:docMk/>
          <pc:sldMk cId="2812860817" sldId="298"/>
        </pc:sldMkLst>
        <pc:spChg chg="mod">
          <ac:chgData name="Becky" userId="0400a876-98a3-4c62-8d40-42038257a6ad" providerId="ADAL" clId="{8D81F95B-2928-46F0-8FF5-EE9C7053F349}" dt="2025-08-15T08:21:31.092" v="309" actId="20577"/>
          <ac:spMkLst>
            <pc:docMk/>
            <pc:sldMk cId="2812860817" sldId="298"/>
            <ac:spMk id="2" creationId="{DE3581D1-C1AB-5880-7604-7EA6AD3D93EC}"/>
          </ac:spMkLst>
        </pc:spChg>
        <pc:spChg chg="mod">
          <ac:chgData name="Becky" userId="0400a876-98a3-4c62-8d40-42038257a6ad" providerId="ADAL" clId="{8D81F95B-2928-46F0-8FF5-EE9C7053F349}" dt="2025-08-15T08:22:19.065" v="331" actId="27636"/>
          <ac:spMkLst>
            <pc:docMk/>
            <pc:sldMk cId="2812860817" sldId="298"/>
            <ac:spMk id="3" creationId="{A6BAF4D7-0E5E-3443-9B61-A2659C8D4614}"/>
          </ac:spMkLst>
        </pc:spChg>
        <pc:spChg chg="mod">
          <ac:chgData name="Becky" userId="0400a876-98a3-4c62-8d40-42038257a6ad" providerId="ADAL" clId="{8D81F95B-2928-46F0-8FF5-EE9C7053F349}" dt="2025-08-15T08:21:18.912" v="304" actId="1076"/>
          <ac:spMkLst>
            <pc:docMk/>
            <pc:sldMk cId="2812860817" sldId="298"/>
            <ac:spMk id="9" creationId="{688B1666-3737-DA83-0C5C-E63592625796}"/>
          </ac:spMkLst>
        </pc:spChg>
      </pc:sldChg>
      <pc:sldChg chg="modSp mod">
        <pc:chgData name="Becky" userId="0400a876-98a3-4c62-8d40-42038257a6ad" providerId="ADAL" clId="{8D81F95B-2928-46F0-8FF5-EE9C7053F349}" dt="2025-08-15T08:39:21.753" v="478" actId="20577"/>
        <pc:sldMkLst>
          <pc:docMk/>
          <pc:sldMk cId="718986734" sldId="299"/>
        </pc:sldMkLst>
        <pc:spChg chg="mod">
          <ac:chgData name="Becky" userId="0400a876-98a3-4c62-8d40-42038257a6ad" providerId="ADAL" clId="{8D81F95B-2928-46F0-8FF5-EE9C7053F349}" dt="2025-08-15T08:39:21.753" v="478" actId="20577"/>
          <ac:spMkLst>
            <pc:docMk/>
            <pc:sldMk cId="718986734" sldId="299"/>
            <ac:spMk id="3" creationId="{600764F8-5BA6-41CE-ED62-4A8F744EEB56}"/>
          </ac:spMkLst>
        </pc:spChg>
        <pc:spChg chg="mod">
          <ac:chgData name="Becky" userId="0400a876-98a3-4c62-8d40-42038257a6ad" providerId="ADAL" clId="{8D81F95B-2928-46F0-8FF5-EE9C7053F349}" dt="2025-08-15T08:38:18.521" v="452" actId="403"/>
          <ac:spMkLst>
            <pc:docMk/>
            <pc:sldMk cId="718986734" sldId="299"/>
            <ac:spMk id="6" creationId="{540BA3BA-0981-0917-227C-EA37DE6D4B99}"/>
          </ac:spMkLst>
        </pc:spChg>
      </pc:sldChg>
      <pc:sldChg chg="modSp">
        <pc:chgData name="Becky" userId="0400a876-98a3-4c62-8d40-42038257a6ad" providerId="ADAL" clId="{8D81F95B-2928-46F0-8FF5-EE9C7053F349}" dt="2025-08-15T08:07:41.611" v="229" actId="20577"/>
        <pc:sldMkLst>
          <pc:docMk/>
          <pc:sldMk cId="4224955941" sldId="301"/>
        </pc:sldMkLst>
        <pc:spChg chg="mod">
          <ac:chgData name="Becky" userId="0400a876-98a3-4c62-8d40-42038257a6ad" providerId="ADAL" clId="{8D81F95B-2928-46F0-8FF5-EE9C7053F349}" dt="2025-08-15T08:06:36.001" v="161" actId="20577"/>
          <ac:spMkLst>
            <pc:docMk/>
            <pc:sldMk cId="4224955941" sldId="301"/>
            <ac:spMk id="7" creationId="{9E062248-1F90-A537-0E15-F2B06DF28850}"/>
          </ac:spMkLst>
        </pc:spChg>
        <pc:spChg chg="mod">
          <ac:chgData name="Becky" userId="0400a876-98a3-4c62-8d40-42038257a6ad" providerId="ADAL" clId="{8D81F95B-2928-46F0-8FF5-EE9C7053F349}" dt="2025-08-15T08:06:18.431" v="140" actId="20577"/>
          <ac:spMkLst>
            <pc:docMk/>
            <pc:sldMk cId="4224955941" sldId="301"/>
            <ac:spMk id="14" creationId="{57FEDFB7-678F-00FF-44CF-730F3CBC2F02}"/>
          </ac:spMkLst>
        </pc:spChg>
        <pc:spChg chg="mod">
          <ac:chgData name="Becky" userId="0400a876-98a3-4c62-8d40-42038257a6ad" providerId="ADAL" clId="{8D81F95B-2928-46F0-8FF5-EE9C7053F349}" dt="2025-08-15T08:07:41.611" v="229" actId="20577"/>
          <ac:spMkLst>
            <pc:docMk/>
            <pc:sldMk cId="4224955941" sldId="301"/>
            <ac:spMk id="21" creationId="{2FACE72A-EF06-4B5C-CC9E-983D61F7C118}"/>
          </ac:spMkLst>
        </pc:spChg>
      </pc:sldChg>
      <pc:sldChg chg="modSp mod">
        <pc:chgData name="Becky" userId="0400a876-98a3-4c62-8d40-42038257a6ad" providerId="ADAL" clId="{8D81F95B-2928-46F0-8FF5-EE9C7053F349}" dt="2025-08-15T08:29:10.793" v="402" actId="255"/>
        <pc:sldMkLst>
          <pc:docMk/>
          <pc:sldMk cId="2109811138" sldId="307"/>
        </pc:sldMkLst>
        <pc:spChg chg="mod">
          <ac:chgData name="Becky" userId="0400a876-98a3-4c62-8d40-42038257a6ad" providerId="ADAL" clId="{8D81F95B-2928-46F0-8FF5-EE9C7053F349}" dt="2025-08-15T08:29:10.793" v="402" actId="255"/>
          <ac:spMkLst>
            <pc:docMk/>
            <pc:sldMk cId="2109811138" sldId="307"/>
            <ac:spMk id="7" creationId="{424D9A8D-4BD3-0A6D-DEE2-B6856A995054}"/>
          </ac:spMkLst>
        </pc:spChg>
        <pc:spChg chg="mod">
          <ac:chgData name="Becky" userId="0400a876-98a3-4c62-8d40-42038257a6ad" providerId="ADAL" clId="{8D81F95B-2928-46F0-8FF5-EE9C7053F349}" dt="2025-08-15T08:28:59.773" v="401" actId="20577"/>
          <ac:spMkLst>
            <pc:docMk/>
            <pc:sldMk cId="2109811138" sldId="307"/>
            <ac:spMk id="15" creationId="{C3D1EEF2-01E0-8802-B9F2-65CB7DAA48F6}"/>
          </ac:spMkLst>
        </pc:spChg>
        <pc:spChg chg="mod">
          <ac:chgData name="Becky" userId="0400a876-98a3-4c62-8d40-42038257a6ad" providerId="ADAL" clId="{8D81F95B-2928-46F0-8FF5-EE9C7053F349}" dt="2025-08-15T08:28:54.752" v="399" actId="20577"/>
          <ac:spMkLst>
            <pc:docMk/>
            <pc:sldMk cId="2109811138" sldId="307"/>
            <ac:spMk id="18" creationId="{0F907DDA-6931-998F-4ED7-F40DA43482E7}"/>
          </ac:spMkLst>
        </pc:spChg>
        <pc:spChg chg="mod">
          <ac:chgData name="Becky" userId="0400a876-98a3-4c62-8d40-42038257a6ad" providerId="ADAL" clId="{8D81F95B-2928-46F0-8FF5-EE9C7053F349}" dt="2025-08-15T08:28:52.129" v="398" actId="20577"/>
          <ac:spMkLst>
            <pc:docMk/>
            <pc:sldMk cId="2109811138" sldId="307"/>
            <ac:spMk id="20" creationId="{19A27103-CADE-218C-0B31-8D3410C022FA}"/>
          </ac:spMkLst>
        </pc:spChg>
        <pc:spChg chg="mod">
          <ac:chgData name="Becky" userId="0400a876-98a3-4c62-8d40-42038257a6ad" providerId="ADAL" clId="{8D81F95B-2928-46F0-8FF5-EE9C7053F349}" dt="2025-08-15T08:28:57.420" v="400" actId="20577"/>
          <ac:spMkLst>
            <pc:docMk/>
            <pc:sldMk cId="2109811138" sldId="307"/>
            <ac:spMk id="22" creationId="{1C8CBA64-F5AA-22EF-C7D2-46C332FBC274}"/>
          </ac:spMkLst>
        </pc:spChg>
      </pc:sldChg>
      <pc:sldChg chg="modSp mod">
        <pc:chgData name="Becky" userId="0400a876-98a3-4c62-8d40-42038257a6ad" providerId="ADAL" clId="{8D81F95B-2928-46F0-8FF5-EE9C7053F349}" dt="2025-08-05T14:07:04.210" v="38" actId="20577"/>
        <pc:sldMkLst>
          <pc:docMk/>
          <pc:sldMk cId="1726861480" sldId="308"/>
        </pc:sldMkLst>
      </pc:sldChg>
    </pc:docChg>
  </pc:docChgLst>
  <pc:docChgLst>
    <pc:chgData name="Alice O'Dwyer" userId="bb6796cf-fc52-4712-b95e-8b48e7bce612" providerId="ADAL" clId="{0577F19B-F9DB-4B98-9BDF-CBEBE480DFBF}"/>
    <pc:docChg chg="modSld">
      <pc:chgData name="Alice O'Dwyer" userId="bb6796cf-fc52-4712-b95e-8b48e7bce612" providerId="ADAL" clId="{0577F19B-F9DB-4B98-9BDF-CBEBE480DFBF}" dt="2025-05-20T08:34:14.217" v="9" actId="1076"/>
      <pc:docMkLst>
        <pc:docMk/>
      </pc:docMkLst>
      <pc:sldChg chg="modSp mod">
        <pc:chgData name="Alice O'Dwyer" userId="bb6796cf-fc52-4712-b95e-8b48e7bce612" providerId="ADAL" clId="{0577F19B-F9DB-4B98-9BDF-CBEBE480DFBF}" dt="2025-05-20T08:33:18.286" v="4" actId="1076"/>
        <pc:sldMkLst>
          <pc:docMk/>
          <pc:sldMk cId="2688039341" sldId="280"/>
        </pc:sldMkLst>
      </pc:sldChg>
      <pc:sldChg chg="modSp mod">
        <pc:chgData name="Alice O'Dwyer" userId="bb6796cf-fc52-4712-b95e-8b48e7bce612" providerId="ADAL" clId="{0577F19B-F9DB-4B98-9BDF-CBEBE480DFBF}" dt="2025-05-20T08:33:41.869" v="7" actId="1076"/>
        <pc:sldMkLst>
          <pc:docMk/>
          <pc:sldMk cId="2109811138" sldId="307"/>
        </pc:sldMkLst>
      </pc:sldChg>
      <pc:sldChg chg="modSp mod">
        <pc:chgData name="Alice O'Dwyer" userId="bb6796cf-fc52-4712-b95e-8b48e7bce612" providerId="ADAL" clId="{0577F19B-F9DB-4B98-9BDF-CBEBE480DFBF}" dt="2025-05-20T08:34:14.217" v="9" actId="1076"/>
        <pc:sldMkLst>
          <pc:docMk/>
          <pc:sldMk cId="3528844471" sldId="378"/>
        </pc:sldMkLst>
      </pc:sldChg>
    </pc:docChg>
  </pc:docChgLst>
  <pc:docChgLst>
    <pc:chgData name="Lola Bell" userId="35829591-d54e-45a8-96eb-55b1106d1785" providerId="ADAL" clId="{751E7349-48A1-48E9-BBDD-232A7B6821BA}"/>
    <pc:docChg chg="undo custSel modSld">
      <pc:chgData name="Lola Bell" userId="35829591-d54e-45a8-96eb-55b1106d1785" providerId="ADAL" clId="{751E7349-48A1-48E9-BBDD-232A7B6821BA}" dt="2025-04-30T13:52:31.479" v="131" actId="22"/>
      <pc:docMkLst>
        <pc:docMk/>
      </pc:docMkLst>
      <pc:sldChg chg="addSp delSp modSp mod">
        <pc:chgData name="Lola Bell" userId="35829591-d54e-45a8-96eb-55b1106d1785" providerId="ADAL" clId="{751E7349-48A1-48E9-BBDD-232A7B6821BA}" dt="2025-04-30T13:49:19.992" v="110" actId="14100"/>
        <pc:sldMkLst>
          <pc:docMk/>
          <pc:sldMk cId="750641972" sldId="259"/>
        </pc:sldMkLst>
      </pc:sldChg>
      <pc:sldChg chg="addSp delSp modSp mod">
        <pc:chgData name="Lola Bell" userId="35829591-d54e-45a8-96eb-55b1106d1785" providerId="ADAL" clId="{751E7349-48A1-48E9-BBDD-232A7B6821BA}" dt="2025-04-30T13:52:31.479" v="131" actId="22"/>
        <pc:sldMkLst>
          <pc:docMk/>
          <pc:sldMk cId="4166437562" sldId="277"/>
        </pc:sldMkLst>
      </pc:sldChg>
      <pc:sldChg chg="addSp delSp modSp mod">
        <pc:chgData name="Lola Bell" userId="35829591-d54e-45a8-96eb-55b1106d1785" providerId="ADAL" clId="{751E7349-48A1-48E9-BBDD-232A7B6821BA}" dt="2025-04-30T09:42:06.005" v="106" actId="478"/>
        <pc:sldMkLst>
          <pc:docMk/>
          <pc:sldMk cId="3156452066" sldId="290"/>
        </pc:sldMkLst>
      </pc:sldChg>
    </pc:docChg>
  </pc:docChgLst>
  <pc:docChgLst>
    <pc:chgData name="Lola Bell" userId="35829591-d54e-45a8-96eb-55b1106d1785" providerId="ADAL" clId="{99C55787-A256-4AAF-8442-C0D057F18DB7}"/>
    <pc:docChg chg="undo custSel modSld">
      <pc:chgData name="Lola Bell" userId="35829591-d54e-45a8-96eb-55b1106d1785" providerId="ADAL" clId="{99C55787-A256-4AAF-8442-C0D057F18DB7}" dt="2025-05-16T15:06:15.587" v="79" actId="20577"/>
      <pc:docMkLst>
        <pc:docMk/>
      </pc:docMkLst>
      <pc:sldChg chg="addSp modSp mod">
        <pc:chgData name="Lola Bell" userId="35829591-d54e-45a8-96eb-55b1106d1785" providerId="ADAL" clId="{99C55787-A256-4AAF-8442-C0D057F18DB7}" dt="2025-05-16T13:32:31.333" v="16" actId="1076"/>
        <pc:sldMkLst>
          <pc:docMk/>
          <pc:sldMk cId="2688039341" sldId="280"/>
        </pc:sldMkLst>
      </pc:sldChg>
      <pc:sldChg chg="addSp modSp mod">
        <pc:chgData name="Lola Bell" userId="35829591-d54e-45a8-96eb-55b1106d1785" providerId="ADAL" clId="{99C55787-A256-4AAF-8442-C0D057F18DB7}" dt="2025-05-16T13:35:25.795" v="41" actId="113"/>
        <pc:sldMkLst>
          <pc:docMk/>
          <pc:sldMk cId="3871544942" sldId="294"/>
        </pc:sldMkLst>
      </pc:sldChg>
      <pc:sldChg chg="addSp modSp mod">
        <pc:chgData name="Lola Bell" userId="35829591-d54e-45a8-96eb-55b1106d1785" providerId="ADAL" clId="{99C55787-A256-4AAF-8442-C0D057F18DB7}" dt="2025-05-16T13:45:01.692" v="76" actId="1076"/>
        <pc:sldMkLst>
          <pc:docMk/>
          <pc:sldMk cId="2109811138" sldId="307"/>
        </pc:sldMkLst>
      </pc:sldChg>
      <pc:sldChg chg="addSp delSp modSp mod">
        <pc:chgData name="Lola Bell" userId="35829591-d54e-45a8-96eb-55b1106d1785" providerId="ADAL" clId="{99C55787-A256-4AAF-8442-C0D057F18DB7}" dt="2025-05-16T15:06:15.587" v="79" actId="20577"/>
        <pc:sldMkLst>
          <pc:docMk/>
          <pc:sldMk cId="3528844471" sldId="3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3C549-5F16-4690-BEEA-C3102E4531A4}" type="datetimeFigureOut">
              <a:rPr lang="en-GB" smtClean="0"/>
              <a:t>17/09/2025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E0007-27E8-46A5-83F4-AAAFD69D3D65}" type="slidenum">
              <a:rPr lang="en-GB" smtClean="0"/>
              <a:t>‹#›</a:t>
            </a:fld>
            <a:endParaRPr lang="en-GB"/>
          </a:p>
        </p:txBody>
      </p:sp>
    </p:spTree>
    <p:extLst>
      <p:ext uri="{BB962C8B-B14F-4D97-AF65-F5344CB8AC3E}">
        <p14:creationId xmlns:p14="http://schemas.microsoft.com/office/powerpoint/2010/main" val="50488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CC94-50E7-F437-8161-77794286D2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552C01-0C2E-1BD4-6AA9-EC35E4D41E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721C4B-DACA-F4B6-9455-AC05D7600C29}"/>
              </a:ext>
            </a:extLst>
          </p:cNvPr>
          <p:cNvSpPr>
            <a:spLocks noGrp="1"/>
          </p:cNvSpPr>
          <p:nvPr>
            <p:ph type="dt" sz="half" idx="10"/>
          </p:nvPr>
        </p:nvSpPr>
        <p:spPr/>
        <p:txBody>
          <a:bodyPr/>
          <a:lstStyle/>
          <a:p>
            <a:fld id="{E6904029-C345-476E-9E70-AE73B8413775}" type="datetime1">
              <a:rPr lang="en-GB" smtClean="0"/>
              <a:t>17/09/2025</a:t>
            </a:fld>
            <a:endParaRPr lang="en-GB"/>
          </a:p>
        </p:txBody>
      </p:sp>
      <p:sp>
        <p:nvSpPr>
          <p:cNvPr id="5" name="Footer Placeholder 4">
            <a:extLst>
              <a:ext uri="{FF2B5EF4-FFF2-40B4-BE49-F238E27FC236}">
                <a16:creationId xmlns:a16="http://schemas.microsoft.com/office/drawing/2014/main" id="{8888D54E-FD9F-2C4C-ECFE-ACBD005D96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44298E-AD78-D014-4CFF-C497B27ED50A}"/>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360769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B8C5-64CD-0E28-CA0F-02AF1E1E68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9F04C3-EDD1-202D-15B0-D2C4C3248C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2A0187-0F03-721C-F0F7-24897C585401}"/>
              </a:ext>
            </a:extLst>
          </p:cNvPr>
          <p:cNvSpPr>
            <a:spLocks noGrp="1"/>
          </p:cNvSpPr>
          <p:nvPr>
            <p:ph type="dt" sz="half" idx="10"/>
          </p:nvPr>
        </p:nvSpPr>
        <p:spPr/>
        <p:txBody>
          <a:bodyPr/>
          <a:lstStyle/>
          <a:p>
            <a:fld id="{E520665A-5DDF-465E-8ED3-9DDCF08AF271}" type="datetime1">
              <a:rPr lang="en-GB" smtClean="0"/>
              <a:t>17/09/2025</a:t>
            </a:fld>
            <a:endParaRPr lang="en-GB"/>
          </a:p>
        </p:txBody>
      </p:sp>
      <p:sp>
        <p:nvSpPr>
          <p:cNvPr id="5" name="Footer Placeholder 4">
            <a:extLst>
              <a:ext uri="{FF2B5EF4-FFF2-40B4-BE49-F238E27FC236}">
                <a16:creationId xmlns:a16="http://schemas.microsoft.com/office/drawing/2014/main" id="{D08BDA99-C974-E4C7-82C5-B46F77015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77C5EB-5456-2DBD-D39E-95EA0183A454}"/>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252582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2CC207-C6E0-8599-070B-56F0F13611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3930E9-3365-DC4F-D1DF-AA6AFD7AC5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1C27F9-49EA-6A52-D712-CA61F2CEC45F}"/>
              </a:ext>
            </a:extLst>
          </p:cNvPr>
          <p:cNvSpPr>
            <a:spLocks noGrp="1"/>
          </p:cNvSpPr>
          <p:nvPr>
            <p:ph type="dt" sz="half" idx="10"/>
          </p:nvPr>
        </p:nvSpPr>
        <p:spPr/>
        <p:txBody>
          <a:bodyPr/>
          <a:lstStyle/>
          <a:p>
            <a:fld id="{74FED700-D048-4987-9202-5D9A46C3262C}" type="datetime1">
              <a:rPr lang="en-GB" smtClean="0"/>
              <a:t>17/09/2025</a:t>
            </a:fld>
            <a:endParaRPr lang="en-GB"/>
          </a:p>
        </p:txBody>
      </p:sp>
      <p:sp>
        <p:nvSpPr>
          <p:cNvPr id="5" name="Footer Placeholder 4">
            <a:extLst>
              <a:ext uri="{FF2B5EF4-FFF2-40B4-BE49-F238E27FC236}">
                <a16:creationId xmlns:a16="http://schemas.microsoft.com/office/drawing/2014/main" id="{02DB7E88-B38D-2585-F434-200174C5D7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A69A89-3409-96A4-8439-BA996E44100F}"/>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39527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F7A0-33BE-67EE-0785-6F133D8F91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BB5E3-02FD-C640-1A2C-482BD1CDA0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6B288C-458D-A951-602A-7D64A925B1FB}"/>
              </a:ext>
            </a:extLst>
          </p:cNvPr>
          <p:cNvSpPr>
            <a:spLocks noGrp="1"/>
          </p:cNvSpPr>
          <p:nvPr>
            <p:ph type="dt" sz="half" idx="10"/>
          </p:nvPr>
        </p:nvSpPr>
        <p:spPr/>
        <p:txBody>
          <a:bodyPr/>
          <a:lstStyle/>
          <a:p>
            <a:fld id="{F704B592-F5DE-4A8E-9070-9D19CBD26BE3}" type="datetime1">
              <a:rPr lang="en-GB" smtClean="0"/>
              <a:t>17/09/2025</a:t>
            </a:fld>
            <a:endParaRPr lang="en-GB"/>
          </a:p>
        </p:txBody>
      </p:sp>
      <p:sp>
        <p:nvSpPr>
          <p:cNvPr id="5" name="Footer Placeholder 4">
            <a:extLst>
              <a:ext uri="{FF2B5EF4-FFF2-40B4-BE49-F238E27FC236}">
                <a16:creationId xmlns:a16="http://schemas.microsoft.com/office/drawing/2014/main" id="{C0F49E6E-14FA-0A15-FD58-DA44B04CC6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2C1CC3-B463-A648-0C66-B14254FF0575}"/>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15546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F92D-3A79-54E6-F9EE-79D8341A0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1A9A31-EEB7-694B-7FAF-6E9F5E60D2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2842AA-7A3D-0A19-C2A7-31D7D97B3494}"/>
              </a:ext>
            </a:extLst>
          </p:cNvPr>
          <p:cNvSpPr>
            <a:spLocks noGrp="1"/>
          </p:cNvSpPr>
          <p:nvPr>
            <p:ph type="dt" sz="half" idx="10"/>
          </p:nvPr>
        </p:nvSpPr>
        <p:spPr/>
        <p:txBody>
          <a:bodyPr/>
          <a:lstStyle/>
          <a:p>
            <a:fld id="{C05ABCF1-BBA2-48D9-B4F7-F5A4BE37582B}" type="datetime1">
              <a:rPr lang="en-GB" smtClean="0"/>
              <a:t>17/09/2025</a:t>
            </a:fld>
            <a:endParaRPr lang="en-GB"/>
          </a:p>
        </p:txBody>
      </p:sp>
      <p:sp>
        <p:nvSpPr>
          <p:cNvPr id="5" name="Footer Placeholder 4">
            <a:extLst>
              <a:ext uri="{FF2B5EF4-FFF2-40B4-BE49-F238E27FC236}">
                <a16:creationId xmlns:a16="http://schemas.microsoft.com/office/drawing/2014/main" id="{56C8C488-E997-6FC4-CCAB-DA9780BA54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44CCC5-875C-3BFE-E870-48FE01A1A8A0}"/>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235881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AF2C-453F-9C0A-7A62-729F623EEE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9A0626-DD7D-FF21-C2A4-FC33C0071D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FA32DB-DD87-5149-370C-3906A36DDF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44F4F0-2739-794A-7551-DC23D4F414AF}"/>
              </a:ext>
            </a:extLst>
          </p:cNvPr>
          <p:cNvSpPr>
            <a:spLocks noGrp="1"/>
          </p:cNvSpPr>
          <p:nvPr>
            <p:ph type="dt" sz="half" idx="10"/>
          </p:nvPr>
        </p:nvSpPr>
        <p:spPr/>
        <p:txBody>
          <a:bodyPr/>
          <a:lstStyle/>
          <a:p>
            <a:fld id="{601A2B1F-6E8B-43E2-89FA-837FC5E47C12}" type="datetime1">
              <a:rPr lang="en-GB" smtClean="0"/>
              <a:t>17/09/2025</a:t>
            </a:fld>
            <a:endParaRPr lang="en-GB"/>
          </a:p>
        </p:txBody>
      </p:sp>
      <p:sp>
        <p:nvSpPr>
          <p:cNvPr id="6" name="Footer Placeholder 5">
            <a:extLst>
              <a:ext uri="{FF2B5EF4-FFF2-40B4-BE49-F238E27FC236}">
                <a16:creationId xmlns:a16="http://schemas.microsoft.com/office/drawing/2014/main" id="{8BBFF3C0-8EFE-D438-F5D8-4092CD0330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C35356-F1CD-5F83-9BAE-32ABB2D2AA08}"/>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399180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A2C78-F696-E83D-E3B0-CFFAD2960F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59DB9E-BD6F-2ED9-C7C7-C81A99B7E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23D85-BCC7-2478-B909-B282630FB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BEAD2B-D21F-4D66-843E-8CEDE70419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36E215-0A13-94C4-63FF-2784C51A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EDF082-2F9C-2BAF-371D-14175F9C7BF0}"/>
              </a:ext>
            </a:extLst>
          </p:cNvPr>
          <p:cNvSpPr>
            <a:spLocks noGrp="1"/>
          </p:cNvSpPr>
          <p:nvPr>
            <p:ph type="dt" sz="half" idx="10"/>
          </p:nvPr>
        </p:nvSpPr>
        <p:spPr/>
        <p:txBody>
          <a:bodyPr/>
          <a:lstStyle/>
          <a:p>
            <a:fld id="{3EB34534-5237-44A7-B1E7-373FDF3DDDD2}" type="datetime1">
              <a:rPr lang="en-GB" smtClean="0"/>
              <a:t>17/09/2025</a:t>
            </a:fld>
            <a:endParaRPr lang="en-GB"/>
          </a:p>
        </p:txBody>
      </p:sp>
      <p:sp>
        <p:nvSpPr>
          <p:cNvPr id="8" name="Footer Placeholder 7">
            <a:extLst>
              <a:ext uri="{FF2B5EF4-FFF2-40B4-BE49-F238E27FC236}">
                <a16:creationId xmlns:a16="http://schemas.microsoft.com/office/drawing/2014/main" id="{2E818366-6ED6-1411-7725-6D9144ADF3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725C2F-91D7-D76D-5B6C-7B1FDF68AF9C}"/>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7529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370-09FC-0B83-A716-4498E7C4B6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BE8AA5-9C89-EF06-7D2C-95227B54FD8C}"/>
              </a:ext>
            </a:extLst>
          </p:cNvPr>
          <p:cNvSpPr>
            <a:spLocks noGrp="1"/>
          </p:cNvSpPr>
          <p:nvPr>
            <p:ph type="dt" sz="half" idx="10"/>
          </p:nvPr>
        </p:nvSpPr>
        <p:spPr/>
        <p:txBody>
          <a:bodyPr/>
          <a:lstStyle/>
          <a:p>
            <a:fld id="{B8B46350-C069-430A-807D-182177FF348E}" type="datetime1">
              <a:rPr lang="en-GB" smtClean="0"/>
              <a:t>17/09/2025</a:t>
            </a:fld>
            <a:endParaRPr lang="en-GB"/>
          </a:p>
        </p:txBody>
      </p:sp>
      <p:sp>
        <p:nvSpPr>
          <p:cNvPr id="4" name="Footer Placeholder 3">
            <a:extLst>
              <a:ext uri="{FF2B5EF4-FFF2-40B4-BE49-F238E27FC236}">
                <a16:creationId xmlns:a16="http://schemas.microsoft.com/office/drawing/2014/main" id="{29EC6FFF-9CC2-1874-2937-A3776303AB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B3F9ADB-9EEA-8140-2A4D-067EC1E8EC16}"/>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427360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DB3EA-6151-09D1-2369-6FCBBE0AA266}"/>
              </a:ext>
            </a:extLst>
          </p:cNvPr>
          <p:cNvSpPr>
            <a:spLocks noGrp="1"/>
          </p:cNvSpPr>
          <p:nvPr>
            <p:ph type="dt" sz="half" idx="10"/>
          </p:nvPr>
        </p:nvSpPr>
        <p:spPr/>
        <p:txBody>
          <a:bodyPr/>
          <a:lstStyle/>
          <a:p>
            <a:fld id="{7403AF64-1DF2-4654-8FA3-BCFD8D1EBD99}" type="datetime1">
              <a:rPr lang="en-GB" smtClean="0"/>
              <a:t>17/09/2025</a:t>
            </a:fld>
            <a:endParaRPr lang="en-GB"/>
          </a:p>
        </p:txBody>
      </p:sp>
      <p:sp>
        <p:nvSpPr>
          <p:cNvPr id="3" name="Footer Placeholder 2">
            <a:extLst>
              <a:ext uri="{FF2B5EF4-FFF2-40B4-BE49-F238E27FC236}">
                <a16:creationId xmlns:a16="http://schemas.microsoft.com/office/drawing/2014/main" id="{DC1081BD-93F1-F187-9A1A-C2EF2C78375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B50992-6A74-4B20-9D5D-A90EB4EA474A}"/>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701742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999C-D557-3469-8AF1-C722AF7FB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756634-0324-DE38-0BEF-F553287EC7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8C8CD8-1F69-1601-E91E-560B3B880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139F6B-903D-8557-B353-FFDD25B04838}"/>
              </a:ext>
            </a:extLst>
          </p:cNvPr>
          <p:cNvSpPr>
            <a:spLocks noGrp="1"/>
          </p:cNvSpPr>
          <p:nvPr>
            <p:ph type="dt" sz="half" idx="10"/>
          </p:nvPr>
        </p:nvSpPr>
        <p:spPr/>
        <p:txBody>
          <a:bodyPr/>
          <a:lstStyle/>
          <a:p>
            <a:fld id="{1323A1DF-12C8-4A4B-8C20-08CAF3868332}" type="datetime1">
              <a:rPr lang="en-GB" smtClean="0"/>
              <a:t>17/09/2025</a:t>
            </a:fld>
            <a:endParaRPr lang="en-GB"/>
          </a:p>
        </p:txBody>
      </p:sp>
      <p:sp>
        <p:nvSpPr>
          <p:cNvPr id="6" name="Footer Placeholder 5">
            <a:extLst>
              <a:ext uri="{FF2B5EF4-FFF2-40B4-BE49-F238E27FC236}">
                <a16:creationId xmlns:a16="http://schemas.microsoft.com/office/drawing/2014/main" id="{2FFC3D79-894D-2B00-578C-684E7BD7CD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8BF73F-7683-56F1-2750-BFBEC8938A56}"/>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422181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2A84-FC41-E418-DCF7-A496716EA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D7293-B3BB-4EB0-F126-8E426DB3C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7A0520-8289-130D-4FA3-A091B9D67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5805C-126E-8138-17A0-23DA01EE2F67}"/>
              </a:ext>
            </a:extLst>
          </p:cNvPr>
          <p:cNvSpPr>
            <a:spLocks noGrp="1"/>
          </p:cNvSpPr>
          <p:nvPr>
            <p:ph type="dt" sz="half" idx="10"/>
          </p:nvPr>
        </p:nvSpPr>
        <p:spPr/>
        <p:txBody>
          <a:bodyPr/>
          <a:lstStyle/>
          <a:p>
            <a:fld id="{BBEF1595-EA36-47C4-B192-774AAA7EEC7A}" type="datetime1">
              <a:rPr lang="en-GB" smtClean="0"/>
              <a:t>17/09/2025</a:t>
            </a:fld>
            <a:endParaRPr lang="en-GB"/>
          </a:p>
        </p:txBody>
      </p:sp>
      <p:sp>
        <p:nvSpPr>
          <p:cNvPr id="6" name="Footer Placeholder 5">
            <a:extLst>
              <a:ext uri="{FF2B5EF4-FFF2-40B4-BE49-F238E27FC236}">
                <a16:creationId xmlns:a16="http://schemas.microsoft.com/office/drawing/2014/main" id="{ABC6EF87-CD37-A2FA-FC85-D8988CDD5A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26DA87-32E9-EA78-A90F-ECCE2A511445}"/>
              </a:ext>
            </a:extLst>
          </p:cNvPr>
          <p:cNvSpPr>
            <a:spLocks noGrp="1"/>
          </p:cNvSpPr>
          <p:nvPr>
            <p:ph type="sldNum" sz="quarter" idx="12"/>
          </p:nvPr>
        </p:nvSpPr>
        <p:spPr/>
        <p:txBody>
          <a:bodyPr/>
          <a:lstStyle/>
          <a:p>
            <a:fld id="{BBDD0F5E-D81F-47BA-A86A-2346A1CD0A72}" type="slidenum">
              <a:rPr lang="en-GB" smtClean="0"/>
              <a:t>‹#›</a:t>
            </a:fld>
            <a:endParaRPr lang="en-GB"/>
          </a:p>
        </p:txBody>
      </p:sp>
    </p:spTree>
    <p:extLst>
      <p:ext uri="{BB962C8B-B14F-4D97-AF65-F5344CB8AC3E}">
        <p14:creationId xmlns:p14="http://schemas.microsoft.com/office/powerpoint/2010/main" val="388053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14FB9-9A76-D230-A05C-5EFCB9283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8DA149-9ABE-7A8B-39F8-C0E02AED2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B9B7F8-3BDF-65E8-4AC0-82FC61C249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359FF1-F276-4DBA-89A3-28F016282C9B}" type="datetime1">
              <a:rPr lang="en-GB" smtClean="0"/>
              <a:t>17/09/2025</a:t>
            </a:fld>
            <a:endParaRPr lang="en-GB"/>
          </a:p>
        </p:txBody>
      </p:sp>
      <p:sp>
        <p:nvSpPr>
          <p:cNvPr id="5" name="Footer Placeholder 4">
            <a:extLst>
              <a:ext uri="{FF2B5EF4-FFF2-40B4-BE49-F238E27FC236}">
                <a16:creationId xmlns:a16="http://schemas.microsoft.com/office/drawing/2014/main" id="{174E7231-80B2-DBD2-1FF8-6C8C62CB0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1176C09-4D67-58B0-6C15-B332730E33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b="1">
                <a:solidFill>
                  <a:srgbClr val="DDBD00"/>
                </a:solidFill>
                <a:latin typeface="Quicksand" panose="00000500000000000000" pitchFamily="2" charset="0"/>
              </a:defRPr>
            </a:lvl1pPr>
          </a:lstStyle>
          <a:p>
            <a:fld id="{BBDD0F5E-D81F-47BA-A86A-2346A1CD0A72}" type="slidenum">
              <a:rPr lang="en-GB" smtClean="0"/>
              <a:pPr/>
              <a:t>‹#›</a:t>
            </a:fld>
            <a:endParaRPr lang="en-GB"/>
          </a:p>
        </p:txBody>
      </p:sp>
    </p:spTree>
    <p:extLst>
      <p:ext uri="{BB962C8B-B14F-4D97-AF65-F5344CB8AC3E}">
        <p14:creationId xmlns:p14="http://schemas.microsoft.com/office/powerpoint/2010/main" val="584789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il@notinourcommunity.org"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vimeo.com/1057519235/5a4541ecf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player.vimeo.com/video/1057519235?h=5a4541ecfd&amp;amp;app_id=12296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vimeo.com/1057521737/53737eb082" TargetMode="External"/><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video" Target="https://player.vimeo.com/video/1057521737?h=53737eb082&amp;amp;app_id=12296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youtube.com/watch?v=7WxT1UA5E-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7WxT1UA5E-E?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vimeo.com/1025384589/f0a21f92d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player.vimeo.com/video/1025384589?h=f0a21f92dd&amp;amp;app_id=122963"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hildline.org.uk/" TargetMode="External"/><Relationship Id="rId7" Type="http://schemas.openxmlformats.org/officeDocument/2006/relationships/image" Target="../media/image51.svg"/><Relationship Id="rId2" Type="http://schemas.openxmlformats.org/officeDocument/2006/relationships/hyperlink" Target="http://www.nspcc.org.uk/"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www.fearless.org/" TargetMode="External"/><Relationship Id="rId4" Type="http://schemas.openxmlformats.org/officeDocument/2006/relationships/hyperlink" Target="https://www.nationalcrimeagency.gov.uk/cyber-choi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5F9BE7-CD33-3ACA-DF5E-69A600173727}"/>
              </a:ext>
            </a:extLst>
          </p:cNvPr>
          <p:cNvSpPr/>
          <p:nvPr/>
        </p:nvSpPr>
        <p:spPr>
          <a:xfrm>
            <a:off x="439748" y="-24856"/>
            <a:ext cx="6343189" cy="6882856"/>
          </a:xfrm>
          <a:prstGeom prst="rect">
            <a:avLst/>
          </a:prstGeom>
          <a:solidFill>
            <a:srgbClr val="DDBD00">
              <a:alpha val="188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20000"/>
              </a:lnSpc>
              <a:spcBef>
                <a:spcPct val="0"/>
              </a:spcBef>
              <a:spcAft>
                <a:spcPts val="600"/>
              </a:spcAft>
            </a:pPr>
            <a:endParaRPr lang="en" sz="5200" b="1">
              <a:solidFill>
                <a:schemeClr val="tx1"/>
              </a:solidFill>
              <a:latin typeface="Bahnschrift Condensed" panose="020B0502040204020203" pitchFamily="34" charset="0"/>
            </a:endParaRPr>
          </a:p>
        </p:txBody>
      </p:sp>
      <p:sp>
        <p:nvSpPr>
          <p:cNvPr id="5" name="TextBox 4">
            <a:extLst>
              <a:ext uri="{FF2B5EF4-FFF2-40B4-BE49-F238E27FC236}">
                <a16:creationId xmlns:a16="http://schemas.microsoft.com/office/drawing/2014/main" id="{7B6FA3D5-0369-3774-D55B-B56BD7332BBE}"/>
              </a:ext>
            </a:extLst>
          </p:cNvPr>
          <p:cNvSpPr txBox="1"/>
          <p:nvPr/>
        </p:nvSpPr>
        <p:spPr>
          <a:xfrm>
            <a:off x="1262647" y="1243498"/>
            <a:ext cx="4674327" cy="2123658"/>
          </a:xfrm>
          <a:prstGeom prst="rect">
            <a:avLst/>
          </a:prstGeom>
          <a:noFill/>
        </p:spPr>
        <p:txBody>
          <a:bodyPr wrap="square">
            <a:spAutoFit/>
          </a:bodyPr>
          <a:lstStyle/>
          <a:p>
            <a:r>
              <a:rPr lang="en-GB" sz="4400" b="1">
                <a:latin typeface="Bahnschrift Condensed" panose="020B0502040204020203" pitchFamily="34" charset="0"/>
                <a:ea typeface="Aptos" panose="020B0004020202020204" pitchFamily="34" charset="0"/>
                <a:cs typeface="Aptos" panose="020B0004020202020204" pitchFamily="34" charset="0"/>
              </a:rPr>
              <a:t>This is a NEW </a:t>
            </a:r>
          </a:p>
          <a:p>
            <a:r>
              <a:rPr lang="en-GB" sz="4400" b="1">
                <a:latin typeface="Bahnschrift Condensed" panose="020B0502040204020203" pitchFamily="34" charset="0"/>
                <a:ea typeface="Aptos" panose="020B0004020202020204" pitchFamily="34" charset="0"/>
                <a:cs typeface="Aptos" panose="020B0004020202020204" pitchFamily="34" charset="0"/>
              </a:rPr>
              <a:t>Not In Our Community resource being tested</a:t>
            </a:r>
            <a:endParaRPr lang="en-GB" sz="4400" b="1"/>
          </a:p>
        </p:txBody>
      </p:sp>
      <p:sp>
        <p:nvSpPr>
          <p:cNvPr id="6" name="Rounded Rectangle 7">
            <a:extLst>
              <a:ext uri="{FF2B5EF4-FFF2-40B4-BE49-F238E27FC236}">
                <a16:creationId xmlns:a16="http://schemas.microsoft.com/office/drawing/2014/main" id="{507403CB-BDAE-1A85-A607-B5AF01466BD9}"/>
              </a:ext>
            </a:extLst>
          </p:cNvPr>
          <p:cNvSpPr/>
          <p:nvPr/>
        </p:nvSpPr>
        <p:spPr>
          <a:xfrm>
            <a:off x="1061485" y="4618153"/>
            <a:ext cx="5099713" cy="1620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pPr>
            <a:endParaRPr lang="en-GB" sz="1600">
              <a:solidFill>
                <a:schemeClr val="tx1"/>
              </a:solidFill>
              <a:latin typeface="Quicksand" panose="00000500000000000000" pitchFamily="2" charset="0"/>
              <a:ea typeface="Aptos" panose="020B0004020202020204" pitchFamily="34" charset="0"/>
              <a:cs typeface="Aptos" panose="020B0004020202020204" pitchFamily="34" charset="0"/>
            </a:endParaRPr>
          </a:p>
          <a:p>
            <a:pPr algn="l">
              <a:lnSpc>
                <a:spcPct val="80000"/>
              </a:lnSpc>
            </a:pPr>
            <a:r>
              <a:rPr lang="en-GB" sz="1600">
                <a:solidFill>
                  <a:schemeClr val="tx1"/>
                </a:solidFill>
                <a:latin typeface="Quicksand" panose="00000500000000000000" pitchFamily="2" charset="0"/>
                <a:ea typeface="Aptos" panose="020B0004020202020204" pitchFamily="34" charset="0"/>
                <a:cs typeface="Aptos" panose="020B0004020202020204" pitchFamily="34" charset="0"/>
              </a:rPr>
              <a:t>Feedback on what we can change or improve is very welcome. </a:t>
            </a:r>
            <a:br>
              <a:rPr lang="en-GB" sz="160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600">
                <a:solidFill>
                  <a:schemeClr val="tx1"/>
                </a:solidFill>
                <a:latin typeface="Quicksand" panose="00000500000000000000" pitchFamily="2" charset="0"/>
                <a:ea typeface="Aptos" panose="020B0004020202020204" pitchFamily="34" charset="0"/>
                <a:cs typeface="Aptos" panose="020B0004020202020204" pitchFamily="34" charset="0"/>
              </a:rPr>
              <a:t>Please email </a:t>
            </a:r>
            <a:r>
              <a:rPr lang="en-GB" sz="1600" u="sng">
                <a:solidFill>
                  <a:srgbClr val="18B7EA"/>
                </a:solidFill>
                <a:latin typeface="Quicksand" panose="00000500000000000000" pitchFamily="2"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mail@notinourcommunity.org</a:t>
            </a:r>
            <a:r>
              <a:rPr lang="en-GB" sz="1600">
                <a:solidFill>
                  <a:srgbClr val="18B7EA"/>
                </a:solidFill>
                <a:latin typeface="Quicksand" panose="00000500000000000000" pitchFamily="2" charset="0"/>
                <a:ea typeface="Aptos" panose="020B0004020202020204" pitchFamily="34" charset="0"/>
                <a:cs typeface="Aptos" panose="020B0004020202020204" pitchFamily="34" charset="0"/>
              </a:rPr>
              <a:t> </a:t>
            </a:r>
            <a:r>
              <a:rPr lang="en-GB" sz="1600">
                <a:solidFill>
                  <a:schemeClr val="tx1"/>
                </a:solidFill>
                <a:latin typeface="Quicksand" panose="00000500000000000000" pitchFamily="2" charset="0"/>
                <a:ea typeface="Aptos" panose="020B0004020202020204" pitchFamily="34" charset="0"/>
                <a:cs typeface="Aptos" panose="020B0004020202020204" pitchFamily="34" charset="0"/>
              </a:rPr>
              <a:t>with comments or to a request a call.</a:t>
            </a:r>
            <a:br>
              <a:rPr lang="en-GB" sz="1600" b="1">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600" b="1">
                <a:solidFill>
                  <a:schemeClr val="tx1"/>
                </a:solidFill>
                <a:latin typeface="Quicksand" panose="00000500000000000000" pitchFamily="2" charset="0"/>
                <a:ea typeface="Aptos" panose="020B0004020202020204" pitchFamily="34" charset="0"/>
                <a:cs typeface="Aptos" panose="020B0004020202020204" pitchFamily="34" charset="0"/>
              </a:rPr>
              <a:t> </a:t>
            </a:r>
            <a:br>
              <a:rPr lang="en-GB" sz="1600" b="1">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600" b="1">
                <a:solidFill>
                  <a:schemeClr val="tx1"/>
                </a:solidFill>
                <a:latin typeface="Quicksand" panose="00000500000000000000" pitchFamily="2" charset="0"/>
                <a:ea typeface="Aptos" panose="020B0004020202020204" pitchFamily="34" charset="0"/>
                <a:cs typeface="Aptos" panose="020B0004020202020204" pitchFamily="34" charset="0"/>
              </a:rPr>
              <a:t>Thank you for your support.</a:t>
            </a:r>
            <a:endParaRPr lang="en-US" sz="1600" b="1">
              <a:solidFill>
                <a:schemeClr val="tx1"/>
              </a:solidFill>
              <a:latin typeface="Quicksand" panose="00000500000000000000" pitchFamily="2" charset="0"/>
              <a:ea typeface="Hiragino Maru Gothic Pro W4" panose="020F0400000000000000" pitchFamily="34" charset="-128"/>
              <a:cs typeface="Poppins" pitchFamily="2" charset="77"/>
            </a:endParaRPr>
          </a:p>
          <a:p>
            <a:endParaRPr lang="en-US" sz="1600"/>
          </a:p>
        </p:txBody>
      </p:sp>
      <p:pic>
        <p:nvPicPr>
          <p:cNvPr id="2" name="Picture 1" descr="A yellow circle with blue text&#10;&#10;Description automatically generated">
            <a:extLst>
              <a:ext uri="{FF2B5EF4-FFF2-40B4-BE49-F238E27FC236}">
                <a16:creationId xmlns:a16="http://schemas.microsoft.com/office/drawing/2014/main" id="{88F26FC0-C3F5-8E0A-ECBC-D6A558F50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136" y="1050872"/>
            <a:ext cx="3938225" cy="3938225"/>
          </a:xfrm>
          <a:prstGeom prst="rect">
            <a:avLst/>
          </a:prstGeom>
        </p:spPr>
      </p:pic>
      <p:pic>
        <p:nvPicPr>
          <p:cNvPr id="3" name="Picture 2" descr="A logo for a police and crime commission&#10;&#10;Description automatically generated">
            <a:extLst>
              <a:ext uri="{FF2B5EF4-FFF2-40B4-BE49-F238E27FC236}">
                <a16:creationId xmlns:a16="http://schemas.microsoft.com/office/drawing/2014/main" id="{AEB2AFCF-FBEB-73B4-9CDF-DA452C37C3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152" y="5548961"/>
            <a:ext cx="1209291" cy="855563"/>
          </a:xfrm>
          <a:prstGeom prst="rect">
            <a:avLst/>
          </a:prstGeom>
        </p:spPr>
      </p:pic>
      <p:pic>
        <p:nvPicPr>
          <p:cNvPr id="4" name="Picture 3"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979A59BF-4AD6-4FBA-A17E-B79465E43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267" y="5669429"/>
            <a:ext cx="469406" cy="614629"/>
          </a:xfrm>
          <a:prstGeom prst="rect">
            <a:avLst/>
          </a:prstGeom>
        </p:spPr>
      </p:pic>
      <p:pic>
        <p:nvPicPr>
          <p:cNvPr id="9" name="Picture 8" descr="Black arrows and text on a white background&#10;&#10;Description automatically generated">
            <a:extLst>
              <a:ext uri="{FF2B5EF4-FFF2-40B4-BE49-F238E27FC236}">
                <a16:creationId xmlns:a16="http://schemas.microsoft.com/office/drawing/2014/main" id="{B9144AC1-3423-8D7C-6043-AD97494CB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497" y="5669429"/>
            <a:ext cx="1228023" cy="568884"/>
          </a:xfrm>
          <a:prstGeom prst="rect">
            <a:avLst/>
          </a:prstGeom>
        </p:spPr>
      </p:pic>
    </p:spTree>
    <p:extLst>
      <p:ext uri="{BB962C8B-B14F-4D97-AF65-F5344CB8AC3E}">
        <p14:creationId xmlns:p14="http://schemas.microsoft.com/office/powerpoint/2010/main" val="102302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EF1AB58-8DB1-7103-EC62-64D459481774}"/>
              </a:ext>
            </a:extLst>
          </p:cNvPr>
          <p:cNvSpPr/>
          <p:nvPr/>
        </p:nvSpPr>
        <p:spPr>
          <a:xfrm>
            <a:off x="0" y="5133602"/>
            <a:ext cx="12192000" cy="1806633"/>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4" name="TextBox 3">
            <a:extLst>
              <a:ext uri="{FF2B5EF4-FFF2-40B4-BE49-F238E27FC236}">
                <a16:creationId xmlns:a16="http://schemas.microsoft.com/office/drawing/2014/main" id="{D033DE39-893A-3B19-940D-72D12905612F}"/>
              </a:ext>
            </a:extLst>
          </p:cNvPr>
          <p:cNvSpPr txBox="1"/>
          <p:nvPr/>
        </p:nvSpPr>
        <p:spPr>
          <a:xfrm>
            <a:off x="1455602" y="5386387"/>
            <a:ext cx="6043613" cy="1208834"/>
          </a:xfrm>
          <a:prstGeom prst="rect">
            <a:avLst/>
          </a:prstGeom>
          <a:noFill/>
        </p:spPr>
        <p:txBody>
          <a:bodyPr wrap="square">
            <a:spAutoFit/>
          </a:bodyPr>
          <a:lstStyle/>
          <a:p>
            <a:r>
              <a:rPr lang="en-GB" sz="2400" b="1">
                <a:solidFill>
                  <a:schemeClr val="bg1"/>
                </a:solidFill>
                <a:latin typeface="Quicksand" panose="00000500000000000000" pitchFamily="2" charset="0"/>
              </a:rPr>
              <a:t>If scammers trick people into giving personal details, what happens if someone misuses that information?  </a:t>
            </a:r>
          </a:p>
        </p:txBody>
      </p:sp>
      <p:sp>
        <p:nvSpPr>
          <p:cNvPr id="5" name="TextBox 4">
            <a:extLst>
              <a:ext uri="{FF2B5EF4-FFF2-40B4-BE49-F238E27FC236}">
                <a16:creationId xmlns:a16="http://schemas.microsoft.com/office/drawing/2014/main" id="{582D582F-3A76-AD9A-8CD4-40BB065E41F2}"/>
              </a:ext>
            </a:extLst>
          </p:cNvPr>
          <p:cNvSpPr txBox="1"/>
          <p:nvPr/>
        </p:nvSpPr>
        <p:spPr>
          <a:xfrm>
            <a:off x="3048000" y="326199"/>
            <a:ext cx="6096000" cy="923330"/>
          </a:xfrm>
          <a:prstGeom prst="rect">
            <a:avLst/>
          </a:prstGeom>
          <a:noFill/>
        </p:spPr>
        <p:txBody>
          <a:bodyPr wrap="square">
            <a:spAutoFit/>
          </a:bodyPr>
          <a:lstStyle/>
          <a:p>
            <a:pPr marL="0" indent="0" algn="ctr">
              <a:lnSpc>
                <a:spcPct val="100000"/>
              </a:lnSpc>
              <a:buNone/>
            </a:pPr>
            <a:r>
              <a:rPr lang="en-GB" sz="5400" b="1">
                <a:latin typeface="Bahnschrift Condensed" panose="020B0502040204020203" pitchFamily="34" charset="0"/>
              </a:rPr>
              <a:t>Common Scams </a:t>
            </a:r>
          </a:p>
        </p:txBody>
      </p:sp>
      <p:sp>
        <p:nvSpPr>
          <p:cNvPr id="7" name="TextBox 6">
            <a:extLst>
              <a:ext uri="{FF2B5EF4-FFF2-40B4-BE49-F238E27FC236}">
                <a16:creationId xmlns:a16="http://schemas.microsoft.com/office/drawing/2014/main" id="{9E062248-1F90-A537-0E15-F2B06DF28850}"/>
              </a:ext>
            </a:extLst>
          </p:cNvPr>
          <p:cNvSpPr txBox="1"/>
          <p:nvPr/>
        </p:nvSpPr>
        <p:spPr>
          <a:xfrm>
            <a:off x="4477409" y="2871505"/>
            <a:ext cx="3237181" cy="1200329"/>
          </a:xfrm>
          <a:prstGeom prst="rect">
            <a:avLst/>
          </a:prstGeom>
          <a:noFill/>
        </p:spPr>
        <p:txBody>
          <a:bodyPr wrap="square">
            <a:spAutoFit/>
          </a:bodyPr>
          <a:lstStyle/>
          <a:p>
            <a:pPr marL="0" indent="0" algn="ctr">
              <a:lnSpc>
                <a:spcPct val="100000"/>
              </a:lnSpc>
              <a:buNone/>
            </a:pPr>
            <a:r>
              <a:rPr lang="en-GB">
                <a:latin typeface="Quicksand" panose="00000500000000000000" pitchFamily="2" charset="0"/>
              </a:rPr>
              <a:t>A </a:t>
            </a:r>
            <a:r>
              <a:rPr lang="en-GB" sz="1800">
                <a:latin typeface="Quicksand" panose="00000500000000000000" pitchFamily="2" charset="0"/>
              </a:rPr>
              <a:t>scammer pretends to be someone you trust (like a teacher or a website you use) to get your personal information.</a:t>
            </a:r>
          </a:p>
        </p:txBody>
      </p:sp>
      <p:sp>
        <p:nvSpPr>
          <p:cNvPr id="11" name="Rounded Rectangle 9">
            <a:extLst>
              <a:ext uri="{FF2B5EF4-FFF2-40B4-BE49-F238E27FC236}">
                <a16:creationId xmlns:a16="http://schemas.microsoft.com/office/drawing/2014/main" id="{C4C806B6-E986-A3AB-343D-93B9D289FD51}"/>
              </a:ext>
            </a:extLst>
          </p:cNvPr>
          <p:cNvSpPr/>
          <p:nvPr/>
        </p:nvSpPr>
        <p:spPr>
          <a:xfrm>
            <a:off x="327021" y="1560163"/>
            <a:ext cx="3683331" cy="873441"/>
          </a:xfrm>
          <a:prstGeom prst="roundRect">
            <a:avLst>
              <a:gd name="adj" fmla="val 37005"/>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latin typeface="Quicksand" panose="00000500000000000000" pitchFamily="2" charset="0"/>
              </a:rPr>
              <a:t>Phishing </a:t>
            </a:r>
          </a:p>
        </p:txBody>
      </p:sp>
      <p:sp>
        <p:nvSpPr>
          <p:cNvPr id="12" name="Rounded Rectangle 11">
            <a:extLst>
              <a:ext uri="{FF2B5EF4-FFF2-40B4-BE49-F238E27FC236}">
                <a16:creationId xmlns:a16="http://schemas.microsoft.com/office/drawing/2014/main" id="{322E10DF-9283-FAFB-A3F6-7533E509A64A}"/>
              </a:ext>
            </a:extLst>
          </p:cNvPr>
          <p:cNvSpPr/>
          <p:nvPr/>
        </p:nvSpPr>
        <p:spPr>
          <a:xfrm>
            <a:off x="327021" y="1691115"/>
            <a:ext cx="3683331" cy="2973292"/>
          </a:xfrm>
          <a:prstGeom prst="roundRect">
            <a:avLst>
              <a:gd name="adj" fmla="val 15239"/>
            </a:avLst>
          </a:prstGeom>
          <a:no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cc</a:t>
            </a:r>
          </a:p>
        </p:txBody>
      </p:sp>
      <p:sp>
        <p:nvSpPr>
          <p:cNvPr id="14" name="TextBox 13">
            <a:extLst>
              <a:ext uri="{FF2B5EF4-FFF2-40B4-BE49-F238E27FC236}">
                <a16:creationId xmlns:a16="http://schemas.microsoft.com/office/drawing/2014/main" id="{57FEDFB7-678F-00FF-44CF-730F3CBC2F02}"/>
              </a:ext>
            </a:extLst>
          </p:cNvPr>
          <p:cNvSpPr txBox="1"/>
          <p:nvPr/>
        </p:nvSpPr>
        <p:spPr>
          <a:xfrm>
            <a:off x="644685" y="2821736"/>
            <a:ext cx="3048000" cy="1477328"/>
          </a:xfrm>
          <a:prstGeom prst="rect">
            <a:avLst/>
          </a:prstGeom>
          <a:noFill/>
        </p:spPr>
        <p:txBody>
          <a:bodyPr wrap="square">
            <a:spAutoFit/>
          </a:bodyPr>
          <a:lstStyle/>
          <a:p>
            <a:pPr algn="ctr"/>
            <a:r>
              <a:rPr lang="en-GB">
                <a:latin typeface="Quicksand" panose="00000500000000000000" pitchFamily="2" charset="0"/>
              </a:rPr>
              <a:t>F</a:t>
            </a:r>
            <a:r>
              <a:rPr lang="en-GB" sz="1800">
                <a:latin typeface="Quicksand" panose="00000500000000000000" pitchFamily="2" charset="0"/>
              </a:rPr>
              <a:t>ake emails or messages that look real (from your bank or online shopping) asking you to click a link and enter your details.</a:t>
            </a:r>
            <a:endParaRPr lang="en-GB"/>
          </a:p>
        </p:txBody>
      </p:sp>
      <p:sp>
        <p:nvSpPr>
          <p:cNvPr id="15" name="Rounded Rectangle 11">
            <a:extLst>
              <a:ext uri="{FF2B5EF4-FFF2-40B4-BE49-F238E27FC236}">
                <a16:creationId xmlns:a16="http://schemas.microsoft.com/office/drawing/2014/main" id="{F82652CF-65FC-1352-36F0-D72F4300F95A}"/>
              </a:ext>
            </a:extLst>
          </p:cNvPr>
          <p:cNvSpPr/>
          <p:nvPr/>
        </p:nvSpPr>
        <p:spPr>
          <a:xfrm>
            <a:off x="4286610" y="1670146"/>
            <a:ext cx="3683331" cy="2973292"/>
          </a:xfrm>
          <a:prstGeom prst="roundRect">
            <a:avLst>
              <a:gd name="adj" fmla="val 15239"/>
            </a:avLst>
          </a:prstGeom>
          <a:no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ounded Rectangle 9">
            <a:extLst>
              <a:ext uri="{FF2B5EF4-FFF2-40B4-BE49-F238E27FC236}">
                <a16:creationId xmlns:a16="http://schemas.microsoft.com/office/drawing/2014/main" id="{FD9FB196-33D8-B7AF-A03A-2CE02278F56B}"/>
              </a:ext>
            </a:extLst>
          </p:cNvPr>
          <p:cNvSpPr/>
          <p:nvPr/>
        </p:nvSpPr>
        <p:spPr>
          <a:xfrm>
            <a:off x="4286609" y="1615437"/>
            <a:ext cx="3683331" cy="873441"/>
          </a:xfrm>
          <a:prstGeom prst="roundRect">
            <a:avLst>
              <a:gd name="adj" fmla="val 37005"/>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latin typeface="Quicksand" panose="00000500000000000000" pitchFamily="2" charset="0"/>
              </a:rPr>
              <a:t>Pretexting</a:t>
            </a:r>
          </a:p>
        </p:txBody>
      </p:sp>
      <p:sp>
        <p:nvSpPr>
          <p:cNvPr id="21" name="TextBox 20">
            <a:extLst>
              <a:ext uri="{FF2B5EF4-FFF2-40B4-BE49-F238E27FC236}">
                <a16:creationId xmlns:a16="http://schemas.microsoft.com/office/drawing/2014/main" id="{2FACE72A-EF06-4B5C-CC9E-983D61F7C118}"/>
              </a:ext>
            </a:extLst>
          </p:cNvPr>
          <p:cNvSpPr txBox="1"/>
          <p:nvPr/>
        </p:nvSpPr>
        <p:spPr>
          <a:xfrm>
            <a:off x="8372476" y="2853665"/>
            <a:ext cx="3267806" cy="1477328"/>
          </a:xfrm>
          <a:prstGeom prst="rect">
            <a:avLst/>
          </a:prstGeom>
          <a:noFill/>
        </p:spPr>
        <p:txBody>
          <a:bodyPr wrap="square">
            <a:spAutoFit/>
          </a:bodyPr>
          <a:lstStyle/>
          <a:p>
            <a:pPr marL="0" indent="0" algn="ctr">
              <a:lnSpc>
                <a:spcPct val="100000"/>
              </a:lnSpc>
              <a:buNone/>
            </a:pPr>
            <a:r>
              <a:rPr lang="en-GB">
                <a:latin typeface="Quicksand" panose="00000500000000000000" pitchFamily="2" charset="0"/>
              </a:rPr>
              <a:t>An offer of something free (like a prize or free game download) which asks for personal details or card information to be given first.</a:t>
            </a:r>
            <a:endParaRPr lang="en-GB" sz="1800">
              <a:latin typeface="Quicksand" panose="00000500000000000000" pitchFamily="2" charset="0"/>
            </a:endParaRPr>
          </a:p>
        </p:txBody>
      </p:sp>
      <p:sp>
        <p:nvSpPr>
          <p:cNvPr id="22" name="Rounded Rectangle 11">
            <a:extLst>
              <a:ext uri="{FF2B5EF4-FFF2-40B4-BE49-F238E27FC236}">
                <a16:creationId xmlns:a16="http://schemas.microsoft.com/office/drawing/2014/main" id="{F6E1F71B-B3DC-7F22-B9A5-DAF31EBEE176}"/>
              </a:ext>
            </a:extLst>
          </p:cNvPr>
          <p:cNvSpPr/>
          <p:nvPr/>
        </p:nvSpPr>
        <p:spPr>
          <a:xfrm>
            <a:off x="8193014" y="1614872"/>
            <a:ext cx="3683331" cy="2973292"/>
          </a:xfrm>
          <a:prstGeom prst="roundRect">
            <a:avLst>
              <a:gd name="adj" fmla="val 15239"/>
            </a:avLst>
          </a:prstGeom>
          <a:no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ounded Rectangle 9">
            <a:extLst>
              <a:ext uri="{FF2B5EF4-FFF2-40B4-BE49-F238E27FC236}">
                <a16:creationId xmlns:a16="http://schemas.microsoft.com/office/drawing/2014/main" id="{3579930E-08FA-AB70-D2AA-C8CC89CFF7A4}"/>
              </a:ext>
            </a:extLst>
          </p:cNvPr>
          <p:cNvSpPr/>
          <p:nvPr/>
        </p:nvSpPr>
        <p:spPr>
          <a:xfrm>
            <a:off x="8193013" y="1560163"/>
            <a:ext cx="3683331" cy="873441"/>
          </a:xfrm>
          <a:prstGeom prst="roundRect">
            <a:avLst>
              <a:gd name="adj" fmla="val 37005"/>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latin typeface="Quicksand" panose="00000500000000000000" pitchFamily="2" charset="0"/>
              </a:rPr>
              <a:t>Baiting </a:t>
            </a:r>
          </a:p>
        </p:txBody>
      </p:sp>
      <p:sp>
        <p:nvSpPr>
          <p:cNvPr id="3" name="TextBox 2">
            <a:extLst>
              <a:ext uri="{FF2B5EF4-FFF2-40B4-BE49-F238E27FC236}">
                <a16:creationId xmlns:a16="http://schemas.microsoft.com/office/drawing/2014/main" id="{238EA3C7-0C11-70CB-A72D-26B8706340CA}"/>
              </a:ext>
            </a:extLst>
          </p:cNvPr>
          <p:cNvSpPr txBox="1"/>
          <p:nvPr/>
        </p:nvSpPr>
        <p:spPr>
          <a:xfrm>
            <a:off x="7499215" y="5376722"/>
            <a:ext cx="3919977" cy="1200329"/>
          </a:xfrm>
          <a:prstGeom prst="rect">
            <a:avLst/>
          </a:prstGeom>
          <a:noFill/>
        </p:spPr>
        <p:txBody>
          <a:bodyPr wrap="square">
            <a:spAutoFit/>
          </a:bodyPr>
          <a:lstStyle/>
          <a:p>
            <a:r>
              <a:rPr lang="en-GB" sz="2400" b="1">
                <a:latin typeface="Quicksand" panose="00000500000000000000" pitchFamily="2" charset="0"/>
              </a:rPr>
              <a:t>They can take your money and identity away.</a:t>
            </a:r>
          </a:p>
        </p:txBody>
      </p:sp>
      <p:sp>
        <p:nvSpPr>
          <p:cNvPr id="2" name="Slide Number Placeholder 1">
            <a:extLst>
              <a:ext uri="{FF2B5EF4-FFF2-40B4-BE49-F238E27FC236}">
                <a16:creationId xmlns:a16="http://schemas.microsoft.com/office/drawing/2014/main" id="{00306CF6-3740-2962-B2CB-35561A9A3D80}"/>
              </a:ext>
            </a:extLst>
          </p:cNvPr>
          <p:cNvSpPr>
            <a:spLocks noGrp="1"/>
          </p:cNvSpPr>
          <p:nvPr>
            <p:ph type="sldNum" sz="quarter" idx="12"/>
          </p:nvPr>
        </p:nvSpPr>
        <p:spPr/>
        <p:txBody>
          <a:bodyPr/>
          <a:lstStyle/>
          <a:p>
            <a:fld id="{BBDD0F5E-D81F-47BA-A86A-2346A1CD0A72}" type="slidenum">
              <a:rPr lang="en-GB" smtClean="0">
                <a:solidFill>
                  <a:schemeClr val="bg1"/>
                </a:solidFill>
              </a:rPr>
              <a:t>10</a:t>
            </a:fld>
            <a:endParaRPr lang="en-GB">
              <a:solidFill>
                <a:schemeClr val="bg1"/>
              </a:solidFill>
            </a:endParaRPr>
          </a:p>
        </p:txBody>
      </p:sp>
    </p:spTree>
    <p:extLst>
      <p:ext uri="{BB962C8B-B14F-4D97-AF65-F5344CB8AC3E}">
        <p14:creationId xmlns:p14="http://schemas.microsoft.com/office/powerpoint/2010/main" val="422495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animBg="1"/>
      <p:bldP spid="12" grpId="0" animBg="1"/>
      <p:bldP spid="14" grpId="0"/>
      <p:bldP spid="15" grpId="0" animBg="1"/>
      <p:bldP spid="16" grpId="0" animBg="1"/>
      <p:bldP spid="21" grpId="0"/>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5295AA-9F19-4579-7A34-31FBE22B8091}"/>
              </a:ext>
            </a:extLst>
          </p:cNvPr>
          <p:cNvSpPr/>
          <p:nvPr/>
        </p:nvSpPr>
        <p:spPr>
          <a:xfrm rot="16200000">
            <a:off x="5174228" y="-5174229"/>
            <a:ext cx="1843543" cy="12192001"/>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a:extLst>
              <a:ext uri="{FF2B5EF4-FFF2-40B4-BE49-F238E27FC236}">
                <a16:creationId xmlns:a16="http://schemas.microsoft.com/office/drawing/2014/main" id="{3F9D815C-6FB0-E487-04FD-B626445A4953}"/>
              </a:ext>
            </a:extLst>
          </p:cNvPr>
          <p:cNvSpPr/>
          <p:nvPr/>
        </p:nvSpPr>
        <p:spPr>
          <a:xfrm>
            <a:off x="10876619" y="463429"/>
            <a:ext cx="840981" cy="8409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08219E-E485-287C-02D4-839671717DFE}"/>
              </a:ext>
            </a:extLst>
          </p:cNvPr>
          <p:cNvSpPr>
            <a:spLocks noGrp="1"/>
          </p:cNvSpPr>
          <p:nvPr>
            <p:ph type="title"/>
          </p:nvPr>
        </p:nvSpPr>
        <p:spPr/>
        <p:txBody>
          <a:bodyPr/>
          <a:lstStyle/>
          <a:p>
            <a:r>
              <a:rPr lang="en-GB">
                <a:latin typeface="Bahnschrift Condensed" panose="020B0502040204020203" pitchFamily="34" charset="0"/>
              </a:rPr>
              <a:t>Recognising risks online </a:t>
            </a:r>
          </a:p>
        </p:txBody>
      </p:sp>
      <p:sp>
        <p:nvSpPr>
          <p:cNvPr id="3" name="Content Placeholder 2">
            <a:extLst>
              <a:ext uri="{FF2B5EF4-FFF2-40B4-BE49-F238E27FC236}">
                <a16:creationId xmlns:a16="http://schemas.microsoft.com/office/drawing/2014/main" id="{F5EC2C29-3A91-0F7D-143B-4240F7276B72}"/>
              </a:ext>
            </a:extLst>
          </p:cNvPr>
          <p:cNvSpPr>
            <a:spLocks noGrp="1"/>
          </p:cNvSpPr>
          <p:nvPr>
            <p:ph idx="1"/>
          </p:nvPr>
        </p:nvSpPr>
        <p:spPr>
          <a:xfrm>
            <a:off x="838200" y="3296686"/>
            <a:ext cx="5455920" cy="2968200"/>
          </a:xfrm>
        </p:spPr>
        <p:txBody>
          <a:bodyPr>
            <a:normAutofit/>
          </a:bodyPr>
          <a:lstStyle/>
          <a:p>
            <a:pPr>
              <a:lnSpc>
                <a:spcPct val="100000"/>
              </a:lnSpc>
            </a:pPr>
            <a:endParaRPr kumimoji="0" lang="en-GB" altLang="en-US" sz="2000" b="1" i="0" u="none" strike="noStrike" cap="none" normalizeH="0" baseline="0">
              <a:ln>
                <a:noFill/>
              </a:ln>
              <a:solidFill>
                <a:schemeClr val="tx1"/>
              </a:solidFill>
              <a:effectLst/>
              <a:latin typeface="Quicksand" panose="00000500000000000000" pitchFamily="2" charset="0"/>
            </a:endParaRPr>
          </a:p>
          <a:p>
            <a:pPr marL="0" indent="0">
              <a:lnSpc>
                <a:spcPct val="100000"/>
              </a:lnSpc>
              <a:buNone/>
            </a:pPr>
            <a:r>
              <a:rPr kumimoji="0" lang="en-US" altLang="en-US" sz="2000" b="1" i="0" u="none" strike="noStrike" cap="none" normalizeH="0" baseline="0">
                <a:ln>
                  <a:noFill/>
                </a:ln>
                <a:solidFill>
                  <a:schemeClr val="tx1"/>
                </a:solidFill>
                <a:effectLst/>
                <a:latin typeface="Quicksand" panose="00000500000000000000" pitchFamily="2" charset="0"/>
              </a:rPr>
              <a:t>Phishing email</a:t>
            </a:r>
            <a:r>
              <a:rPr lang="en-US" altLang="en-US" sz="2000">
                <a:latin typeface="Quicksand" panose="00000500000000000000" pitchFamily="2" charset="0"/>
              </a:rPr>
              <a:t>                                    </a:t>
            </a:r>
            <a:endParaRPr kumimoji="0" lang="en-US" altLang="en-US" sz="2000" b="0" i="0" u="none" strike="noStrike" cap="none" normalizeH="0" baseline="0">
              <a:ln>
                <a:noFill/>
              </a:ln>
              <a:solidFill>
                <a:schemeClr val="tx1"/>
              </a:solidFill>
              <a:effectLst/>
              <a:latin typeface="Quicksand" panose="00000500000000000000" pitchFamily="2" charset="0"/>
            </a:endParaRPr>
          </a:p>
          <a:p>
            <a:pPr marL="0" indent="0">
              <a:lnSpc>
                <a:spcPct val="100000"/>
              </a:lnSpc>
              <a:buNone/>
            </a:pPr>
            <a:endParaRPr kumimoji="0" lang="en-US" altLang="en-US" sz="2000" b="1" i="0" u="none" strike="noStrike" cap="none" normalizeH="0" baseline="0">
              <a:ln>
                <a:noFill/>
              </a:ln>
              <a:solidFill>
                <a:schemeClr val="tx1"/>
              </a:solidFill>
              <a:effectLst/>
              <a:latin typeface="Quicksand" panose="00000500000000000000" pitchFamily="2" charset="0"/>
            </a:endParaRPr>
          </a:p>
          <a:p>
            <a:pPr marL="0" indent="0">
              <a:lnSpc>
                <a:spcPct val="100000"/>
              </a:lnSpc>
              <a:buNone/>
            </a:pPr>
            <a:r>
              <a:rPr kumimoji="0" lang="en-US" altLang="en-US" sz="2000" b="1" i="0" u="none" strike="noStrike" cap="none" normalizeH="0" baseline="0">
                <a:ln>
                  <a:noFill/>
                </a:ln>
                <a:solidFill>
                  <a:schemeClr val="tx1"/>
                </a:solidFill>
                <a:effectLst/>
                <a:latin typeface="Quicksand" panose="00000500000000000000" pitchFamily="2" charset="0"/>
              </a:rPr>
              <a:t>Weak password</a:t>
            </a:r>
            <a:r>
              <a:rPr lang="en-US" altLang="en-US" sz="2000">
                <a:latin typeface="Quicksand" panose="00000500000000000000" pitchFamily="2" charset="0"/>
              </a:rPr>
              <a:t>                                 </a:t>
            </a:r>
            <a:endParaRPr kumimoji="0" lang="en-US" altLang="en-US" sz="2000" b="0" i="0" u="none" strike="noStrike" cap="none" normalizeH="0" baseline="0">
              <a:ln>
                <a:noFill/>
              </a:ln>
              <a:solidFill>
                <a:schemeClr val="tx1"/>
              </a:solidFill>
              <a:effectLst/>
              <a:latin typeface="Quicksand" panose="00000500000000000000" pitchFamily="2" charset="0"/>
            </a:endParaRPr>
          </a:p>
          <a:p>
            <a:pPr marL="0" indent="0">
              <a:lnSpc>
                <a:spcPct val="100000"/>
              </a:lnSpc>
              <a:buNone/>
            </a:pPr>
            <a:endParaRPr kumimoji="0" lang="en-US" altLang="en-US" sz="2000" b="1" i="0" u="none" strike="noStrike" cap="none" normalizeH="0" baseline="0">
              <a:ln>
                <a:noFill/>
              </a:ln>
              <a:solidFill>
                <a:schemeClr val="tx1"/>
              </a:solidFill>
              <a:effectLst/>
              <a:latin typeface="Quicksand" panose="00000500000000000000" pitchFamily="2" charset="0"/>
            </a:endParaRPr>
          </a:p>
          <a:p>
            <a:pPr marL="0" indent="0">
              <a:lnSpc>
                <a:spcPct val="100000"/>
              </a:lnSpc>
              <a:buNone/>
            </a:pPr>
            <a:r>
              <a:rPr kumimoji="0" lang="en-US" altLang="en-US" sz="2000" b="1" i="0" u="none" strike="noStrike" cap="none" normalizeH="0" baseline="0">
                <a:ln>
                  <a:noFill/>
                </a:ln>
                <a:solidFill>
                  <a:schemeClr val="tx1"/>
                </a:solidFill>
                <a:effectLst/>
                <a:latin typeface="Quicksand" panose="00000500000000000000" pitchFamily="2" charset="0"/>
              </a:rPr>
              <a:t>Online harassment</a:t>
            </a:r>
            <a:r>
              <a:rPr kumimoji="0" lang="en-US" altLang="en-US" sz="2000" b="0" i="0" u="none" strike="noStrike" cap="none" normalizeH="0" baseline="0">
                <a:ln>
                  <a:noFill/>
                </a:ln>
                <a:solidFill>
                  <a:schemeClr val="tx1"/>
                </a:solidFill>
                <a:effectLst/>
                <a:latin typeface="Quicksand" panose="00000500000000000000" pitchFamily="2" charset="0"/>
              </a:rPr>
              <a:t>                           </a:t>
            </a:r>
          </a:p>
        </p:txBody>
      </p:sp>
      <p:sp>
        <p:nvSpPr>
          <p:cNvPr id="4" name="Rectangle 1">
            <a:extLst>
              <a:ext uri="{FF2B5EF4-FFF2-40B4-BE49-F238E27FC236}">
                <a16:creationId xmlns:a16="http://schemas.microsoft.com/office/drawing/2014/main" id="{61AE0B5A-7786-E4F8-B492-49B1371FD12F}"/>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46" name="Picture 2" descr="Clock Vector Icons free download in SVG, PNG Format">
            <a:extLst>
              <a:ext uri="{FF2B5EF4-FFF2-40B4-BE49-F238E27FC236}">
                <a16:creationId xmlns:a16="http://schemas.microsoft.com/office/drawing/2014/main" id="{89253D02-DD71-1731-E195-59718E988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513" y="540323"/>
            <a:ext cx="687191" cy="6871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588E8A7-B819-80CE-A9A7-FDA1E7B37CB5}"/>
              </a:ext>
            </a:extLst>
          </p:cNvPr>
          <p:cNvSpPr txBox="1"/>
          <p:nvPr/>
        </p:nvSpPr>
        <p:spPr>
          <a:xfrm>
            <a:off x="5257801" y="3365014"/>
            <a:ext cx="6382903" cy="2831544"/>
          </a:xfrm>
          <a:prstGeom prst="rect">
            <a:avLst/>
          </a:prstGeom>
          <a:noFill/>
        </p:spPr>
        <p:txBody>
          <a:bodyPr wrap="square" rtlCol="0">
            <a:spAutoFit/>
          </a:bodyPr>
          <a:lstStyle/>
          <a:p>
            <a:endParaRPr lang="en-US" sz="2000">
              <a:latin typeface="Quicksand" panose="00000500000000000000" pitchFamily="2" charset="0"/>
            </a:endParaRPr>
          </a:p>
          <a:p>
            <a:r>
              <a:rPr lang="en-US" sz="2000">
                <a:latin typeface="Quicksand" panose="00000500000000000000" pitchFamily="2" charset="0"/>
              </a:rPr>
              <a:t>Block and report the user to the platform</a:t>
            </a:r>
          </a:p>
          <a:p>
            <a:endParaRPr lang="en-US" sz="2000">
              <a:latin typeface="Quicksand" panose="00000500000000000000" pitchFamily="2" charset="0"/>
            </a:endParaRPr>
          </a:p>
          <a:p>
            <a:endParaRPr lang="en-US" sz="2000">
              <a:latin typeface="Quicksand" panose="00000500000000000000" pitchFamily="2" charset="0"/>
            </a:endParaRPr>
          </a:p>
          <a:p>
            <a:r>
              <a:rPr lang="en-US" sz="2000">
                <a:latin typeface="Quicksand" panose="00000500000000000000" pitchFamily="2" charset="0"/>
              </a:rPr>
              <a:t>Don’t click unknown links </a:t>
            </a:r>
          </a:p>
          <a:p>
            <a:endParaRPr lang="en-US" sz="2000">
              <a:latin typeface="Quicksand" panose="00000500000000000000" pitchFamily="2" charset="0"/>
            </a:endParaRPr>
          </a:p>
          <a:p>
            <a:endParaRPr lang="en-US" sz="2000">
              <a:latin typeface="Quicksand" panose="00000500000000000000" pitchFamily="2" charset="0"/>
            </a:endParaRPr>
          </a:p>
          <a:p>
            <a:r>
              <a:rPr lang="en-US" sz="2000">
                <a:latin typeface="Quicksand" panose="00000500000000000000" pitchFamily="2" charset="0"/>
              </a:rPr>
              <a:t>Use a combination of letters, numbers and symbols</a:t>
            </a:r>
          </a:p>
          <a:p>
            <a:endParaRPr lang="en-GB"/>
          </a:p>
        </p:txBody>
      </p:sp>
      <p:sp>
        <p:nvSpPr>
          <p:cNvPr id="8" name="TextBox 7">
            <a:extLst>
              <a:ext uri="{FF2B5EF4-FFF2-40B4-BE49-F238E27FC236}">
                <a16:creationId xmlns:a16="http://schemas.microsoft.com/office/drawing/2014/main" id="{8CF1C6E8-5EA6-4EFA-B90D-B888E65A2B7D}"/>
              </a:ext>
            </a:extLst>
          </p:cNvPr>
          <p:cNvSpPr txBox="1"/>
          <p:nvPr/>
        </p:nvSpPr>
        <p:spPr>
          <a:xfrm>
            <a:off x="803910" y="2464963"/>
            <a:ext cx="6697028" cy="461665"/>
          </a:xfrm>
          <a:prstGeom prst="rect">
            <a:avLst/>
          </a:prstGeom>
          <a:noFill/>
        </p:spPr>
        <p:txBody>
          <a:bodyPr wrap="square">
            <a:spAutoFit/>
          </a:bodyPr>
          <a:lstStyle/>
          <a:p>
            <a:pPr marL="0" indent="0">
              <a:buNone/>
            </a:pPr>
            <a:r>
              <a:rPr lang="en-GB" sz="2400" b="1">
                <a:solidFill>
                  <a:srgbClr val="DDBD00"/>
                </a:solidFill>
                <a:latin typeface="Quicksand" panose="00000500000000000000" pitchFamily="2" charset="0"/>
              </a:rPr>
              <a:t>Match the risks to the prevention strategy:</a:t>
            </a:r>
          </a:p>
        </p:txBody>
      </p:sp>
      <p:cxnSp>
        <p:nvCxnSpPr>
          <p:cNvPr id="36" name="Straight Arrow Connector 35">
            <a:extLst>
              <a:ext uri="{FF2B5EF4-FFF2-40B4-BE49-F238E27FC236}">
                <a16:creationId xmlns:a16="http://schemas.microsoft.com/office/drawing/2014/main" id="{597ECCE1-8389-D772-F8BF-1D0E093C65C0}"/>
              </a:ext>
            </a:extLst>
          </p:cNvPr>
          <p:cNvCxnSpPr>
            <a:cxnSpLocks/>
          </p:cNvCxnSpPr>
          <p:nvPr/>
        </p:nvCxnSpPr>
        <p:spPr>
          <a:xfrm>
            <a:off x="2819400" y="3981493"/>
            <a:ext cx="2103120" cy="684808"/>
          </a:xfrm>
          <a:prstGeom prst="straightConnector1">
            <a:avLst/>
          </a:prstGeom>
          <a:ln>
            <a:solidFill>
              <a:srgbClr val="DDBD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AE1F2EA-6D0D-501F-8CAF-E7DB1EEA4571}"/>
              </a:ext>
            </a:extLst>
          </p:cNvPr>
          <p:cNvCxnSpPr>
            <a:cxnSpLocks/>
          </p:cNvCxnSpPr>
          <p:nvPr/>
        </p:nvCxnSpPr>
        <p:spPr>
          <a:xfrm>
            <a:off x="2956560" y="4795651"/>
            <a:ext cx="2133601" cy="669942"/>
          </a:xfrm>
          <a:prstGeom prst="straightConnector1">
            <a:avLst/>
          </a:prstGeom>
          <a:ln>
            <a:solidFill>
              <a:srgbClr val="DDBD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AC199E3-375C-F134-F39D-7241EA5E5864}"/>
              </a:ext>
            </a:extLst>
          </p:cNvPr>
          <p:cNvCxnSpPr>
            <a:cxnSpLocks/>
          </p:cNvCxnSpPr>
          <p:nvPr/>
        </p:nvCxnSpPr>
        <p:spPr>
          <a:xfrm flipV="1">
            <a:off x="3257550" y="3981493"/>
            <a:ext cx="1832610" cy="1628317"/>
          </a:xfrm>
          <a:prstGeom prst="straightConnector1">
            <a:avLst/>
          </a:prstGeom>
          <a:ln>
            <a:solidFill>
              <a:srgbClr val="DDBD00"/>
            </a:solidFill>
            <a:tailEnd type="triangle"/>
          </a:ln>
        </p:spPr>
        <p:style>
          <a:lnRef idx="2">
            <a:schemeClr val="accent1"/>
          </a:lnRef>
          <a:fillRef idx="0">
            <a:schemeClr val="accent1"/>
          </a:fillRef>
          <a:effectRef idx="1">
            <a:schemeClr val="accent1"/>
          </a:effectRef>
          <a:fontRef idx="minor">
            <a:schemeClr val="tx1"/>
          </a:fontRef>
        </p:style>
      </p:cxnSp>
      <p:sp>
        <p:nvSpPr>
          <p:cNvPr id="7" name="Rounded Rectangle 6">
            <a:extLst>
              <a:ext uri="{FF2B5EF4-FFF2-40B4-BE49-F238E27FC236}">
                <a16:creationId xmlns:a16="http://schemas.microsoft.com/office/drawing/2014/main" id="{A8E33E2E-08B3-4A3C-09E4-15BA83129509}"/>
              </a:ext>
            </a:extLst>
          </p:cNvPr>
          <p:cNvSpPr/>
          <p:nvPr/>
        </p:nvSpPr>
        <p:spPr>
          <a:xfrm>
            <a:off x="551296" y="3265378"/>
            <a:ext cx="11166304" cy="3025443"/>
          </a:xfrm>
          <a:prstGeom prst="roundRect">
            <a:avLst>
              <a:gd name="adj" fmla="val 8638"/>
            </a:avLst>
          </a:prstGeom>
          <a:noFill/>
          <a:ln>
            <a:solidFill>
              <a:srgbClr val="DD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B980553C-C3AD-4950-CB2B-99D75F78F713}"/>
              </a:ext>
            </a:extLst>
          </p:cNvPr>
          <p:cNvSpPr>
            <a:spLocks noGrp="1"/>
          </p:cNvSpPr>
          <p:nvPr>
            <p:ph type="sldNum" sz="quarter" idx="12"/>
          </p:nvPr>
        </p:nvSpPr>
        <p:spPr/>
        <p:txBody>
          <a:bodyPr/>
          <a:lstStyle/>
          <a:p>
            <a:fld id="{BBDD0F5E-D81F-47BA-A86A-2346A1CD0A72}" type="slidenum">
              <a:rPr lang="en-GB" smtClean="0"/>
              <a:t>11</a:t>
            </a:fld>
            <a:endParaRPr lang="en-GB"/>
          </a:p>
        </p:txBody>
      </p:sp>
    </p:spTree>
    <p:extLst>
      <p:ext uri="{BB962C8B-B14F-4D97-AF65-F5344CB8AC3E}">
        <p14:creationId xmlns:p14="http://schemas.microsoft.com/office/powerpoint/2010/main" val="107579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the floor with their head in their lap&#10;&#10;Description automatically generated">
            <a:extLst>
              <a:ext uri="{FF2B5EF4-FFF2-40B4-BE49-F238E27FC236}">
                <a16:creationId xmlns:a16="http://schemas.microsoft.com/office/drawing/2014/main" id="{B5382A69-B70A-6599-B7DB-88C80F114E5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8254" r="18254"/>
          <a:stretch/>
        </p:blipFill>
        <p:spPr>
          <a:xfrm>
            <a:off x="0" y="0"/>
            <a:ext cx="6096000" cy="6858000"/>
          </a:xfrm>
          <a:prstGeom prst="rect">
            <a:avLst/>
          </a:prstGeom>
        </p:spPr>
      </p:pic>
      <p:sp>
        <p:nvSpPr>
          <p:cNvPr id="2" name="Title 1">
            <a:extLst>
              <a:ext uri="{FF2B5EF4-FFF2-40B4-BE49-F238E27FC236}">
                <a16:creationId xmlns:a16="http://schemas.microsoft.com/office/drawing/2014/main" id="{88888045-7A26-7897-B3DB-08F091FC6561}"/>
              </a:ext>
            </a:extLst>
          </p:cNvPr>
          <p:cNvSpPr>
            <a:spLocks noGrp="1"/>
          </p:cNvSpPr>
          <p:nvPr>
            <p:ph type="title"/>
          </p:nvPr>
        </p:nvSpPr>
        <p:spPr>
          <a:xfrm>
            <a:off x="508892" y="2413180"/>
            <a:ext cx="4794115" cy="1325563"/>
          </a:xfrm>
        </p:spPr>
        <p:txBody>
          <a:bodyPr/>
          <a:lstStyle/>
          <a:p>
            <a:r>
              <a:rPr lang="en-GB">
                <a:latin typeface="Bahnschrift Condensed" panose="020B0502040204020203" pitchFamily="34" charset="0"/>
              </a:rPr>
              <a:t>Cyberbullying, Harassment and Trolling </a:t>
            </a:r>
          </a:p>
        </p:txBody>
      </p:sp>
      <p:sp>
        <p:nvSpPr>
          <p:cNvPr id="3" name="Content Placeholder 2">
            <a:extLst>
              <a:ext uri="{FF2B5EF4-FFF2-40B4-BE49-F238E27FC236}">
                <a16:creationId xmlns:a16="http://schemas.microsoft.com/office/drawing/2014/main" id="{AAC18483-851A-09FF-084E-9503DC1DDD98}"/>
              </a:ext>
            </a:extLst>
          </p:cNvPr>
          <p:cNvSpPr>
            <a:spLocks noGrp="1"/>
          </p:cNvSpPr>
          <p:nvPr>
            <p:ph idx="1"/>
          </p:nvPr>
        </p:nvSpPr>
        <p:spPr>
          <a:xfrm>
            <a:off x="6689521" y="227754"/>
            <a:ext cx="4993587" cy="5013197"/>
          </a:xfrm>
        </p:spPr>
        <p:txBody>
          <a:bodyPr>
            <a:normAutofit fontScale="85000" lnSpcReduction="10000"/>
          </a:bodyPr>
          <a:lstStyle/>
          <a:p>
            <a:pPr marL="0" indent="0">
              <a:lnSpc>
                <a:spcPct val="110000"/>
              </a:lnSpc>
              <a:buNone/>
            </a:pPr>
            <a:endParaRPr lang="en-GB"/>
          </a:p>
          <a:p>
            <a:pPr marL="0" indent="0">
              <a:lnSpc>
                <a:spcPct val="110000"/>
              </a:lnSpc>
              <a:buNone/>
            </a:pPr>
            <a:r>
              <a:rPr lang="en-GB" b="1">
                <a:solidFill>
                  <a:srgbClr val="DDBD00"/>
                </a:solidFill>
                <a:latin typeface="Quicksand" panose="00000500000000000000" pitchFamily="2" charset="0"/>
              </a:rPr>
              <a:t>Cyberbullying: </a:t>
            </a:r>
            <a:r>
              <a:rPr lang="en-GB">
                <a:latin typeface="Quicksand" panose="00000500000000000000" pitchFamily="2" charset="0"/>
              </a:rPr>
              <a:t>rumours, exclusion, nasty messages.</a:t>
            </a:r>
          </a:p>
          <a:p>
            <a:pPr marL="0" indent="0">
              <a:lnSpc>
                <a:spcPct val="110000"/>
              </a:lnSpc>
              <a:buNone/>
            </a:pPr>
            <a:r>
              <a:rPr lang="en-GB" b="1">
                <a:solidFill>
                  <a:srgbClr val="DDBD00"/>
                </a:solidFill>
                <a:latin typeface="Quicksand" panose="00000500000000000000" pitchFamily="2" charset="0"/>
              </a:rPr>
              <a:t>Harassment: </a:t>
            </a:r>
            <a:r>
              <a:rPr lang="en-GB">
                <a:latin typeface="Quicksand" panose="00000500000000000000" pitchFamily="2" charset="0"/>
              </a:rPr>
              <a:t>threats, exposing private details, constant targeting.</a:t>
            </a:r>
          </a:p>
          <a:p>
            <a:pPr marL="0" indent="0">
              <a:lnSpc>
                <a:spcPct val="110000"/>
              </a:lnSpc>
              <a:buNone/>
            </a:pPr>
            <a:r>
              <a:rPr lang="en-GB" b="1">
                <a:solidFill>
                  <a:srgbClr val="DDBD00"/>
                </a:solidFill>
                <a:latin typeface="Quicksand" panose="00000500000000000000" pitchFamily="2" charset="0"/>
              </a:rPr>
              <a:t>Trolling: </a:t>
            </a:r>
            <a:r>
              <a:rPr lang="en-GB">
                <a:latin typeface="Quicksand" panose="00000500000000000000" pitchFamily="2" charset="0"/>
              </a:rPr>
              <a:t>posting nasty comments just to upset people and provoke reactions .</a:t>
            </a:r>
          </a:p>
          <a:p>
            <a:pPr marL="0" indent="0">
              <a:lnSpc>
                <a:spcPct val="110000"/>
              </a:lnSpc>
              <a:buNone/>
            </a:pPr>
            <a:r>
              <a:rPr lang="en-GB" b="1">
                <a:solidFill>
                  <a:srgbClr val="DDBD00"/>
                </a:solidFill>
                <a:latin typeface="Quicksand" panose="00000500000000000000" pitchFamily="2" charset="0"/>
              </a:rPr>
              <a:t>Slander: </a:t>
            </a:r>
            <a:r>
              <a:rPr lang="en-GB">
                <a:latin typeface="Quicksand" panose="00000500000000000000" pitchFamily="2" charset="0"/>
              </a:rPr>
              <a:t>spreading false, harmful statements about someone to damage their reputation online.</a:t>
            </a:r>
          </a:p>
          <a:p>
            <a:pPr>
              <a:lnSpc>
                <a:spcPct val="110000"/>
              </a:lnSpc>
            </a:pPr>
            <a:endParaRPr lang="en-GB">
              <a:latin typeface="Quicksand" panose="00000500000000000000" pitchFamily="2" charset="0"/>
            </a:endParaRPr>
          </a:p>
        </p:txBody>
      </p:sp>
      <p:sp>
        <p:nvSpPr>
          <p:cNvPr id="5" name="TextBox 4">
            <a:extLst>
              <a:ext uri="{FF2B5EF4-FFF2-40B4-BE49-F238E27FC236}">
                <a16:creationId xmlns:a16="http://schemas.microsoft.com/office/drawing/2014/main" id="{E3F93DAD-F420-71C1-8D9B-D4A9CCADA101}"/>
              </a:ext>
            </a:extLst>
          </p:cNvPr>
          <p:cNvSpPr txBox="1"/>
          <p:nvPr/>
        </p:nvSpPr>
        <p:spPr>
          <a:xfrm>
            <a:off x="508892" y="4009664"/>
            <a:ext cx="5063233" cy="2462574"/>
          </a:xfrm>
          <a:prstGeom prst="rect">
            <a:avLst/>
          </a:prstGeom>
          <a:noFill/>
        </p:spPr>
        <p:txBody>
          <a:bodyPr wrap="square">
            <a:spAutoFit/>
          </a:bodyPr>
          <a:lstStyle/>
          <a:p>
            <a:pPr marL="0" indent="0">
              <a:lnSpc>
                <a:spcPct val="110000"/>
              </a:lnSpc>
              <a:buNone/>
            </a:pPr>
            <a:r>
              <a:rPr lang="en-GB" sz="2000" b="1">
                <a:latin typeface="Quicksand" panose="00000500000000000000" pitchFamily="2" charset="0"/>
              </a:rPr>
              <a:t>Bullying and harassment don’t just happen in person; they can also take place online. Trolling often goes hand in hand with harassment, especially when it becomes targeted or abusive. And these are a lot more common than you’d think.</a:t>
            </a:r>
          </a:p>
        </p:txBody>
      </p:sp>
      <p:sp>
        <p:nvSpPr>
          <p:cNvPr id="10" name="Rectangle 9">
            <a:extLst>
              <a:ext uri="{FF2B5EF4-FFF2-40B4-BE49-F238E27FC236}">
                <a16:creationId xmlns:a16="http://schemas.microsoft.com/office/drawing/2014/main" id="{A6BADB6C-ED9A-2B8B-DC70-2FE919004B6F}"/>
              </a:ext>
            </a:extLst>
          </p:cNvPr>
          <p:cNvSpPr/>
          <p:nvPr/>
        </p:nvSpPr>
        <p:spPr>
          <a:xfrm>
            <a:off x="6689521" y="5291689"/>
            <a:ext cx="4993587" cy="980523"/>
          </a:xfrm>
          <a:prstGeom prst="rect">
            <a:avLst/>
          </a:prstGeom>
          <a:solidFill>
            <a:srgbClr val="DDBD00"/>
          </a:solid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latin typeface="Quicksand" panose="00000500000000000000" pitchFamily="2" charset="0"/>
            </a:endParaRPr>
          </a:p>
          <a:p>
            <a:pPr algn="ctr"/>
            <a:r>
              <a:rPr lang="en-GB" sz="2000" b="1">
                <a:solidFill>
                  <a:schemeClr val="tx1"/>
                </a:solidFill>
                <a:latin typeface="Quicksand" panose="00000500000000000000" pitchFamily="2" charset="0"/>
              </a:rPr>
              <a:t>Have you ever experienced any of these whilst being online?</a:t>
            </a:r>
          </a:p>
          <a:p>
            <a:pPr algn="ctr"/>
            <a:endParaRPr lang="en-US"/>
          </a:p>
        </p:txBody>
      </p:sp>
      <p:sp>
        <p:nvSpPr>
          <p:cNvPr id="4" name="Slide Number Placeholder 3">
            <a:extLst>
              <a:ext uri="{FF2B5EF4-FFF2-40B4-BE49-F238E27FC236}">
                <a16:creationId xmlns:a16="http://schemas.microsoft.com/office/drawing/2014/main" id="{F6C48031-7027-1791-44BA-1D4AD7B650EE}"/>
              </a:ext>
            </a:extLst>
          </p:cNvPr>
          <p:cNvSpPr>
            <a:spLocks noGrp="1"/>
          </p:cNvSpPr>
          <p:nvPr>
            <p:ph type="sldNum" sz="quarter" idx="12"/>
          </p:nvPr>
        </p:nvSpPr>
        <p:spPr/>
        <p:txBody>
          <a:bodyPr/>
          <a:lstStyle/>
          <a:p>
            <a:fld id="{BBDD0F5E-D81F-47BA-A86A-2346A1CD0A72}" type="slidenum">
              <a:rPr lang="en-GB" smtClean="0"/>
              <a:t>12</a:t>
            </a:fld>
            <a:endParaRPr lang="en-GB"/>
          </a:p>
        </p:txBody>
      </p:sp>
    </p:spTree>
    <p:extLst>
      <p:ext uri="{BB962C8B-B14F-4D97-AF65-F5344CB8AC3E}">
        <p14:creationId xmlns:p14="http://schemas.microsoft.com/office/powerpoint/2010/main" val="423487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1F65A-54C1-FDFC-F394-4A0E23AB9F16}"/>
              </a:ext>
            </a:extLst>
          </p:cNvPr>
          <p:cNvSpPr/>
          <p:nvPr/>
        </p:nvSpPr>
        <p:spPr>
          <a:xfrm>
            <a:off x="0" y="-49467"/>
            <a:ext cx="12192000" cy="1740155"/>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1C9A7198-211F-04B7-1494-0CAFE059234D}"/>
              </a:ext>
            </a:extLst>
          </p:cNvPr>
          <p:cNvSpPr>
            <a:spLocks noGrp="1"/>
          </p:cNvSpPr>
          <p:nvPr>
            <p:ph type="title"/>
          </p:nvPr>
        </p:nvSpPr>
        <p:spPr/>
        <p:txBody>
          <a:bodyPr/>
          <a:lstStyle/>
          <a:p>
            <a:r>
              <a:rPr lang="en-GB">
                <a:solidFill>
                  <a:schemeClr val="bg1"/>
                </a:solidFill>
                <a:latin typeface="Bahnschrift Condensed" panose="020B0502040204020203" pitchFamily="34" charset="0"/>
              </a:rPr>
              <a:t>Choose the correct answer</a:t>
            </a:r>
          </a:p>
        </p:txBody>
      </p:sp>
      <p:sp>
        <p:nvSpPr>
          <p:cNvPr id="3" name="Content Placeholder 2">
            <a:extLst>
              <a:ext uri="{FF2B5EF4-FFF2-40B4-BE49-F238E27FC236}">
                <a16:creationId xmlns:a16="http://schemas.microsoft.com/office/drawing/2014/main" id="{8E7B8B10-3809-B733-716E-1D4AEF5BAEE3}"/>
              </a:ext>
            </a:extLst>
          </p:cNvPr>
          <p:cNvSpPr>
            <a:spLocks noGrp="1"/>
          </p:cNvSpPr>
          <p:nvPr>
            <p:ph idx="1"/>
          </p:nvPr>
        </p:nvSpPr>
        <p:spPr>
          <a:xfrm>
            <a:off x="838200" y="2277883"/>
            <a:ext cx="7204788" cy="2587983"/>
          </a:xfrm>
        </p:spPr>
        <p:txBody>
          <a:bodyPr>
            <a:normAutofit fontScale="25000" lnSpcReduction="20000"/>
          </a:bodyPr>
          <a:lstStyle/>
          <a:p>
            <a:pPr marL="0" indent="0">
              <a:lnSpc>
                <a:spcPct val="120000"/>
              </a:lnSpc>
              <a:buNone/>
            </a:pPr>
            <a:r>
              <a:rPr lang="en-GB" sz="7200" b="1">
                <a:latin typeface="Quicksand" panose="00000500000000000000" pitchFamily="2" charset="0"/>
              </a:rPr>
              <a:t>How many times do you think someone needs to send an unwanted message for it to legally class as harassment? </a:t>
            </a:r>
            <a:endParaRPr lang="en-GB" sz="7200">
              <a:latin typeface="Quicksand" panose="00000500000000000000" pitchFamily="2" charset="0"/>
            </a:endParaRPr>
          </a:p>
          <a:p>
            <a:pPr marL="0" indent="0">
              <a:lnSpc>
                <a:spcPct val="120000"/>
              </a:lnSpc>
              <a:buNone/>
            </a:pPr>
            <a:endParaRPr lang="en-GB" sz="7200">
              <a:latin typeface="Quicksand" panose="00000500000000000000" pitchFamily="2" charset="0"/>
            </a:endParaRPr>
          </a:p>
          <a:p>
            <a:pPr marL="514350" indent="-514350">
              <a:lnSpc>
                <a:spcPct val="120000"/>
              </a:lnSpc>
              <a:buFont typeface="+mj-lt"/>
              <a:buAutoNum type="alphaLcParenR"/>
            </a:pPr>
            <a:r>
              <a:rPr lang="en-GB" sz="7200">
                <a:latin typeface="Quicksand" panose="00000500000000000000" pitchFamily="2" charset="0"/>
              </a:rPr>
              <a:t>1</a:t>
            </a:r>
          </a:p>
          <a:p>
            <a:pPr marL="514350" indent="-514350">
              <a:lnSpc>
                <a:spcPct val="120000"/>
              </a:lnSpc>
              <a:buFont typeface="+mj-lt"/>
              <a:buAutoNum type="alphaLcParenR"/>
            </a:pPr>
            <a:r>
              <a:rPr lang="en-GB" sz="7200">
                <a:latin typeface="Quicksand" panose="00000500000000000000" pitchFamily="2" charset="0"/>
              </a:rPr>
              <a:t>2</a:t>
            </a:r>
          </a:p>
          <a:p>
            <a:pPr marL="514350" indent="-514350">
              <a:lnSpc>
                <a:spcPct val="120000"/>
              </a:lnSpc>
              <a:buFont typeface="+mj-lt"/>
              <a:buAutoNum type="alphaLcParenR"/>
            </a:pPr>
            <a:r>
              <a:rPr lang="en-GB" sz="7200">
                <a:latin typeface="Quicksand" panose="00000500000000000000" pitchFamily="2" charset="0"/>
              </a:rPr>
              <a:t>5</a:t>
            </a:r>
          </a:p>
          <a:p>
            <a:pPr marL="514350" indent="-514350">
              <a:lnSpc>
                <a:spcPct val="120000"/>
              </a:lnSpc>
              <a:buFont typeface="+mj-lt"/>
              <a:buAutoNum type="alphaLcParenR"/>
            </a:pPr>
            <a:r>
              <a:rPr lang="en-GB" sz="7200">
                <a:latin typeface="Quicksand" panose="00000500000000000000" pitchFamily="2" charset="0"/>
              </a:rPr>
              <a:t>10</a:t>
            </a:r>
          </a:p>
          <a:p>
            <a:pPr marL="0" indent="0">
              <a:lnSpc>
                <a:spcPct val="120000"/>
              </a:lnSpc>
              <a:buNone/>
            </a:pPr>
            <a:endParaRPr lang="en-GB" sz="3300">
              <a:latin typeface="Quicksand" panose="00000500000000000000" pitchFamily="2" charset="0"/>
            </a:endParaRPr>
          </a:p>
          <a:p>
            <a:endParaRPr lang="en-GB"/>
          </a:p>
        </p:txBody>
      </p:sp>
      <p:pic>
        <p:nvPicPr>
          <p:cNvPr id="11" name="Picture 10" descr="A person using a phone&#10;&#10;Description automatically generated">
            <a:extLst>
              <a:ext uri="{FF2B5EF4-FFF2-40B4-BE49-F238E27FC236}">
                <a16:creationId xmlns:a16="http://schemas.microsoft.com/office/drawing/2014/main" id="{AF224542-92E8-471F-CD8B-E05842538382}"/>
              </a:ext>
            </a:extLst>
          </p:cNvPr>
          <p:cNvPicPr>
            <a:picLocks noChangeAspect="1"/>
          </p:cNvPicPr>
          <p:nvPr/>
        </p:nvPicPr>
        <p:blipFill rotWithShape="1">
          <a:blip r:embed="rId2">
            <a:alphaModFix amt="24000"/>
            <a:extLst>
              <a:ext uri="{28A0092B-C50C-407E-A947-70E740481C1C}">
                <a14:useLocalDpi xmlns:a14="http://schemas.microsoft.com/office/drawing/2010/main" val="0"/>
              </a:ext>
            </a:extLst>
          </a:blip>
          <a:srcRect l="30935" r="30935"/>
          <a:stretch/>
        </p:blipFill>
        <p:spPr>
          <a:xfrm>
            <a:off x="8158163" y="-52043"/>
            <a:ext cx="4033837" cy="7052918"/>
          </a:xfrm>
          <a:prstGeom prst="rect">
            <a:avLst/>
          </a:prstGeom>
        </p:spPr>
      </p:pic>
      <p:sp>
        <p:nvSpPr>
          <p:cNvPr id="13" name="TextBox 12">
            <a:extLst>
              <a:ext uri="{FF2B5EF4-FFF2-40B4-BE49-F238E27FC236}">
                <a16:creationId xmlns:a16="http://schemas.microsoft.com/office/drawing/2014/main" id="{8EEE13DD-9349-5150-8A99-50FC13958507}"/>
              </a:ext>
            </a:extLst>
          </p:cNvPr>
          <p:cNvSpPr txBox="1"/>
          <p:nvPr/>
        </p:nvSpPr>
        <p:spPr>
          <a:xfrm>
            <a:off x="838200" y="5006718"/>
            <a:ext cx="6094140" cy="1394228"/>
          </a:xfrm>
          <a:prstGeom prst="rect">
            <a:avLst/>
          </a:prstGeom>
          <a:noFill/>
        </p:spPr>
        <p:txBody>
          <a:bodyPr wrap="square">
            <a:spAutoFit/>
          </a:bodyPr>
          <a:lstStyle/>
          <a:p>
            <a:pPr marL="0" indent="0">
              <a:lnSpc>
                <a:spcPct val="120000"/>
              </a:lnSpc>
              <a:buNone/>
            </a:pPr>
            <a:r>
              <a:rPr lang="en-GB" sz="1800" b="1">
                <a:solidFill>
                  <a:srgbClr val="DDBD00"/>
                </a:solidFill>
                <a:latin typeface="Quicksand" panose="00000500000000000000" pitchFamily="2" charset="0"/>
              </a:rPr>
              <a:t>Answer: b) 2</a:t>
            </a:r>
          </a:p>
          <a:p>
            <a:pPr marL="0" indent="0">
              <a:lnSpc>
                <a:spcPct val="120000"/>
              </a:lnSpc>
              <a:buNone/>
            </a:pPr>
            <a:r>
              <a:rPr lang="en-GB" sz="1800" b="0" i="0">
                <a:solidFill>
                  <a:srgbClr val="1D1C1D"/>
                </a:solidFill>
                <a:effectLst/>
                <a:latin typeface="Quicksand" panose="00000500000000000000" pitchFamily="2" charset="0"/>
              </a:rPr>
              <a:t>Harassment is defined as a "course of conduct" involving two or more related incidents. This could be sending </a:t>
            </a:r>
            <a:r>
              <a:rPr lang="en-GB" sz="1800" b="1" i="0">
                <a:solidFill>
                  <a:srgbClr val="1D1C1D"/>
                </a:solidFill>
                <a:effectLst/>
                <a:latin typeface="Quicksand" panose="00000500000000000000" pitchFamily="2" charset="0"/>
              </a:rPr>
              <a:t>unwanted</a:t>
            </a:r>
            <a:r>
              <a:rPr lang="en-GB" sz="1800" b="0" i="0">
                <a:solidFill>
                  <a:srgbClr val="1D1C1D"/>
                </a:solidFill>
                <a:effectLst/>
                <a:latin typeface="Quicksand" panose="00000500000000000000" pitchFamily="2" charset="0"/>
              </a:rPr>
              <a:t> texts or emails.</a:t>
            </a:r>
            <a:endParaRPr lang="en-GB" sz="1800">
              <a:latin typeface="Quicksand" panose="00000500000000000000" pitchFamily="2" charset="0"/>
            </a:endParaRPr>
          </a:p>
        </p:txBody>
      </p:sp>
      <p:sp>
        <p:nvSpPr>
          <p:cNvPr id="5" name="Slide Number Placeholder 4">
            <a:extLst>
              <a:ext uri="{FF2B5EF4-FFF2-40B4-BE49-F238E27FC236}">
                <a16:creationId xmlns:a16="http://schemas.microsoft.com/office/drawing/2014/main" id="{3A0E0AA3-D360-677D-D090-2FEF6F806543}"/>
              </a:ext>
            </a:extLst>
          </p:cNvPr>
          <p:cNvSpPr>
            <a:spLocks noGrp="1"/>
          </p:cNvSpPr>
          <p:nvPr>
            <p:ph type="sldNum" sz="quarter" idx="12"/>
          </p:nvPr>
        </p:nvSpPr>
        <p:spPr/>
        <p:txBody>
          <a:bodyPr/>
          <a:lstStyle/>
          <a:p>
            <a:fld id="{BBDD0F5E-D81F-47BA-A86A-2346A1CD0A72}" type="slidenum">
              <a:rPr lang="en-GB" smtClean="0"/>
              <a:t>13</a:t>
            </a:fld>
            <a:endParaRPr lang="en-GB"/>
          </a:p>
        </p:txBody>
      </p:sp>
    </p:spTree>
    <p:extLst>
      <p:ext uri="{BB962C8B-B14F-4D97-AF65-F5344CB8AC3E}">
        <p14:creationId xmlns:p14="http://schemas.microsoft.com/office/powerpoint/2010/main" val="65357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phone with speech bubbles&#10;&#10;AI-generated content may be incorrect.">
            <a:extLst>
              <a:ext uri="{FF2B5EF4-FFF2-40B4-BE49-F238E27FC236}">
                <a16:creationId xmlns:a16="http://schemas.microsoft.com/office/drawing/2014/main" id="{A04078A2-C01D-1F08-4A46-2DF2B2DF23C7}"/>
              </a:ext>
            </a:extLst>
          </p:cNvPr>
          <p:cNvPicPr>
            <a:picLocks noChangeAspect="1"/>
          </p:cNvPicPr>
          <p:nvPr/>
        </p:nvPicPr>
        <p:blipFill rotWithShape="1">
          <a:blip r:embed="rId2">
            <a:alphaModFix amt="14000"/>
          </a:blip>
          <a:srcRect t="987" b="2652"/>
          <a:stretch/>
        </p:blipFill>
        <p:spPr>
          <a:xfrm>
            <a:off x="81766" y="747183"/>
            <a:ext cx="7117078" cy="6858000"/>
          </a:xfrm>
          <a:prstGeom prst="rect">
            <a:avLst/>
          </a:prstGeom>
        </p:spPr>
      </p:pic>
      <p:sp>
        <p:nvSpPr>
          <p:cNvPr id="9" name="Rectangle 8">
            <a:extLst>
              <a:ext uri="{FF2B5EF4-FFF2-40B4-BE49-F238E27FC236}">
                <a16:creationId xmlns:a16="http://schemas.microsoft.com/office/drawing/2014/main" id="{60C038D1-1AB6-7996-E163-6A821D27DB85}"/>
              </a:ext>
            </a:extLst>
          </p:cNvPr>
          <p:cNvSpPr/>
          <p:nvPr/>
        </p:nvSpPr>
        <p:spPr>
          <a:xfrm rot="5400000">
            <a:off x="6128172" y="912707"/>
            <a:ext cx="6976533" cy="5151119"/>
          </a:xfrm>
          <a:prstGeom prst="rect">
            <a:avLst/>
          </a:prstGeom>
          <a:solidFill>
            <a:srgbClr val="DDBD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57B768-DF15-27FD-6EC0-D045ADCB7B7F}"/>
              </a:ext>
            </a:extLst>
          </p:cNvPr>
          <p:cNvSpPr>
            <a:spLocks noGrp="1"/>
          </p:cNvSpPr>
          <p:nvPr>
            <p:ph idx="1"/>
          </p:nvPr>
        </p:nvSpPr>
        <p:spPr>
          <a:xfrm>
            <a:off x="7458073" y="611839"/>
            <a:ext cx="4433357" cy="3099301"/>
          </a:xfrm>
        </p:spPr>
        <p:txBody>
          <a:bodyPr>
            <a:normAutofit/>
          </a:bodyPr>
          <a:lstStyle/>
          <a:p>
            <a:pPr marL="0" indent="0">
              <a:buNone/>
            </a:pPr>
            <a:r>
              <a:rPr lang="en-GB" b="1">
                <a:solidFill>
                  <a:srgbClr val="DDBD00"/>
                </a:solidFill>
                <a:latin typeface="Quicksand" panose="00000500000000000000" pitchFamily="2" charset="0"/>
              </a:rPr>
              <a:t>At what point do you think trolling becomes harassment?</a:t>
            </a:r>
          </a:p>
          <a:p>
            <a:pPr marL="0" indent="0">
              <a:buNone/>
            </a:pPr>
            <a:endParaRPr lang="en-GB">
              <a:latin typeface="Quicksand" panose="00000500000000000000" pitchFamily="2" charset="0"/>
            </a:endParaRPr>
          </a:p>
          <a:p>
            <a:pPr marL="0" indent="0">
              <a:buNone/>
            </a:pPr>
            <a:endParaRPr lang="en-GB" sz="3200">
              <a:latin typeface="Quicksand" panose="00000500000000000000" pitchFamily="2" charset="0"/>
            </a:endParaRPr>
          </a:p>
          <a:p>
            <a:pPr marL="0" indent="0">
              <a:buNone/>
            </a:pPr>
            <a:endParaRPr lang="en-GB" sz="3200"/>
          </a:p>
          <a:p>
            <a:pPr marL="0" indent="0">
              <a:lnSpc>
                <a:spcPct val="120000"/>
              </a:lnSpc>
              <a:buNone/>
            </a:pPr>
            <a:endParaRPr lang="en-GB" sz="3200"/>
          </a:p>
        </p:txBody>
      </p:sp>
      <p:sp>
        <p:nvSpPr>
          <p:cNvPr id="5" name="TextBox 4">
            <a:extLst>
              <a:ext uri="{FF2B5EF4-FFF2-40B4-BE49-F238E27FC236}">
                <a16:creationId xmlns:a16="http://schemas.microsoft.com/office/drawing/2014/main" id="{F490D269-64C4-A7AB-8711-BC1F7B7486A0}"/>
              </a:ext>
            </a:extLst>
          </p:cNvPr>
          <p:cNvSpPr txBox="1"/>
          <p:nvPr/>
        </p:nvSpPr>
        <p:spPr>
          <a:xfrm>
            <a:off x="7458075" y="2945854"/>
            <a:ext cx="4433358" cy="3416320"/>
          </a:xfrm>
          <a:prstGeom prst="rect">
            <a:avLst/>
          </a:prstGeom>
          <a:noFill/>
        </p:spPr>
        <p:txBody>
          <a:bodyPr wrap="square">
            <a:spAutoFit/>
          </a:bodyPr>
          <a:lstStyle/>
          <a:p>
            <a:endParaRPr lang="en-GB">
              <a:latin typeface="Quicksand" panose="00000500000000000000" pitchFamily="2" charset="0"/>
            </a:endParaRPr>
          </a:p>
          <a:p>
            <a:pPr marL="0" indent="0">
              <a:buNone/>
            </a:pPr>
            <a:r>
              <a:rPr lang="en-GB">
                <a:latin typeface="Quicksand" panose="00000500000000000000" pitchFamily="2" charset="0"/>
              </a:rPr>
              <a:t>Trolling crosses the line when it </a:t>
            </a:r>
            <a:r>
              <a:rPr lang="en-GB" b="1">
                <a:latin typeface="Quicksand" panose="00000500000000000000" pitchFamily="2" charset="0"/>
              </a:rPr>
              <a:t>stops</a:t>
            </a:r>
            <a:r>
              <a:rPr lang="en-GB">
                <a:latin typeface="Quicksand" panose="00000500000000000000" pitchFamily="2" charset="0"/>
              </a:rPr>
              <a:t> being a one-time joke and turns into constant hate. </a:t>
            </a:r>
          </a:p>
          <a:p>
            <a:pPr marL="0" indent="0">
              <a:buNone/>
            </a:pPr>
            <a:endParaRPr lang="en-GB">
              <a:latin typeface="Quicksand" panose="00000500000000000000" pitchFamily="2" charset="0"/>
            </a:endParaRPr>
          </a:p>
          <a:p>
            <a:pPr marL="0" indent="0">
              <a:buNone/>
            </a:pPr>
            <a:r>
              <a:rPr lang="en-GB">
                <a:latin typeface="Quicksand" panose="00000500000000000000" pitchFamily="2" charset="0"/>
              </a:rPr>
              <a:t>If someone keeps targeting you with </a:t>
            </a:r>
            <a:r>
              <a:rPr lang="en-GB" b="1">
                <a:latin typeface="Quicksand" panose="00000500000000000000" pitchFamily="2" charset="0"/>
              </a:rPr>
              <a:t>mean comments, </a:t>
            </a:r>
            <a:r>
              <a:rPr lang="en-GB">
                <a:latin typeface="Quicksand" panose="00000500000000000000" pitchFamily="2" charset="0"/>
              </a:rPr>
              <a:t>trying to </a:t>
            </a:r>
            <a:r>
              <a:rPr lang="en-GB" b="1">
                <a:latin typeface="Quicksand" panose="00000500000000000000" pitchFamily="2" charset="0"/>
              </a:rPr>
              <a:t>embarrass</a:t>
            </a:r>
            <a:r>
              <a:rPr lang="en-GB">
                <a:latin typeface="Quicksand" panose="00000500000000000000" pitchFamily="2" charset="0"/>
              </a:rPr>
              <a:t> you, or making you </a:t>
            </a:r>
            <a:r>
              <a:rPr lang="en-GB" b="1">
                <a:latin typeface="Quicksand" panose="00000500000000000000" pitchFamily="2" charset="0"/>
              </a:rPr>
              <a:t>feel upset </a:t>
            </a:r>
            <a:r>
              <a:rPr lang="en-GB">
                <a:latin typeface="Quicksand" panose="00000500000000000000" pitchFamily="2" charset="0"/>
              </a:rPr>
              <a:t>or </a:t>
            </a:r>
            <a:r>
              <a:rPr lang="en-GB" b="1">
                <a:latin typeface="Quicksand" panose="00000500000000000000" pitchFamily="2" charset="0"/>
              </a:rPr>
              <a:t>unsafe - </a:t>
            </a:r>
            <a:r>
              <a:rPr lang="en-GB">
                <a:latin typeface="Quicksand" panose="00000500000000000000" pitchFamily="2" charset="0"/>
              </a:rPr>
              <a:t> that’s harassment. </a:t>
            </a:r>
          </a:p>
          <a:p>
            <a:pPr marL="0" indent="0">
              <a:buNone/>
            </a:pPr>
            <a:endParaRPr lang="en-GB">
              <a:latin typeface="Quicksand" panose="00000500000000000000" pitchFamily="2" charset="0"/>
            </a:endParaRPr>
          </a:p>
          <a:p>
            <a:pPr marL="0" indent="0">
              <a:buNone/>
            </a:pPr>
            <a:r>
              <a:rPr lang="en-GB">
                <a:latin typeface="Quicksand" panose="00000500000000000000" pitchFamily="2" charset="0"/>
              </a:rPr>
              <a:t>It’s not just ‘banter’ if it keeps happening and makes you feel trapped.</a:t>
            </a:r>
          </a:p>
        </p:txBody>
      </p:sp>
      <p:sp>
        <p:nvSpPr>
          <p:cNvPr id="11" name="Rounded Rectangle 1">
            <a:extLst>
              <a:ext uri="{FF2B5EF4-FFF2-40B4-BE49-F238E27FC236}">
                <a16:creationId xmlns:a16="http://schemas.microsoft.com/office/drawing/2014/main" id="{14B585BC-C829-A15E-042B-4814C8E5F4F6}"/>
              </a:ext>
            </a:extLst>
          </p:cNvPr>
          <p:cNvSpPr/>
          <p:nvPr/>
        </p:nvSpPr>
        <p:spPr>
          <a:xfrm>
            <a:off x="7532764" y="2104873"/>
            <a:ext cx="2141990" cy="840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DDBD00"/>
                </a:solidFill>
                <a:latin typeface="Bahnschrift Condensed" panose="020B0502040204020203" pitchFamily="34" charset="0"/>
              </a:rPr>
              <a:t>Click for hints</a:t>
            </a:r>
          </a:p>
        </p:txBody>
      </p:sp>
      <p:sp>
        <p:nvSpPr>
          <p:cNvPr id="12" name="TextBox 11">
            <a:extLst>
              <a:ext uri="{FF2B5EF4-FFF2-40B4-BE49-F238E27FC236}">
                <a16:creationId xmlns:a16="http://schemas.microsoft.com/office/drawing/2014/main" id="{869A32A4-2FF4-30F4-B1BC-4DD363CE6EB9}"/>
              </a:ext>
            </a:extLst>
          </p:cNvPr>
          <p:cNvSpPr txBox="1"/>
          <p:nvPr/>
        </p:nvSpPr>
        <p:spPr>
          <a:xfrm>
            <a:off x="632121" y="747183"/>
            <a:ext cx="4831080" cy="707886"/>
          </a:xfrm>
          <a:prstGeom prst="rect">
            <a:avLst/>
          </a:prstGeom>
          <a:noFill/>
        </p:spPr>
        <p:txBody>
          <a:bodyPr wrap="square" rtlCol="0">
            <a:spAutoFit/>
          </a:bodyPr>
          <a:lstStyle/>
          <a:p>
            <a:r>
              <a:rPr lang="en-US" sz="4000">
                <a:latin typeface="Bahnschrift Condensed" panose="020B0502040204020203" pitchFamily="34" charset="0"/>
              </a:rPr>
              <a:t>What do you think?</a:t>
            </a:r>
            <a:endParaRPr lang="en-GB" sz="4000">
              <a:latin typeface="Bahnschrift Condensed" panose="020B0502040204020203" pitchFamily="34" charset="0"/>
            </a:endParaRPr>
          </a:p>
        </p:txBody>
      </p:sp>
      <p:sp>
        <p:nvSpPr>
          <p:cNvPr id="2" name="Oval 1">
            <a:extLst>
              <a:ext uri="{FF2B5EF4-FFF2-40B4-BE49-F238E27FC236}">
                <a16:creationId xmlns:a16="http://schemas.microsoft.com/office/drawing/2014/main" id="{3EE7B1EC-1D79-91D0-1ACA-8A6A06C05EF9}"/>
              </a:ext>
            </a:extLst>
          </p:cNvPr>
          <p:cNvSpPr/>
          <p:nvPr/>
        </p:nvSpPr>
        <p:spPr>
          <a:xfrm>
            <a:off x="9877954" y="2085131"/>
            <a:ext cx="840981" cy="8409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Clock Vector Icons free download in SVG, PNG Format">
            <a:extLst>
              <a:ext uri="{FF2B5EF4-FFF2-40B4-BE49-F238E27FC236}">
                <a16:creationId xmlns:a16="http://schemas.microsoft.com/office/drawing/2014/main" id="{026D089A-B531-2CF5-721F-28FC2F588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848" y="2162025"/>
            <a:ext cx="687191" cy="68719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ED673C82-D486-E8BA-4C87-264B636BDC29}"/>
              </a:ext>
            </a:extLst>
          </p:cNvPr>
          <p:cNvSpPr>
            <a:spLocks noGrp="1"/>
          </p:cNvSpPr>
          <p:nvPr>
            <p:ph type="sldNum" sz="quarter" idx="12"/>
          </p:nvPr>
        </p:nvSpPr>
        <p:spPr/>
        <p:txBody>
          <a:bodyPr/>
          <a:lstStyle/>
          <a:p>
            <a:fld id="{BBDD0F5E-D81F-47BA-A86A-2346A1CD0A72}" type="slidenum">
              <a:rPr lang="en-GB" smtClean="0"/>
              <a:t>14</a:t>
            </a:fld>
            <a:endParaRPr lang="en-GB"/>
          </a:p>
        </p:txBody>
      </p:sp>
    </p:spTree>
    <p:extLst>
      <p:ext uri="{BB962C8B-B14F-4D97-AF65-F5344CB8AC3E}">
        <p14:creationId xmlns:p14="http://schemas.microsoft.com/office/powerpoint/2010/main" val="4588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69B2-FABB-F895-647D-F2EA7C965E78}"/>
              </a:ext>
            </a:extLst>
          </p:cNvPr>
          <p:cNvSpPr>
            <a:spLocks noGrp="1"/>
          </p:cNvSpPr>
          <p:nvPr>
            <p:ph type="title"/>
          </p:nvPr>
        </p:nvSpPr>
        <p:spPr/>
        <p:txBody>
          <a:bodyPr/>
          <a:lstStyle/>
          <a:p>
            <a:r>
              <a:rPr lang="en-GB">
                <a:latin typeface="Bahnschrift Condensed" panose="020B0502040204020203" pitchFamily="34" charset="0"/>
              </a:rPr>
              <a:t>Quiz time</a:t>
            </a:r>
            <a:br>
              <a:rPr lang="en-GB">
                <a:latin typeface="Bahnschrift Condensed" panose="020B0502040204020203" pitchFamily="34" charset="0"/>
              </a:rPr>
            </a:br>
            <a:r>
              <a:rPr lang="en-GB" sz="2800" b="1">
                <a:solidFill>
                  <a:srgbClr val="DDBD00"/>
                </a:solidFill>
                <a:latin typeface="Bahnschrift Condensed" panose="020B0502040204020203" pitchFamily="34" charset="0"/>
              </a:rPr>
              <a:t>True or False </a:t>
            </a:r>
          </a:p>
        </p:txBody>
      </p:sp>
      <p:sp>
        <p:nvSpPr>
          <p:cNvPr id="4" name="Rounded Rectangle 5">
            <a:extLst>
              <a:ext uri="{FF2B5EF4-FFF2-40B4-BE49-F238E27FC236}">
                <a16:creationId xmlns:a16="http://schemas.microsoft.com/office/drawing/2014/main" id="{C13B6515-A1FD-A159-E2A3-0ED28F85477C}"/>
              </a:ext>
            </a:extLst>
          </p:cNvPr>
          <p:cNvSpPr/>
          <p:nvPr/>
        </p:nvSpPr>
        <p:spPr>
          <a:xfrm>
            <a:off x="656492" y="2055814"/>
            <a:ext cx="7331345" cy="1731213"/>
          </a:xfrm>
          <a:prstGeom prst="roundRect">
            <a:avLst/>
          </a:prstGeom>
          <a:solidFill>
            <a:srgbClr val="DD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800" b="1">
              <a:latin typeface="Quicksand" panose="00000500000000000000" pitchFamily="2" charset="0"/>
            </a:endParaRPr>
          </a:p>
          <a:p>
            <a:pPr algn="ctr"/>
            <a:r>
              <a:rPr lang="en-GB" sz="2800" b="1">
                <a:latin typeface="Quicksand" panose="00000500000000000000" pitchFamily="2" charset="0"/>
              </a:rPr>
              <a:t>Using someone else’s Netflix account without permission is a form of online harm? </a:t>
            </a:r>
          </a:p>
          <a:p>
            <a:pPr algn="ctr"/>
            <a:endParaRPr lang="en-US"/>
          </a:p>
        </p:txBody>
      </p:sp>
      <p:sp>
        <p:nvSpPr>
          <p:cNvPr id="8" name="TextBox 7">
            <a:extLst>
              <a:ext uri="{FF2B5EF4-FFF2-40B4-BE49-F238E27FC236}">
                <a16:creationId xmlns:a16="http://schemas.microsoft.com/office/drawing/2014/main" id="{4D166900-3A14-348A-1179-3B80CAAE8364}"/>
              </a:ext>
            </a:extLst>
          </p:cNvPr>
          <p:cNvSpPr txBox="1"/>
          <p:nvPr/>
        </p:nvSpPr>
        <p:spPr>
          <a:xfrm>
            <a:off x="5421086" y="4111677"/>
            <a:ext cx="5692391" cy="2215991"/>
          </a:xfrm>
          <a:prstGeom prst="rect">
            <a:avLst/>
          </a:prstGeom>
          <a:noFill/>
        </p:spPr>
        <p:txBody>
          <a:bodyPr wrap="square">
            <a:spAutoFit/>
          </a:bodyPr>
          <a:lstStyle/>
          <a:p>
            <a:pPr marL="0" indent="0">
              <a:buNone/>
            </a:pPr>
            <a:endParaRPr lang="en-GB">
              <a:latin typeface="Quicksand" panose="00000500000000000000" pitchFamily="2" charset="0"/>
            </a:endParaRPr>
          </a:p>
          <a:p>
            <a:pPr marL="0" indent="0">
              <a:buNone/>
            </a:pPr>
            <a:r>
              <a:rPr lang="en-GB" sz="2000" b="1">
                <a:solidFill>
                  <a:srgbClr val="DDBD00"/>
                </a:solidFill>
                <a:latin typeface="Quicksand" panose="00000500000000000000" pitchFamily="2" charset="0"/>
              </a:rPr>
              <a:t>TRUE</a:t>
            </a:r>
            <a:endParaRPr lang="en-GB" sz="2000">
              <a:latin typeface="Quicksand" panose="00000500000000000000" pitchFamily="2" charset="0"/>
            </a:endParaRPr>
          </a:p>
          <a:p>
            <a:pPr marL="0" indent="0">
              <a:buNone/>
            </a:pPr>
            <a:r>
              <a:rPr lang="en-GB" sz="2000">
                <a:latin typeface="Quicksand" panose="00000500000000000000" pitchFamily="2" charset="0"/>
              </a:rPr>
              <a:t>Yes, using someone else's Netflix account without their permission can be a type of online harm. It’s called </a:t>
            </a:r>
            <a:r>
              <a:rPr lang="en-GB" sz="2000" b="1">
                <a:latin typeface="Quicksand" panose="00000500000000000000" pitchFamily="2" charset="0"/>
              </a:rPr>
              <a:t>unauthorised access</a:t>
            </a:r>
            <a:r>
              <a:rPr lang="en-GB" sz="2000">
                <a:latin typeface="Quicksand" panose="00000500000000000000" pitchFamily="2" charset="0"/>
              </a:rPr>
              <a:t>, which means logging into someone’s account without them knowing or saying it’s okay.</a:t>
            </a:r>
          </a:p>
        </p:txBody>
      </p:sp>
      <p:pic>
        <p:nvPicPr>
          <p:cNvPr id="2050" name="Picture 2" descr="A yellow arc with white background&#10;&#10;AI-generated content may be incorrect.">
            <a:extLst>
              <a:ext uri="{FF2B5EF4-FFF2-40B4-BE49-F238E27FC236}">
                <a16:creationId xmlns:a16="http://schemas.microsoft.com/office/drawing/2014/main" id="{DFB65059-B870-53E1-1DD1-EB598ECC6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419" y="5143499"/>
            <a:ext cx="3429001"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 yellow arc with white background&#10;&#10;AI-generated content may be incorrect.">
            <a:extLst>
              <a:ext uri="{FF2B5EF4-FFF2-40B4-BE49-F238E27FC236}">
                <a16:creationId xmlns:a16="http://schemas.microsoft.com/office/drawing/2014/main" id="{60F290A8-94AF-F0D9-9311-21D1DE3DF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501931" y="0"/>
            <a:ext cx="3429001" cy="17145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C29F084-49C8-1FEC-36BE-9488139A3037}"/>
              </a:ext>
            </a:extLst>
          </p:cNvPr>
          <p:cNvSpPr>
            <a:spLocks noGrp="1"/>
          </p:cNvSpPr>
          <p:nvPr>
            <p:ph type="sldNum" sz="quarter" idx="12"/>
          </p:nvPr>
        </p:nvSpPr>
        <p:spPr/>
        <p:txBody>
          <a:bodyPr/>
          <a:lstStyle/>
          <a:p>
            <a:fld id="{BBDD0F5E-D81F-47BA-A86A-2346A1CD0A72}" type="slidenum">
              <a:rPr lang="en-GB" smtClean="0"/>
              <a:t>15</a:t>
            </a:fld>
            <a:endParaRPr lang="en-GB"/>
          </a:p>
        </p:txBody>
      </p:sp>
    </p:spTree>
    <p:extLst>
      <p:ext uri="{BB962C8B-B14F-4D97-AF65-F5344CB8AC3E}">
        <p14:creationId xmlns:p14="http://schemas.microsoft.com/office/powerpoint/2010/main" val="36527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B3064E-71EC-1C6E-3199-53301B29D9AF}"/>
              </a:ext>
            </a:extLst>
          </p:cNvPr>
          <p:cNvSpPr/>
          <p:nvPr/>
        </p:nvSpPr>
        <p:spPr>
          <a:xfrm>
            <a:off x="-1157288" y="-24856"/>
            <a:ext cx="6278136" cy="6882856"/>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581D1-C1AB-5880-7604-7EA6AD3D93EC}"/>
              </a:ext>
            </a:extLst>
          </p:cNvPr>
          <p:cNvSpPr>
            <a:spLocks noGrp="1"/>
          </p:cNvSpPr>
          <p:nvPr>
            <p:ph type="title"/>
          </p:nvPr>
        </p:nvSpPr>
        <p:spPr>
          <a:xfrm>
            <a:off x="396874" y="865838"/>
            <a:ext cx="3535079" cy="3453465"/>
          </a:xfrm>
        </p:spPr>
        <p:txBody>
          <a:bodyPr>
            <a:normAutofit/>
          </a:bodyPr>
          <a:lstStyle/>
          <a:p>
            <a:r>
              <a:rPr lang="en-GB" sz="4800">
                <a:solidFill>
                  <a:schemeClr val="bg1"/>
                </a:solidFill>
                <a:latin typeface="Bahnschrift Condensed" panose="020B0502040204020203" pitchFamily="34" charset="0"/>
              </a:rPr>
              <a:t>Which online actions become crimes?</a:t>
            </a:r>
          </a:p>
        </p:txBody>
      </p:sp>
      <p:sp>
        <p:nvSpPr>
          <p:cNvPr id="3" name="Content Placeholder 2">
            <a:extLst>
              <a:ext uri="{FF2B5EF4-FFF2-40B4-BE49-F238E27FC236}">
                <a16:creationId xmlns:a16="http://schemas.microsoft.com/office/drawing/2014/main" id="{A6BAF4D7-0E5E-3443-9B61-A2659C8D4614}"/>
              </a:ext>
            </a:extLst>
          </p:cNvPr>
          <p:cNvSpPr>
            <a:spLocks noGrp="1"/>
          </p:cNvSpPr>
          <p:nvPr>
            <p:ph idx="1"/>
          </p:nvPr>
        </p:nvSpPr>
        <p:spPr>
          <a:xfrm>
            <a:off x="5519484" y="2114550"/>
            <a:ext cx="6600396" cy="3214994"/>
          </a:xfrm>
        </p:spPr>
        <p:txBody>
          <a:bodyPr>
            <a:noAutofit/>
          </a:bodyPr>
          <a:lstStyle/>
          <a:p>
            <a:pPr marL="0" indent="0">
              <a:lnSpc>
                <a:spcPct val="150000"/>
              </a:lnSpc>
              <a:buNone/>
            </a:pPr>
            <a:r>
              <a:rPr lang="en-GB" sz="2200">
                <a:solidFill>
                  <a:srgbClr val="DDBD00"/>
                </a:solidFill>
                <a:latin typeface="Bahnschrift Condensed" panose="020B0502040204020203" pitchFamily="34" charset="0"/>
              </a:rPr>
              <a:t>HACKING: GUESSING PASSWORD OR ACCESSING PRIVATE ACCOUNTS</a:t>
            </a:r>
            <a:endParaRPr lang="en-GB" sz="2200">
              <a:solidFill>
                <a:srgbClr val="FFE757"/>
              </a:solidFill>
              <a:latin typeface="Bahnschrift Condensed" panose="020B0502040204020203" pitchFamily="34" charset="0"/>
            </a:endParaRPr>
          </a:p>
          <a:p>
            <a:pPr marL="0" indent="0">
              <a:lnSpc>
                <a:spcPct val="150000"/>
              </a:lnSpc>
              <a:buNone/>
            </a:pPr>
            <a:r>
              <a:rPr lang="en-GB" sz="2200">
                <a:latin typeface="Bahnschrift Condensed" panose="020B0502040204020203" pitchFamily="34" charset="0"/>
              </a:rPr>
              <a:t>SHARING HACKED OR LEAKED INFORMATION</a:t>
            </a:r>
          </a:p>
          <a:p>
            <a:pPr marL="0" indent="0">
              <a:lnSpc>
                <a:spcPct val="150000"/>
              </a:lnSpc>
              <a:buNone/>
            </a:pPr>
            <a:r>
              <a:rPr lang="en-GB" sz="2200">
                <a:solidFill>
                  <a:srgbClr val="DDBD00"/>
                </a:solidFill>
                <a:latin typeface="Bahnschrift Condensed" panose="020B0502040204020203" pitchFamily="34" charset="0"/>
              </a:rPr>
              <a:t>ONLINE HARASSMENT AND BLACKMAIL</a:t>
            </a:r>
            <a:endParaRPr lang="en-GB" sz="2200">
              <a:latin typeface="Bahnschrift Condensed" panose="020B0502040204020203" pitchFamily="34" charset="0"/>
            </a:endParaRPr>
          </a:p>
          <a:p>
            <a:pPr marL="0" indent="0">
              <a:lnSpc>
                <a:spcPct val="150000"/>
              </a:lnSpc>
              <a:buNone/>
            </a:pPr>
            <a:r>
              <a:rPr lang="en-GB" sz="2200">
                <a:latin typeface="Bahnschrift Condensed" panose="020B0502040204020203" pitchFamily="34" charset="0"/>
              </a:rPr>
              <a:t>PARTICIPATING IN SCAMS OR FRAUD</a:t>
            </a:r>
          </a:p>
          <a:p>
            <a:pPr marL="0" indent="0">
              <a:lnSpc>
                <a:spcPct val="150000"/>
              </a:lnSpc>
              <a:buNone/>
            </a:pPr>
            <a:endParaRPr lang="en-GB" sz="2200">
              <a:latin typeface="Quicksand" panose="00000500000000000000" pitchFamily="2" charset="0"/>
            </a:endParaRPr>
          </a:p>
        </p:txBody>
      </p:sp>
      <p:sp>
        <p:nvSpPr>
          <p:cNvPr id="9" name="TextBox 8">
            <a:extLst>
              <a:ext uri="{FF2B5EF4-FFF2-40B4-BE49-F238E27FC236}">
                <a16:creationId xmlns:a16="http://schemas.microsoft.com/office/drawing/2014/main" id="{688B1666-3737-DA83-0C5C-E63592625796}"/>
              </a:ext>
            </a:extLst>
          </p:cNvPr>
          <p:cNvSpPr txBox="1"/>
          <p:nvPr/>
        </p:nvSpPr>
        <p:spPr>
          <a:xfrm>
            <a:off x="430242" y="3749863"/>
            <a:ext cx="3780852" cy="1010598"/>
          </a:xfrm>
          <a:prstGeom prst="rect">
            <a:avLst/>
          </a:prstGeom>
          <a:noFill/>
        </p:spPr>
        <p:txBody>
          <a:bodyPr wrap="square">
            <a:spAutoFit/>
          </a:bodyPr>
          <a:lstStyle/>
          <a:p>
            <a:pPr marL="0" indent="0">
              <a:lnSpc>
                <a:spcPct val="110000"/>
              </a:lnSpc>
              <a:buNone/>
            </a:pPr>
            <a:r>
              <a:rPr lang="en-GB" sz="2800" b="1">
                <a:solidFill>
                  <a:srgbClr val="F6EEBE"/>
                </a:solidFill>
                <a:latin typeface="Bahnschrift Condensed" panose="020B0502040204020203" pitchFamily="34" charset="0"/>
              </a:rPr>
              <a:t>Some online actions aren’t just harmful – they’re illegal.</a:t>
            </a:r>
          </a:p>
        </p:txBody>
      </p:sp>
      <p:pic>
        <p:nvPicPr>
          <p:cNvPr id="16" name="Picture 15" descr="A close up of a cell phone&#10;&#10;Description automatically generated">
            <a:extLst>
              <a:ext uri="{FF2B5EF4-FFF2-40B4-BE49-F238E27FC236}">
                <a16:creationId xmlns:a16="http://schemas.microsoft.com/office/drawing/2014/main" id="{620AB68B-7A0C-4A29-3BC1-E69B8AC86F3E}"/>
              </a:ext>
            </a:extLst>
          </p:cNvPr>
          <p:cNvPicPr>
            <a:picLocks noChangeAspect="1"/>
          </p:cNvPicPr>
          <p:nvPr/>
        </p:nvPicPr>
        <p:blipFill rotWithShape="1">
          <a:blip r:embed="rId2">
            <a:extLst>
              <a:ext uri="{28A0092B-C50C-407E-A947-70E740481C1C}">
                <a14:useLocalDpi xmlns:a14="http://schemas.microsoft.com/office/drawing/2010/main" val="0"/>
              </a:ext>
            </a:extLst>
          </a:blip>
          <a:srcRect t="30819" b="33708"/>
          <a:stretch/>
        </p:blipFill>
        <p:spPr>
          <a:xfrm>
            <a:off x="5120848" y="-24856"/>
            <a:ext cx="7071152" cy="1657350"/>
          </a:xfrm>
          <a:prstGeom prst="rect">
            <a:avLst/>
          </a:prstGeom>
        </p:spPr>
      </p:pic>
      <p:sp>
        <p:nvSpPr>
          <p:cNvPr id="17" name="Rounded Rectangle 6">
            <a:extLst>
              <a:ext uri="{FF2B5EF4-FFF2-40B4-BE49-F238E27FC236}">
                <a16:creationId xmlns:a16="http://schemas.microsoft.com/office/drawing/2014/main" id="{6098B88E-88F8-D31A-4C39-5BC3725A3B08}"/>
              </a:ext>
            </a:extLst>
          </p:cNvPr>
          <p:cNvSpPr/>
          <p:nvPr/>
        </p:nvSpPr>
        <p:spPr>
          <a:xfrm>
            <a:off x="5535287" y="4824602"/>
            <a:ext cx="6242274" cy="1545659"/>
          </a:xfrm>
          <a:prstGeom prst="roundRect">
            <a:avLst/>
          </a:prstGeom>
          <a:solidFill>
            <a:srgbClr val="DDBD00">
              <a:alpha val="256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Quicksand" panose="00000500000000000000" pitchFamily="2" charset="0"/>
            </a:endParaRPr>
          </a:p>
          <a:p>
            <a:pPr algn="ctr"/>
            <a:r>
              <a:rPr lang="en-US">
                <a:solidFill>
                  <a:schemeClr val="tx1"/>
                </a:solidFill>
                <a:latin typeface="Quicksand" panose="00000500000000000000" pitchFamily="2" charset="0"/>
              </a:rPr>
              <a:t>Have you or someone you know ever seen one of these happen online?</a:t>
            </a:r>
          </a:p>
          <a:p>
            <a:pPr algn="ctr"/>
            <a:endParaRPr lang="en-US">
              <a:solidFill>
                <a:schemeClr val="tx1"/>
              </a:solidFill>
              <a:latin typeface="Quicksand" panose="00000500000000000000" pitchFamily="2" charset="0"/>
            </a:endParaRPr>
          </a:p>
          <a:p>
            <a:pPr algn="ctr"/>
            <a:r>
              <a:rPr lang="en-US">
                <a:solidFill>
                  <a:schemeClr val="tx1"/>
                </a:solidFill>
                <a:latin typeface="Quicksand" panose="00000500000000000000" pitchFamily="2" charset="0"/>
              </a:rPr>
              <a:t>What would you do if you did?</a:t>
            </a:r>
          </a:p>
          <a:p>
            <a:pPr algn="ctr"/>
            <a:endParaRPr lang="en-US"/>
          </a:p>
        </p:txBody>
      </p:sp>
      <p:sp>
        <p:nvSpPr>
          <p:cNvPr id="4" name="Rectangle: Rounded Corners 3">
            <a:extLst>
              <a:ext uri="{FF2B5EF4-FFF2-40B4-BE49-F238E27FC236}">
                <a16:creationId xmlns:a16="http://schemas.microsoft.com/office/drawing/2014/main" id="{A83855FA-5F4C-E0DA-9C28-C8129B00604D}"/>
              </a:ext>
            </a:extLst>
          </p:cNvPr>
          <p:cNvSpPr/>
          <p:nvPr/>
        </p:nvSpPr>
        <p:spPr>
          <a:xfrm>
            <a:off x="430242" y="5010951"/>
            <a:ext cx="2343455" cy="650102"/>
          </a:xfrm>
          <a:prstGeom prst="roundRect">
            <a:avLst/>
          </a:prstGeom>
          <a:solidFill>
            <a:srgbClr val="F6EEBE"/>
          </a:solidFill>
          <a:ln>
            <a:solidFill>
              <a:srgbClr val="F6EE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Quicksand" panose="00000500000000000000" pitchFamily="2" charset="0"/>
              </a:rPr>
              <a:t>Click for answers</a:t>
            </a:r>
          </a:p>
        </p:txBody>
      </p:sp>
      <p:sp>
        <p:nvSpPr>
          <p:cNvPr id="5" name="Slide Number Placeholder 4">
            <a:extLst>
              <a:ext uri="{FF2B5EF4-FFF2-40B4-BE49-F238E27FC236}">
                <a16:creationId xmlns:a16="http://schemas.microsoft.com/office/drawing/2014/main" id="{33B5621A-ACA6-1EE1-548C-8AC06D8F65EC}"/>
              </a:ext>
            </a:extLst>
          </p:cNvPr>
          <p:cNvSpPr>
            <a:spLocks noGrp="1"/>
          </p:cNvSpPr>
          <p:nvPr>
            <p:ph type="sldNum" sz="quarter" idx="12"/>
          </p:nvPr>
        </p:nvSpPr>
        <p:spPr/>
        <p:txBody>
          <a:bodyPr/>
          <a:lstStyle/>
          <a:p>
            <a:fld id="{BBDD0F5E-D81F-47BA-A86A-2346A1CD0A72}" type="slidenum">
              <a:rPr lang="en-GB" smtClean="0"/>
              <a:t>16</a:t>
            </a:fld>
            <a:endParaRPr lang="en-GB"/>
          </a:p>
        </p:txBody>
      </p:sp>
    </p:spTree>
    <p:extLst>
      <p:ext uri="{BB962C8B-B14F-4D97-AF65-F5344CB8AC3E}">
        <p14:creationId xmlns:p14="http://schemas.microsoft.com/office/powerpoint/2010/main" val="28128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gavel&#10;&#10;Description automatically generated">
            <a:extLst>
              <a:ext uri="{FF2B5EF4-FFF2-40B4-BE49-F238E27FC236}">
                <a16:creationId xmlns:a16="http://schemas.microsoft.com/office/drawing/2014/main" id="{F9F84986-C867-B300-AEFB-CF8AB192CAAF}"/>
              </a:ext>
            </a:extLst>
          </p:cNvPr>
          <p:cNvPicPr>
            <a:picLocks noChangeAspect="1"/>
          </p:cNvPicPr>
          <p:nvPr/>
        </p:nvPicPr>
        <p:blipFill rotWithShape="1">
          <a:blip r:embed="rId2">
            <a:extLst>
              <a:ext uri="{28A0092B-C50C-407E-A947-70E740481C1C}">
                <a14:useLocalDpi xmlns:a14="http://schemas.microsoft.com/office/drawing/2010/main" val="0"/>
              </a:ext>
            </a:extLst>
          </a:blip>
          <a:srcRect l="11719" r="51824"/>
          <a:stretch/>
        </p:blipFill>
        <p:spPr>
          <a:xfrm>
            <a:off x="0" y="0"/>
            <a:ext cx="5732835" cy="6858000"/>
          </a:xfrm>
          <a:prstGeom prst="rect">
            <a:avLst/>
          </a:prstGeom>
        </p:spPr>
      </p:pic>
      <p:sp>
        <p:nvSpPr>
          <p:cNvPr id="4" name="Rectangle 3">
            <a:extLst>
              <a:ext uri="{FF2B5EF4-FFF2-40B4-BE49-F238E27FC236}">
                <a16:creationId xmlns:a16="http://schemas.microsoft.com/office/drawing/2014/main" id="{3438B6B8-55F1-5B59-4957-E3B0EB07B9D0}"/>
              </a:ext>
            </a:extLst>
          </p:cNvPr>
          <p:cNvSpPr/>
          <p:nvPr/>
        </p:nvSpPr>
        <p:spPr>
          <a:xfrm>
            <a:off x="0" y="0"/>
            <a:ext cx="5732835" cy="6858000"/>
          </a:xfrm>
          <a:prstGeom prst="rect">
            <a:avLst/>
          </a:prstGeom>
          <a:solidFill>
            <a:srgbClr val="DDBD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67FA1"/>
              </a:solidFill>
            </a:endParaRPr>
          </a:p>
        </p:txBody>
      </p:sp>
      <p:sp>
        <p:nvSpPr>
          <p:cNvPr id="2" name="Title 1">
            <a:extLst>
              <a:ext uri="{FF2B5EF4-FFF2-40B4-BE49-F238E27FC236}">
                <a16:creationId xmlns:a16="http://schemas.microsoft.com/office/drawing/2014/main" id="{E12424C4-47A6-5FA9-D3E2-689F9F195656}"/>
              </a:ext>
            </a:extLst>
          </p:cNvPr>
          <p:cNvSpPr>
            <a:spLocks noGrp="1"/>
          </p:cNvSpPr>
          <p:nvPr>
            <p:ph type="title"/>
          </p:nvPr>
        </p:nvSpPr>
        <p:spPr>
          <a:xfrm>
            <a:off x="532463" y="5005140"/>
            <a:ext cx="4667907" cy="1325563"/>
          </a:xfrm>
        </p:spPr>
        <p:txBody>
          <a:bodyPr>
            <a:normAutofit fontScale="90000"/>
          </a:bodyPr>
          <a:lstStyle/>
          <a:p>
            <a:r>
              <a:rPr lang="en-GB" b="1">
                <a:solidFill>
                  <a:schemeClr val="bg1"/>
                </a:solidFill>
                <a:latin typeface="Bahnschrift Condensed" panose="020B0502040204020203" pitchFamily="34" charset="0"/>
              </a:rPr>
              <a:t>Consequences of engaging in online harm </a:t>
            </a:r>
          </a:p>
        </p:txBody>
      </p:sp>
      <p:sp>
        <p:nvSpPr>
          <p:cNvPr id="3" name="Content Placeholder 2">
            <a:extLst>
              <a:ext uri="{FF2B5EF4-FFF2-40B4-BE49-F238E27FC236}">
                <a16:creationId xmlns:a16="http://schemas.microsoft.com/office/drawing/2014/main" id="{385D928A-9273-A22E-C5ED-366D3D538B84}"/>
              </a:ext>
            </a:extLst>
          </p:cNvPr>
          <p:cNvSpPr>
            <a:spLocks noGrp="1"/>
          </p:cNvSpPr>
          <p:nvPr>
            <p:ph idx="1"/>
          </p:nvPr>
        </p:nvSpPr>
        <p:spPr>
          <a:xfrm>
            <a:off x="6265298" y="834381"/>
            <a:ext cx="5505924" cy="5189238"/>
          </a:xfrm>
        </p:spPr>
        <p:txBody>
          <a:bodyPr>
            <a:normAutofit fontScale="92500" lnSpcReduction="10000"/>
          </a:bodyPr>
          <a:lstStyle/>
          <a:p>
            <a:pPr marL="0" indent="0">
              <a:lnSpc>
                <a:spcPct val="120000"/>
              </a:lnSpc>
              <a:buNone/>
            </a:pPr>
            <a:r>
              <a:rPr lang="en-GB" b="1" i="0">
                <a:effectLst/>
                <a:latin typeface="Quicksand" panose="00000500000000000000" pitchFamily="2" charset="0"/>
              </a:rPr>
              <a:t>The Computer Misuse Act 1990 </a:t>
            </a:r>
            <a:r>
              <a:rPr lang="en-GB" b="0" i="0">
                <a:effectLst/>
                <a:latin typeface="Quicksand" panose="00000500000000000000" pitchFamily="2" charset="0"/>
              </a:rPr>
              <a:t>is the main law dealing with cybercrime.</a:t>
            </a:r>
          </a:p>
          <a:p>
            <a:pPr marL="0" indent="0">
              <a:lnSpc>
                <a:spcPct val="120000"/>
              </a:lnSpc>
              <a:buNone/>
            </a:pPr>
            <a:endParaRPr lang="en-GB">
              <a:latin typeface="Quicksand" panose="00000500000000000000" pitchFamily="2" charset="0"/>
            </a:endParaRPr>
          </a:p>
          <a:p>
            <a:pPr marL="0" indent="0">
              <a:lnSpc>
                <a:spcPct val="120000"/>
              </a:lnSpc>
              <a:buNone/>
            </a:pPr>
            <a:r>
              <a:rPr lang="en-GB" b="0" i="0">
                <a:effectLst/>
                <a:latin typeface="Quicksand" panose="00000500000000000000" pitchFamily="2" charset="0"/>
              </a:rPr>
              <a:t>Unauthorised access to computer material can result in up to </a:t>
            </a:r>
            <a:r>
              <a:rPr lang="en-GB" b="1" i="0">
                <a:solidFill>
                  <a:srgbClr val="DDBD00"/>
                </a:solidFill>
                <a:effectLst/>
                <a:latin typeface="Quicksand" panose="00000500000000000000" pitchFamily="2" charset="0"/>
              </a:rPr>
              <a:t>two years </a:t>
            </a:r>
            <a:r>
              <a:rPr lang="en-GB" b="0" i="0">
                <a:effectLst/>
                <a:latin typeface="Quicksand" panose="00000500000000000000" pitchFamily="2" charset="0"/>
              </a:rPr>
              <a:t>in prison.</a:t>
            </a:r>
          </a:p>
          <a:p>
            <a:pPr marL="0" indent="0">
              <a:lnSpc>
                <a:spcPct val="120000"/>
              </a:lnSpc>
              <a:buNone/>
            </a:pPr>
            <a:endParaRPr lang="en-GB">
              <a:latin typeface="Quicksand" panose="00000500000000000000" pitchFamily="2" charset="0"/>
            </a:endParaRPr>
          </a:p>
          <a:p>
            <a:pPr marL="0" indent="0">
              <a:lnSpc>
                <a:spcPct val="120000"/>
              </a:lnSpc>
              <a:buNone/>
            </a:pPr>
            <a:r>
              <a:rPr lang="en-GB" b="0" i="0">
                <a:effectLst/>
                <a:latin typeface="Quicksand" panose="00000500000000000000" pitchFamily="2" charset="0"/>
              </a:rPr>
              <a:t>More serious offenses can lead to up to </a:t>
            </a:r>
            <a:r>
              <a:rPr lang="en-GB" b="1" i="0">
                <a:solidFill>
                  <a:srgbClr val="DDBD00"/>
                </a:solidFill>
                <a:effectLst/>
                <a:latin typeface="Quicksand" panose="00000500000000000000" pitchFamily="2" charset="0"/>
              </a:rPr>
              <a:t>ten years </a:t>
            </a:r>
            <a:r>
              <a:rPr lang="en-GB" b="0" i="0">
                <a:effectLst/>
                <a:latin typeface="Quicksand" panose="00000500000000000000" pitchFamily="2" charset="0"/>
              </a:rPr>
              <a:t>in prison.</a:t>
            </a:r>
          </a:p>
          <a:p>
            <a:pPr marL="0" indent="0">
              <a:buNone/>
            </a:pPr>
            <a:endParaRPr lang="en-GB">
              <a:latin typeface="Quicksand" panose="00000500000000000000" pitchFamily="2" charset="0"/>
            </a:endParaRPr>
          </a:p>
          <a:p>
            <a:pPr marL="0" indent="0">
              <a:buNone/>
            </a:pPr>
            <a:endParaRPr lang="en-GB">
              <a:latin typeface="Quicksand" panose="00000500000000000000" pitchFamily="2" charset="0"/>
            </a:endParaRPr>
          </a:p>
          <a:p>
            <a:pPr marL="0" indent="0">
              <a:buNone/>
            </a:pPr>
            <a:endParaRPr lang="en-GB">
              <a:latin typeface="Quicksand" panose="00000500000000000000" pitchFamily="2" charset="0"/>
            </a:endParaRPr>
          </a:p>
          <a:p>
            <a:pPr marL="0" indent="0">
              <a:buNone/>
            </a:pPr>
            <a:endParaRPr lang="en-GB">
              <a:latin typeface="Quicksand" panose="00000500000000000000" pitchFamily="2" charset="0"/>
            </a:endParaRPr>
          </a:p>
        </p:txBody>
      </p:sp>
      <p:sp>
        <p:nvSpPr>
          <p:cNvPr id="5" name="Slide Number Placeholder 4">
            <a:extLst>
              <a:ext uri="{FF2B5EF4-FFF2-40B4-BE49-F238E27FC236}">
                <a16:creationId xmlns:a16="http://schemas.microsoft.com/office/drawing/2014/main" id="{BEEA5CCD-460D-5448-C647-93085D6ADB82}"/>
              </a:ext>
            </a:extLst>
          </p:cNvPr>
          <p:cNvSpPr>
            <a:spLocks noGrp="1"/>
          </p:cNvSpPr>
          <p:nvPr>
            <p:ph type="sldNum" sz="quarter" idx="12"/>
          </p:nvPr>
        </p:nvSpPr>
        <p:spPr/>
        <p:txBody>
          <a:bodyPr/>
          <a:lstStyle/>
          <a:p>
            <a:fld id="{BBDD0F5E-D81F-47BA-A86A-2346A1CD0A72}" type="slidenum">
              <a:rPr lang="en-GB" smtClean="0"/>
              <a:t>17</a:t>
            </a:fld>
            <a:endParaRPr lang="en-GB"/>
          </a:p>
        </p:txBody>
      </p:sp>
    </p:spTree>
    <p:extLst>
      <p:ext uri="{BB962C8B-B14F-4D97-AF65-F5344CB8AC3E}">
        <p14:creationId xmlns:p14="http://schemas.microsoft.com/office/powerpoint/2010/main" val="204326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avel&#10;&#10;Description automatically generated">
            <a:extLst>
              <a:ext uri="{FF2B5EF4-FFF2-40B4-BE49-F238E27FC236}">
                <a16:creationId xmlns:a16="http://schemas.microsoft.com/office/drawing/2014/main" id="{12340A17-DC82-F6BA-38A5-9FF2C8A98915}"/>
              </a:ext>
            </a:extLst>
          </p:cNvPr>
          <p:cNvPicPr>
            <a:picLocks noChangeAspect="1"/>
          </p:cNvPicPr>
          <p:nvPr/>
        </p:nvPicPr>
        <p:blipFill rotWithShape="1">
          <a:blip r:embed="rId2">
            <a:extLst>
              <a:ext uri="{28A0092B-C50C-407E-A947-70E740481C1C}">
                <a14:useLocalDpi xmlns:a14="http://schemas.microsoft.com/office/drawing/2010/main" val="0"/>
              </a:ext>
            </a:extLst>
          </a:blip>
          <a:srcRect l="11719" r="51824"/>
          <a:stretch/>
        </p:blipFill>
        <p:spPr>
          <a:xfrm>
            <a:off x="-27885" y="0"/>
            <a:ext cx="5760720" cy="6858000"/>
          </a:xfrm>
          <a:prstGeom prst="rect">
            <a:avLst/>
          </a:prstGeom>
        </p:spPr>
      </p:pic>
      <p:sp>
        <p:nvSpPr>
          <p:cNvPr id="4" name="Rectangle 3">
            <a:extLst>
              <a:ext uri="{FF2B5EF4-FFF2-40B4-BE49-F238E27FC236}">
                <a16:creationId xmlns:a16="http://schemas.microsoft.com/office/drawing/2014/main" id="{9FC348AA-B882-B501-93EE-40E695CC41F2}"/>
              </a:ext>
            </a:extLst>
          </p:cNvPr>
          <p:cNvSpPr/>
          <p:nvPr/>
        </p:nvSpPr>
        <p:spPr>
          <a:xfrm>
            <a:off x="-55770" y="0"/>
            <a:ext cx="5816490" cy="6858000"/>
          </a:xfrm>
          <a:prstGeom prst="rect">
            <a:avLst/>
          </a:prstGeom>
          <a:solidFill>
            <a:srgbClr val="DDBD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67FA1"/>
              </a:solidFill>
            </a:endParaRPr>
          </a:p>
        </p:txBody>
      </p:sp>
      <p:sp>
        <p:nvSpPr>
          <p:cNvPr id="8" name="Title 1">
            <a:extLst>
              <a:ext uri="{FF2B5EF4-FFF2-40B4-BE49-F238E27FC236}">
                <a16:creationId xmlns:a16="http://schemas.microsoft.com/office/drawing/2014/main" id="{4C619E6B-4832-69E9-9E50-88F88FF5376F}"/>
              </a:ext>
            </a:extLst>
          </p:cNvPr>
          <p:cNvSpPr>
            <a:spLocks noGrp="1"/>
          </p:cNvSpPr>
          <p:nvPr>
            <p:ph type="title"/>
          </p:nvPr>
        </p:nvSpPr>
        <p:spPr>
          <a:xfrm>
            <a:off x="518521" y="5405190"/>
            <a:ext cx="4667907" cy="1325563"/>
          </a:xfrm>
        </p:spPr>
        <p:txBody>
          <a:bodyPr>
            <a:normAutofit/>
          </a:bodyPr>
          <a:lstStyle/>
          <a:p>
            <a:r>
              <a:rPr lang="en-US" b="1">
                <a:solidFill>
                  <a:schemeClr val="bg1"/>
                </a:solidFill>
                <a:latin typeface="Bahnschrift Condensed" panose="020B0502040204020203" pitchFamily="34" charset="0"/>
              </a:rPr>
              <a:t>What the law says…</a:t>
            </a:r>
            <a:endParaRPr lang="en-GB" b="1">
              <a:solidFill>
                <a:schemeClr val="bg1"/>
              </a:solidFill>
              <a:latin typeface="Bahnschrift Condensed" panose="020B0502040204020203" pitchFamily="34" charset="0"/>
            </a:endParaRPr>
          </a:p>
        </p:txBody>
      </p:sp>
      <p:sp>
        <p:nvSpPr>
          <p:cNvPr id="9" name="Content Placeholder 2">
            <a:extLst>
              <a:ext uri="{FF2B5EF4-FFF2-40B4-BE49-F238E27FC236}">
                <a16:creationId xmlns:a16="http://schemas.microsoft.com/office/drawing/2014/main" id="{8CD0B932-7A61-DA62-2667-6E0A381E50D2}"/>
              </a:ext>
            </a:extLst>
          </p:cNvPr>
          <p:cNvSpPr txBox="1">
            <a:spLocks/>
          </p:cNvSpPr>
          <p:nvPr/>
        </p:nvSpPr>
        <p:spPr>
          <a:xfrm>
            <a:off x="6307126" y="1375648"/>
            <a:ext cx="5366353" cy="51009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GB">
              <a:latin typeface="Quicksand" panose="00000500000000000000" pitchFamily="2" charset="0"/>
            </a:endParaRPr>
          </a:p>
          <a:p>
            <a:pPr marL="0" indent="0">
              <a:lnSpc>
                <a:spcPct val="120000"/>
              </a:lnSpc>
              <a:buNone/>
            </a:pPr>
            <a:r>
              <a:rPr lang="en-GB">
                <a:latin typeface="Quicksand" panose="00000500000000000000" pitchFamily="2" charset="0"/>
              </a:rPr>
              <a:t>If someone spreads a computer virus on purpose, how long do you think they could go to prison for?</a:t>
            </a:r>
          </a:p>
          <a:p>
            <a:pPr marL="0" indent="0">
              <a:lnSpc>
                <a:spcPct val="120000"/>
              </a:lnSpc>
              <a:buNone/>
            </a:pPr>
            <a:endParaRPr lang="en-GB">
              <a:latin typeface="Quicksand" panose="00000500000000000000" pitchFamily="2" charset="0"/>
            </a:endParaRPr>
          </a:p>
          <a:p>
            <a:pPr marL="0" indent="0">
              <a:lnSpc>
                <a:spcPct val="120000"/>
              </a:lnSpc>
              <a:buNone/>
            </a:pPr>
            <a:r>
              <a:rPr lang="en-GB" b="1">
                <a:solidFill>
                  <a:srgbClr val="DDBD00"/>
                </a:solidFill>
                <a:latin typeface="Quicksand" panose="00000500000000000000" pitchFamily="2" charset="0"/>
              </a:rPr>
              <a:t>10 years.</a:t>
            </a:r>
          </a:p>
          <a:p>
            <a:pPr marL="0" indent="0">
              <a:lnSpc>
                <a:spcPct val="120000"/>
              </a:lnSpc>
              <a:buNone/>
            </a:pPr>
            <a:endParaRPr lang="en-GB" b="1">
              <a:latin typeface="Quicksand" panose="00000500000000000000" pitchFamily="2" charset="0"/>
            </a:endParaRPr>
          </a:p>
          <a:p>
            <a:pPr marL="0" indent="0">
              <a:lnSpc>
                <a:spcPct val="120000"/>
              </a:lnSpc>
              <a:buNone/>
            </a:pPr>
            <a:r>
              <a:rPr lang="en-GB">
                <a:latin typeface="Quicksand" panose="00000500000000000000" pitchFamily="2" charset="0"/>
              </a:rPr>
              <a:t>What about guessing passwords to an account? Do you think it’s prison time or just a fine?</a:t>
            </a:r>
          </a:p>
          <a:p>
            <a:pPr marL="0" indent="0">
              <a:lnSpc>
                <a:spcPct val="120000"/>
              </a:lnSpc>
              <a:buNone/>
            </a:pPr>
            <a:endParaRPr lang="en-GB">
              <a:latin typeface="Quicksand" panose="00000500000000000000" pitchFamily="2" charset="0"/>
            </a:endParaRPr>
          </a:p>
          <a:p>
            <a:pPr marL="0" indent="0">
              <a:lnSpc>
                <a:spcPct val="120000"/>
              </a:lnSpc>
              <a:buNone/>
            </a:pPr>
            <a:r>
              <a:rPr lang="en-GB" b="1">
                <a:solidFill>
                  <a:srgbClr val="DDBD00"/>
                </a:solidFill>
                <a:latin typeface="Quicksand" panose="00000500000000000000" pitchFamily="2" charset="0"/>
              </a:rPr>
              <a:t>Can be both, depending on the severity; 2-year sentence or a fine .</a:t>
            </a:r>
          </a:p>
        </p:txBody>
      </p:sp>
      <p:sp>
        <p:nvSpPr>
          <p:cNvPr id="2" name="TextBox 1">
            <a:extLst>
              <a:ext uri="{FF2B5EF4-FFF2-40B4-BE49-F238E27FC236}">
                <a16:creationId xmlns:a16="http://schemas.microsoft.com/office/drawing/2014/main" id="{761436AC-2FAE-032E-753E-925268BC7452}"/>
              </a:ext>
            </a:extLst>
          </p:cNvPr>
          <p:cNvSpPr txBox="1"/>
          <p:nvPr/>
        </p:nvSpPr>
        <p:spPr>
          <a:xfrm>
            <a:off x="6279241" y="901414"/>
            <a:ext cx="3765755" cy="615553"/>
          </a:xfrm>
          <a:prstGeom prst="rect">
            <a:avLst/>
          </a:prstGeom>
          <a:noFill/>
        </p:spPr>
        <p:txBody>
          <a:bodyPr wrap="square" rtlCol="0">
            <a:spAutoFit/>
          </a:bodyPr>
          <a:lstStyle/>
          <a:p>
            <a:r>
              <a:rPr lang="en-GB" sz="3400">
                <a:latin typeface="Bahnschrift Condensed" panose="020B0502040204020203" pitchFamily="34" charset="0"/>
              </a:rPr>
              <a:t>What do you think?</a:t>
            </a:r>
          </a:p>
        </p:txBody>
      </p:sp>
      <p:sp>
        <p:nvSpPr>
          <p:cNvPr id="3" name="Rectangle: Rounded Corners 2">
            <a:extLst>
              <a:ext uri="{FF2B5EF4-FFF2-40B4-BE49-F238E27FC236}">
                <a16:creationId xmlns:a16="http://schemas.microsoft.com/office/drawing/2014/main" id="{23AABF5B-7B3B-6EC1-3CA8-CEC10B011C07}"/>
              </a:ext>
            </a:extLst>
          </p:cNvPr>
          <p:cNvSpPr/>
          <p:nvPr/>
        </p:nvSpPr>
        <p:spPr>
          <a:xfrm>
            <a:off x="9729480" y="381452"/>
            <a:ext cx="2064775" cy="422787"/>
          </a:xfrm>
          <a:prstGeom prst="roundRect">
            <a:avLst/>
          </a:prstGeom>
          <a:solidFill>
            <a:schemeClr val="bg1"/>
          </a:solidFill>
          <a:ln>
            <a:solidFill>
              <a:srgbClr val="DD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Click for answers</a:t>
            </a:r>
          </a:p>
        </p:txBody>
      </p:sp>
      <p:sp>
        <p:nvSpPr>
          <p:cNvPr id="6" name="Slide Number Placeholder 5">
            <a:extLst>
              <a:ext uri="{FF2B5EF4-FFF2-40B4-BE49-F238E27FC236}">
                <a16:creationId xmlns:a16="http://schemas.microsoft.com/office/drawing/2014/main" id="{FEBE39D0-DDC8-099F-5714-F8541E146A36}"/>
              </a:ext>
            </a:extLst>
          </p:cNvPr>
          <p:cNvSpPr>
            <a:spLocks noGrp="1"/>
          </p:cNvSpPr>
          <p:nvPr>
            <p:ph type="sldNum" sz="quarter" idx="12"/>
          </p:nvPr>
        </p:nvSpPr>
        <p:spPr/>
        <p:txBody>
          <a:bodyPr/>
          <a:lstStyle/>
          <a:p>
            <a:fld id="{BBDD0F5E-D81F-47BA-A86A-2346A1CD0A72}" type="slidenum">
              <a:rPr lang="en-GB" smtClean="0"/>
              <a:t>18</a:t>
            </a:fld>
            <a:endParaRPr lang="en-GB"/>
          </a:p>
        </p:txBody>
      </p:sp>
    </p:spTree>
    <p:extLst>
      <p:ext uri="{BB962C8B-B14F-4D97-AF65-F5344CB8AC3E}">
        <p14:creationId xmlns:p14="http://schemas.microsoft.com/office/powerpoint/2010/main" val="20664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7" end="7"/>
                                            </p:txEl>
                                          </p:spTgt>
                                        </p:tgtEl>
                                        <p:attrNameLst>
                                          <p:attrName>style.visibility</p:attrName>
                                        </p:attrNameLst>
                                      </p:cBhvr>
                                      <p:to>
                                        <p:strVal val="visible"/>
                                      </p:to>
                                    </p:set>
                                    <p:animEffect transition="in" filter="fade">
                                      <p:cBhvr>
                                        <p:cTn id="1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AFE464D-7081-4312-354D-65C39129ED17}"/>
              </a:ext>
            </a:extLst>
          </p:cNvPr>
          <p:cNvSpPr txBox="1"/>
          <p:nvPr/>
        </p:nvSpPr>
        <p:spPr>
          <a:xfrm>
            <a:off x="793296" y="5332328"/>
            <a:ext cx="4812167" cy="787908"/>
          </a:xfrm>
          <a:prstGeom prst="rect">
            <a:avLst/>
          </a:prstGeom>
          <a:noFill/>
        </p:spPr>
        <p:txBody>
          <a:bodyPr wrap="square">
            <a:spAutoFit/>
          </a:bodyPr>
          <a:lstStyle/>
          <a:p>
            <a:pPr>
              <a:lnSpc>
                <a:spcPct val="150000"/>
              </a:lnSpc>
            </a:pPr>
            <a:r>
              <a:rPr lang="en-GB" sz="1600" b="0" i="0">
                <a:solidFill>
                  <a:srgbClr val="1D1C1D"/>
                </a:solidFill>
                <a:effectLst/>
                <a:latin typeface="Quicksand" panose="00000500000000000000" pitchFamily="2" charset="0"/>
              </a:rPr>
              <a:t>If you're having trouble accessing the video, here's a direct link:</a:t>
            </a:r>
            <a:endParaRPr lang="en-GB" sz="1600">
              <a:latin typeface="Quicksand" panose="00000500000000000000" pitchFamily="2" charset="0"/>
            </a:endParaRPr>
          </a:p>
        </p:txBody>
      </p:sp>
      <p:sp>
        <p:nvSpPr>
          <p:cNvPr id="4" name="Rectangle 3">
            <a:extLst>
              <a:ext uri="{FF2B5EF4-FFF2-40B4-BE49-F238E27FC236}">
                <a16:creationId xmlns:a16="http://schemas.microsoft.com/office/drawing/2014/main" id="{B6A4DD22-AC81-5542-F9A5-C7EA74EA6D2A}"/>
              </a:ext>
            </a:extLst>
          </p:cNvPr>
          <p:cNvSpPr/>
          <p:nvPr/>
        </p:nvSpPr>
        <p:spPr>
          <a:xfrm>
            <a:off x="0" y="-1"/>
            <a:ext cx="12192000" cy="2443163"/>
          </a:xfrm>
          <a:prstGeom prst="rect">
            <a:avLst/>
          </a:prstGeom>
          <a:solidFill>
            <a:srgbClr val="DDBD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9DD76F6F-424A-C694-5101-EE7564C564F2}"/>
              </a:ext>
            </a:extLst>
          </p:cNvPr>
          <p:cNvSpPr>
            <a:spLocks noGrp="1"/>
          </p:cNvSpPr>
          <p:nvPr>
            <p:ph type="title"/>
          </p:nvPr>
        </p:nvSpPr>
        <p:spPr>
          <a:xfrm>
            <a:off x="738187" y="636798"/>
            <a:ext cx="10515600" cy="1325563"/>
          </a:xfrm>
        </p:spPr>
        <p:txBody>
          <a:bodyPr/>
          <a:lstStyle/>
          <a:p>
            <a:r>
              <a:rPr lang="en-GB">
                <a:latin typeface="Bahnschrift Condensed" panose="020B0502040204020203" pitchFamily="34" charset="0"/>
              </a:rPr>
              <a:t>Sharing nudes or pictures </a:t>
            </a:r>
            <a:br>
              <a:rPr lang="en-GB">
                <a:latin typeface="Bahnschrift Condensed" panose="020B0502040204020203" pitchFamily="34" charset="0"/>
              </a:rPr>
            </a:br>
            <a:r>
              <a:rPr lang="en-GB">
                <a:latin typeface="Bahnschrift Condensed" panose="020B0502040204020203" pitchFamily="34" charset="0"/>
              </a:rPr>
              <a:t>without consent </a:t>
            </a:r>
          </a:p>
        </p:txBody>
      </p:sp>
      <p:sp>
        <p:nvSpPr>
          <p:cNvPr id="3" name="Content Placeholder 2">
            <a:extLst>
              <a:ext uri="{FF2B5EF4-FFF2-40B4-BE49-F238E27FC236}">
                <a16:creationId xmlns:a16="http://schemas.microsoft.com/office/drawing/2014/main" id="{0EBF6C90-3661-6F7A-5A91-3E67CF8F2ED3}"/>
              </a:ext>
            </a:extLst>
          </p:cNvPr>
          <p:cNvSpPr>
            <a:spLocks noGrp="1"/>
          </p:cNvSpPr>
          <p:nvPr>
            <p:ph idx="1"/>
          </p:nvPr>
        </p:nvSpPr>
        <p:spPr>
          <a:xfrm>
            <a:off x="762681" y="2349765"/>
            <a:ext cx="4985657" cy="3512293"/>
          </a:xfrm>
        </p:spPr>
        <p:txBody>
          <a:bodyPr>
            <a:normAutofit/>
          </a:bodyPr>
          <a:lstStyle/>
          <a:p>
            <a:pPr>
              <a:lnSpc>
                <a:spcPct val="120000"/>
              </a:lnSpc>
            </a:pPr>
            <a:endParaRPr lang="en-GB">
              <a:latin typeface="Quicksand" panose="020F0502020204030204" pitchFamily="2" charset="0"/>
            </a:endParaRPr>
          </a:p>
          <a:p>
            <a:pPr marL="0" indent="0">
              <a:lnSpc>
                <a:spcPct val="120000"/>
              </a:lnSpc>
              <a:buNone/>
            </a:pPr>
            <a:r>
              <a:rPr lang="en-GB">
                <a:latin typeface="Bahnschrift Condensed" panose="020B0502040204020203" pitchFamily="34" charset="0"/>
              </a:rPr>
              <a:t>Sharing pictures without consent is </a:t>
            </a:r>
            <a:r>
              <a:rPr lang="en-GB">
                <a:solidFill>
                  <a:srgbClr val="DDBD00"/>
                </a:solidFill>
                <a:latin typeface="Bahnschrift Condensed" panose="020B0502040204020203" pitchFamily="34" charset="0"/>
              </a:rPr>
              <a:t>illegal. </a:t>
            </a:r>
            <a:r>
              <a:rPr lang="en-GB">
                <a:latin typeface="Bahnschrift Condensed" panose="020B0502040204020203" pitchFamily="34" charset="0"/>
              </a:rPr>
              <a:t>Once shared, you </a:t>
            </a:r>
            <a:r>
              <a:rPr lang="en-GB">
                <a:solidFill>
                  <a:srgbClr val="DDBD00"/>
                </a:solidFill>
                <a:latin typeface="Bahnschrift Condensed" panose="020B0502040204020203" pitchFamily="34" charset="0"/>
              </a:rPr>
              <a:t>lose control </a:t>
            </a:r>
            <a:r>
              <a:rPr lang="en-GB">
                <a:latin typeface="Bahnschrift Condensed" panose="020B0502040204020203" pitchFamily="34" charset="0"/>
              </a:rPr>
              <a:t>over them. Deepfakes can use harmless photos to create </a:t>
            </a:r>
            <a:r>
              <a:rPr lang="en-GB">
                <a:solidFill>
                  <a:srgbClr val="DDBD00"/>
                </a:solidFill>
                <a:latin typeface="Bahnschrift Condensed" panose="020B0502040204020203" pitchFamily="34" charset="0"/>
              </a:rPr>
              <a:t>fake, harmful </a:t>
            </a:r>
            <a:r>
              <a:rPr lang="en-GB">
                <a:latin typeface="Bahnschrift Condensed" panose="020B0502040204020203" pitchFamily="34" charset="0"/>
              </a:rPr>
              <a:t>content.</a:t>
            </a: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20F0502020204030204" pitchFamily="2" charset="0"/>
            </a:endParaRPr>
          </a:p>
          <a:p>
            <a:pPr marL="0" indent="0">
              <a:buNone/>
            </a:pPr>
            <a:endParaRPr lang="en-GB">
              <a:latin typeface="Quicksand" panose="00000500000000000000" pitchFamily="2" charset="0"/>
            </a:endParaRPr>
          </a:p>
        </p:txBody>
      </p:sp>
      <p:pic>
        <p:nvPicPr>
          <p:cNvPr id="7" name="Graphic 6">
            <a:extLst>
              <a:ext uri="{FF2B5EF4-FFF2-40B4-BE49-F238E27FC236}">
                <a16:creationId xmlns:a16="http://schemas.microsoft.com/office/drawing/2014/main" id="{0F8E6F8A-3159-F0DC-D5CB-149A9CA137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3663" y="1485731"/>
            <a:ext cx="4910137" cy="4200994"/>
          </a:xfrm>
          <a:prstGeom prst="rect">
            <a:avLst/>
          </a:prstGeom>
        </p:spPr>
      </p:pic>
      <p:sp>
        <p:nvSpPr>
          <p:cNvPr id="9" name="Content Placeholder 6">
            <a:extLst>
              <a:ext uri="{FF2B5EF4-FFF2-40B4-BE49-F238E27FC236}">
                <a16:creationId xmlns:a16="http://schemas.microsoft.com/office/drawing/2014/main" id="{62EC2287-DB34-9A8D-2BDF-6AAE9469CEB1}"/>
              </a:ext>
            </a:extLst>
          </p:cNvPr>
          <p:cNvSpPr txBox="1">
            <a:spLocks/>
          </p:cNvSpPr>
          <p:nvPr/>
        </p:nvSpPr>
        <p:spPr>
          <a:xfrm>
            <a:off x="6987111" y="2046332"/>
            <a:ext cx="3823239" cy="827320"/>
          </a:xfrm>
          <a:prstGeom prst="rect">
            <a:avLst/>
          </a:prstGeom>
        </p:spPr>
        <p:txBody>
          <a:bodyPr vert="horz" lIns="91440" tIns="45720" rIns="91440" bIns="45720" rtlCol="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a:solidFill>
                  <a:srgbClr val="DDBD00"/>
                </a:solidFill>
                <a:latin typeface="Quicksand" pitchFamily="2" charset="77"/>
              </a:rPr>
              <a:t>Message Received – part 1</a:t>
            </a:r>
            <a:endParaRPr lang="en-GB" sz="1400" b="1">
              <a:solidFill>
                <a:srgbClr val="DDBD00"/>
              </a:solidFill>
              <a:latin typeface="Quicksand" pitchFamily="2" charset="77"/>
            </a:endParaRPr>
          </a:p>
        </p:txBody>
      </p:sp>
      <p:sp>
        <p:nvSpPr>
          <p:cNvPr id="6" name="TextBox 5">
            <a:extLst>
              <a:ext uri="{FF2B5EF4-FFF2-40B4-BE49-F238E27FC236}">
                <a16:creationId xmlns:a16="http://schemas.microsoft.com/office/drawing/2014/main" id="{7BB63FA0-AA11-5890-9BF2-2E1190C8E83A}"/>
              </a:ext>
            </a:extLst>
          </p:cNvPr>
          <p:cNvSpPr txBox="1"/>
          <p:nvPr/>
        </p:nvSpPr>
        <p:spPr>
          <a:xfrm>
            <a:off x="2600942" y="5769146"/>
            <a:ext cx="2094271" cy="338554"/>
          </a:xfrm>
          <a:prstGeom prst="rect">
            <a:avLst/>
          </a:prstGeom>
          <a:noFill/>
        </p:spPr>
        <p:txBody>
          <a:bodyPr wrap="square">
            <a:spAutoFit/>
          </a:bodyPr>
          <a:lstStyle/>
          <a:p>
            <a:r>
              <a:rPr lang="en-GB" sz="1600" b="1">
                <a:solidFill>
                  <a:srgbClr val="DDBD00"/>
                </a:solidFill>
                <a:latin typeface="Quicksand" panose="00000500000000000000" pitchFamily="2" charset="0"/>
                <a:hlinkClick r:id="rId4">
                  <a:extLst>
                    <a:ext uri="{A12FA001-AC4F-418D-AE19-62706E023703}">
                      <ahyp:hlinkClr xmlns:ahyp="http://schemas.microsoft.com/office/drawing/2018/hyperlinkcolor" val="tx"/>
                    </a:ext>
                  </a:extLst>
                </a:hlinkClick>
              </a:rPr>
              <a:t>Message Received</a:t>
            </a:r>
            <a:endParaRPr lang="en-GB" sz="1600" b="1">
              <a:solidFill>
                <a:srgbClr val="DDBD00"/>
              </a:solidFill>
              <a:latin typeface="Quicksand" panose="00000500000000000000" pitchFamily="2" charset="0"/>
            </a:endParaRPr>
          </a:p>
        </p:txBody>
      </p:sp>
      <p:sp>
        <p:nvSpPr>
          <p:cNvPr id="5" name="Slide Number Placeholder 4">
            <a:extLst>
              <a:ext uri="{FF2B5EF4-FFF2-40B4-BE49-F238E27FC236}">
                <a16:creationId xmlns:a16="http://schemas.microsoft.com/office/drawing/2014/main" id="{F04DA774-320D-67AE-3F60-697E90558661}"/>
              </a:ext>
            </a:extLst>
          </p:cNvPr>
          <p:cNvSpPr>
            <a:spLocks noGrp="1"/>
          </p:cNvSpPr>
          <p:nvPr>
            <p:ph type="sldNum" sz="quarter" idx="12"/>
          </p:nvPr>
        </p:nvSpPr>
        <p:spPr/>
        <p:txBody>
          <a:bodyPr/>
          <a:lstStyle/>
          <a:p>
            <a:fld id="{BBDD0F5E-D81F-47BA-A86A-2346A1CD0A72}" type="slidenum">
              <a:rPr lang="en-GB" smtClean="0"/>
              <a:t>19</a:t>
            </a:fld>
            <a:endParaRPr lang="en-GB"/>
          </a:p>
        </p:txBody>
      </p:sp>
    </p:spTree>
    <p:extLst>
      <p:ext uri="{BB962C8B-B14F-4D97-AF65-F5344CB8AC3E}">
        <p14:creationId xmlns:p14="http://schemas.microsoft.com/office/powerpoint/2010/main" val="268803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4A32DD6-6176-4C3F-28E7-753E689148C4}"/>
              </a:ext>
            </a:extLst>
          </p:cNvPr>
          <p:cNvSpPr/>
          <p:nvPr/>
        </p:nvSpPr>
        <p:spPr>
          <a:xfrm>
            <a:off x="439748" y="-24856"/>
            <a:ext cx="6343189" cy="6882856"/>
          </a:xfrm>
          <a:prstGeom prst="rect">
            <a:avLst/>
          </a:prstGeom>
          <a:solidFill>
            <a:srgbClr val="DDBD00">
              <a:alpha val="188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20000"/>
              </a:lnSpc>
              <a:spcBef>
                <a:spcPct val="0"/>
              </a:spcBef>
              <a:spcAft>
                <a:spcPts val="600"/>
              </a:spcAft>
            </a:pPr>
            <a:endParaRPr lang="en" sz="5200" b="1">
              <a:solidFill>
                <a:schemeClr val="tx1"/>
              </a:solidFill>
              <a:latin typeface="Bahnschrift Condensed" panose="020B0502040204020203" pitchFamily="34" charset="0"/>
            </a:endParaRPr>
          </a:p>
        </p:txBody>
      </p:sp>
      <p:sp>
        <p:nvSpPr>
          <p:cNvPr id="2" name="Title 1">
            <a:extLst>
              <a:ext uri="{FF2B5EF4-FFF2-40B4-BE49-F238E27FC236}">
                <a16:creationId xmlns:a16="http://schemas.microsoft.com/office/drawing/2014/main" id="{DBD0B898-A6E4-A5E4-C9C2-95CADD66D476}"/>
              </a:ext>
            </a:extLst>
          </p:cNvPr>
          <p:cNvSpPr>
            <a:spLocks noGrp="1"/>
          </p:cNvSpPr>
          <p:nvPr>
            <p:ph type="ctrTitle"/>
          </p:nvPr>
        </p:nvSpPr>
        <p:spPr>
          <a:xfrm>
            <a:off x="1199536" y="827395"/>
            <a:ext cx="4305300" cy="2387600"/>
          </a:xfrm>
        </p:spPr>
        <p:txBody>
          <a:bodyPr>
            <a:normAutofit/>
          </a:bodyPr>
          <a:lstStyle/>
          <a:p>
            <a:pPr algn="l"/>
            <a:r>
              <a:rPr lang="en-GB" b="1">
                <a:latin typeface="Bahnschrift Condensed" panose="020B0502040204020203" pitchFamily="34" charset="0"/>
              </a:rPr>
              <a:t>Introduction to Online Harm</a:t>
            </a:r>
          </a:p>
        </p:txBody>
      </p:sp>
      <p:pic>
        <p:nvPicPr>
          <p:cNvPr id="7" name="Picture 6" descr="A yellow circle with blue text&#10;&#10;Description automatically generated">
            <a:extLst>
              <a:ext uri="{FF2B5EF4-FFF2-40B4-BE49-F238E27FC236}">
                <a16:creationId xmlns:a16="http://schemas.microsoft.com/office/drawing/2014/main" id="{C75DAFAC-C6DD-ABFC-D8E7-987FA286B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136" y="1050872"/>
            <a:ext cx="3938225" cy="3938225"/>
          </a:xfrm>
          <a:prstGeom prst="rect">
            <a:avLst/>
          </a:prstGeom>
        </p:spPr>
      </p:pic>
      <p:pic>
        <p:nvPicPr>
          <p:cNvPr id="8" name="Picture 7" descr="A logo for a police and crime commission&#10;&#10;Description automatically generated">
            <a:extLst>
              <a:ext uri="{FF2B5EF4-FFF2-40B4-BE49-F238E27FC236}">
                <a16:creationId xmlns:a16="http://schemas.microsoft.com/office/drawing/2014/main" id="{DB05A8FD-9310-5AB3-4674-76CFC3109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152" y="5548961"/>
            <a:ext cx="1209291" cy="855563"/>
          </a:xfrm>
          <a:prstGeom prst="rect">
            <a:avLst/>
          </a:prstGeom>
        </p:spPr>
      </p:pic>
      <p:pic>
        <p:nvPicPr>
          <p:cNvPr id="9" name="Picture 8"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1CE9346E-422C-C666-43E5-825E8F310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267" y="5669429"/>
            <a:ext cx="469406" cy="614629"/>
          </a:xfrm>
          <a:prstGeom prst="rect">
            <a:avLst/>
          </a:prstGeom>
        </p:spPr>
      </p:pic>
      <p:pic>
        <p:nvPicPr>
          <p:cNvPr id="10" name="Picture 9" descr="Black arrows and text on a white background&#10;&#10;Description automatically generated">
            <a:extLst>
              <a:ext uri="{FF2B5EF4-FFF2-40B4-BE49-F238E27FC236}">
                <a16:creationId xmlns:a16="http://schemas.microsoft.com/office/drawing/2014/main" id="{CEC6EC33-062D-753C-B193-0E6542A2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497" y="5669429"/>
            <a:ext cx="1228023" cy="568884"/>
          </a:xfrm>
          <a:prstGeom prst="rect">
            <a:avLst/>
          </a:prstGeom>
        </p:spPr>
      </p:pic>
      <p:sp>
        <p:nvSpPr>
          <p:cNvPr id="12" name="Rounded Rectangle 7">
            <a:extLst>
              <a:ext uri="{FF2B5EF4-FFF2-40B4-BE49-F238E27FC236}">
                <a16:creationId xmlns:a16="http://schemas.microsoft.com/office/drawing/2014/main" id="{B622FEF1-7F0A-82D5-05E1-57D75B637B74}"/>
              </a:ext>
            </a:extLst>
          </p:cNvPr>
          <p:cNvSpPr/>
          <p:nvPr/>
        </p:nvSpPr>
        <p:spPr>
          <a:xfrm>
            <a:off x="996287" y="4463845"/>
            <a:ext cx="5099713" cy="14846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pPr>
            <a:endParaRPr lang="en-US" sz="2000" b="1">
              <a:solidFill>
                <a:srgbClr val="DDBD00"/>
              </a:solidFill>
              <a:latin typeface="Quicksand" pitchFamily="2" charset="77"/>
              <a:ea typeface="Hiragino Maru Gothic Pro W4" panose="020F0400000000000000" pitchFamily="34" charset="-128"/>
              <a:cs typeface="Poppins" pitchFamily="2" charset="77"/>
            </a:endParaRPr>
          </a:p>
          <a:p>
            <a:pPr algn="l">
              <a:lnSpc>
                <a:spcPct val="80000"/>
              </a:lnSpc>
            </a:pPr>
            <a:r>
              <a:rPr lang="en-US" sz="2000" b="1">
                <a:solidFill>
                  <a:srgbClr val="DDBD00"/>
                </a:solidFill>
                <a:latin typeface="Quicksand" pitchFamily="2" charset="77"/>
                <a:ea typeface="Hiragino Maru Gothic Pro W4" panose="020F0400000000000000" pitchFamily="34" charset="-128"/>
                <a:cs typeface="Poppins" pitchFamily="2" charset="77"/>
              </a:rPr>
              <a:t>Recommended for: </a:t>
            </a:r>
          </a:p>
          <a:p>
            <a:pPr>
              <a:lnSpc>
                <a:spcPct val="80000"/>
              </a:lnSpc>
            </a:pPr>
            <a:r>
              <a:rPr lang="en-US" sz="1600">
                <a:solidFill>
                  <a:schemeClr val="tx1"/>
                </a:solidFill>
                <a:latin typeface="Quicksand" pitchFamily="2" charset="77"/>
                <a:cs typeface="Poppins" pitchFamily="2" charset="77"/>
              </a:rPr>
              <a:t>Key stage 3, 4 and above.</a:t>
            </a:r>
          </a:p>
          <a:p>
            <a:pPr>
              <a:lnSpc>
                <a:spcPct val="80000"/>
              </a:lnSpc>
            </a:pPr>
            <a:endParaRPr lang="en-US" sz="1600">
              <a:solidFill>
                <a:schemeClr val="tx1"/>
              </a:solidFill>
              <a:latin typeface="Quicksand" pitchFamily="2" charset="77"/>
              <a:cs typeface="Poppins" pitchFamily="2" charset="77"/>
            </a:endParaRPr>
          </a:p>
          <a:p>
            <a:pPr>
              <a:lnSpc>
                <a:spcPct val="80000"/>
              </a:lnSpc>
            </a:pPr>
            <a:r>
              <a:rPr lang="en" sz="1600" b="1">
                <a:solidFill>
                  <a:schemeClr val="dk1"/>
                </a:solidFill>
                <a:latin typeface="Quicksand" pitchFamily="2" charset="77"/>
              </a:rPr>
              <a:t>Content discusses online bullying/harassment and the sharing of explicit images.</a:t>
            </a:r>
            <a:endParaRPr lang="en-GB" sz="1600" b="1">
              <a:latin typeface="Quicksand" pitchFamily="2" charset="77"/>
              <a:cs typeface="Poppins" pitchFamily="2" charset="77"/>
            </a:endParaRPr>
          </a:p>
          <a:p>
            <a:pPr>
              <a:lnSpc>
                <a:spcPct val="80000"/>
              </a:lnSpc>
            </a:pPr>
            <a:endParaRPr lang="en-US" sz="1600">
              <a:solidFill>
                <a:schemeClr val="tx1"/>
              </a:solidFill>
              <a:latin typeface="Quicksand" pitchFamily="2" charset="77"/>
              <a:cs typeface="Poppins" pitchFamily="2" charset="77"/>
            </a:endParaRPr>
          </a:p>
        </p:txBody>
      </p:sp>
      <p:sp>
        <p:nvSpPr>
          <p:cNvPr id="3" name="Slide Number Placeholder 2">
            <a:extLst>
              <a:ext uri="{FF2B5EF4-FFF2-40B4-BE49-F238E27FC236}">
                <a16:creationId xmlns:a16="http://schemas.microsoft.com/office/drawing/2014/main" id="{BD0F064D-A9CC-CA24-395C-EFF86B70546E}"/>
              </a:ext>
            </a:extLst>
          </p:cNvPr>
          <p:cNvSpPr>
            <a:spLocks noGrp="1"/>
          </p:cNvSpPr>
          <p:nvPr>
            <p:ph type="sldNum" sz="quarter" idx="12"/>
          </p:nvPr>
        </p:nvSpPr>
        <p:spPr/>
        <p:txBody>
          <a:bodyPr/>
          <a:lstStyle/>
          <a:p>
            <a:fld id="{BBDD0F5E-D81F-47BA-A86A-2346A1CD0A72}" type="slidenum">
              <a:rPr lang="en-GB" smtClean="0"/>
              <a:t>2</a:t>
            </a:fld>
            <a:endParaRPr lang="en-GB"/>
          </a:p>
        </p:txBody>
      </p:sp>
    </p:spTree>
    <p:extLst>
      <p:ext uri="{BB962C8B-B14F-4D97-AF65-F5344CB8AC3E}">
        <p14:creationId xmlns:p14="http://schemas.microsoft.com/office/powerpoint/2010/main" val="403515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CDCF-7B86-1BC1-9B5D-EAA71CB41DA7}"/>
              </a:ext>
            </a:extLst>
          </p:cNvPr>
          <p:cNvSpPr>
            <a:spLocks noGrp="1"/>
          </p:cNvSpPr>
          <p:nvPr>
            <p:ph type="title"/>
          </p:nvPr>
        </p:nvSpPr>
        <p:spPr/>
        <p:txBody>
          <a:bodyPr/>
          <a:lstStyle/>
          <a:p>
            <a:endParaRPr lang="en-GB"/>
          </a:p>
        </p:txBody>
      </p:sp>
      <p:pic>
        <p:nvPicPr>
          <p:cNvPr id="6" name="Online Media 5" title="online harm 1">
            <a:hlinkClick r:id="" action="ppaction://media"/>
            <a:extLst>
              <a:ext uri="{FF2B5EF4-FFF2-40B4-BE49-F238E27FC236}">
                <a16:creationId xmlns:a16="http://schemas.microsoft.com/office/drawing/2014/main" id="{A5F8EF01-D20E-DCAB-71C9-FE139036244A}"/>
              </a:ext>
            </a:extLst>
          </p:cNvPr>
          <p:cNvPicPr>
            <a:picLocks noGrp="1" noRot="1" noChangeAspect="1"/>
          </p:cNvPicPr>
          <p:nvPr>
            <p:ph idx="1"/>
            <a:videoFile r:link="rId1"/>
          </p:nvPr>
        </p:nvPicPr>
        <p:blipFill>
          <a:blip r:embed="rId3"/>
          <a:stretch>
            <a:fillRect/>
          </a:stretch>
        </p:blipFill>
        <p:spPr>
          <a:xfrm>
            <a:off x="0" y="-9709"/>
            <a:ext cx="12192000" cy="6867709"/>
          </a:xfrm>
          <a:prstGeom prst="rect">
            <a:avLst/>
          </a:prstGeom>
        </p:spPr>
      </p:pic>
    </p:spTree>
    <p:extLst>
      <p:ext uri="{BB962C8B-B14F-4D97-AF65-F5344CB8AC3E}">
        <p14:creationId xmlns:p14="http://schemas.microsoft.com/office/powerpoint/2010/main" val="18160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F5ED-8DD6-F93B-A968-762900443FA4}"/>
              </a:ext>
            </a:extLst>
          </p:cNvPr>
          <p:cNvSpPr>
            <a:spLocks noGrp="1"/>
          </p:cNvSpPr>
          <p:nvPr>
            <p:ph type="title"/>
          </p:nvPr>
        </p:nvSpPr>
        <p:spPr/>
        <p:txBody>
          <a:bodyPr/>
          <a:lstStyle/>
          <a:p>
            <a:r>
              <a:rPr lang="en-GB" b="1">
                <a:solidFill>
                  <a:schemeClr val="bg1"/>
                </a:solidFill>
                <a:latin typeface="Bahnschrift Condensed" panose="020B0502040204020203" pitchFamily="34" charset="0"/>
              </a:rPr>
              <a:t>What do you think?</a:t>
            </a:r>
          </a:p>
        </p:txBody>
      </p:sp>
      <p:pic>
        <p:nvPicPr>
          <p:cNvPr id="6" name="Picture 5" descr="A person and person looking at a phone&#10;&#10;Description automatically generated">
            <a:extLst>
              <a:ext uri="{FF2B5EF4-FFF2-40B4-BE49-F238E27FC236}">
                <a16:creationId xmlns:a16="http://schemas.microsoft.com/office/drawing/2014/main" id="{AD2C47A2-000C-6827-8171-F9E5B4E25F86}"/>
              </a:ext>
            </a:extLst>
          </p:cNvPr>
          <p:cNvPicPr>
            <a:picLocks noChangeAspect="1"/>
          </p:cNvPicPr>
          <p:nvPr/>
        </p:nvPicPr>
        <p:blipFill rotWithShape="1">
          <a:blip r:embed="rId2">
            <a:alphaModFix amt="28000"/>
            <a:extLst>
              <a:ext uri="{28A0092B-C50C-407E-A947-70E740481C1C}">
                <a14:useLocalDpi xmlns:a14="http://schemas.microsoft.com/office/drawing/2010/main" val="0"/>
              </a:ext>
            </a:extLst>
          </a:blip>
          <a:srcRect t="28198" b="28198"/>
          <a:stretch/>
        </p:blipFill>
        <p:spPr>
          <a:xfrm>
            <a:off x="0" y="0"/>
            <a:ext cx="12192000" cy="2754630"/>
          </a:xfrm>
          <a:prstGeom prst="rect">
            <a:avLst/>
          </a:prstGeom>
        </p:spPr>
      </p:pic>
      <p:sp>
        <p:nvSpPr>
          <p:cNvPr id="7" name="TextBox 6">
            <a:extLst>
              <a:ext uri="{FF2B5EF4-FFF2-40B4-BE49-F238E27FC236}">
                <a16:creationId xmlns:a16="http://schemas.microsoft.com/office/drawing/2014/main" id="{04761005-0330-B48E-B0D5-FA92DD54E0A2}"/>
              </a:ext>
            </a:extLst>
          </p:cNvPr>
          <p:cNvSpPr txBox="1"/>
          <p:nvPr/>
        </p:nvSpPr>
        <p:spPr>
          <a:xfrm>
            <a:off x="747077" y="3353622"/>
            <a:ext cx="5348923" cy="1015663"/>
          </a:xfrm>
          <a:prstGeom prst="rect">
            <a:avLst/>
          </a:prstGeom>
          <a:noFill/>
        </p:spPr>
        <p:txBody>
          <a:bodyPr wrap="square" rtlCol="0">
            <a:spAutoFit/>
          </a:bodyPr>
          <a:lstStyle/>
          <a:p>
            <a:r>
              <a:rPr lang="en-GB" sz="6000">
                <a:latin typeface="Bahnschrift Condensed" panose="020B0502040204020203" pitchFamily="34" charset="0"/>
              </a:rPr>
              <a:t>What do you think?</a:t>
            </a:r>
          </a:p>
        </p:txBody>
      </p:sp>
      <p:sp>
        <p:nvSpPr>
          <p:cNvPr id="9" name="Oval 8">
            <a:extLst>
              <a:ext uri="{FF2B5EF4-FFF2-40B4-BE49-F238E27FC236}">
                <a16:creationId xmlns:a16="http://schemas.microsoft.com/office/drawing/2014/main" id="{1F4FCC51-E0D8-8B61-904F-96C984FDFA18}"/>
              </a:ext>
            </a:extLst>
          </p:cNvPr>
          <p:cNvSpPr/>
          <p:nvPr/>
        </p:nvSpPr>
        <p:spPr>
          <a:xfrm>
            <a:off x="8668617" y="4323119"/>
            <a:ext cx="4687642" cy="4495061"/>
          </a:xfrm>
          <a:prstGeom prst="ellipse">
            <a:avLst/>
          </a:prstGeom>
          <a:solidFill>
            <a:srgbClr val="DDBD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EC4CAA6-7FBA-FB20-34CB-561E5FC48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3463" y="3799361"/>
            <a:ext cx="3202746" cy="3548497"/>
          </a:xfrm>
          <a:prstGeom prst="rect">
            <a:avLst/>
          </a:prstGeom>
        </p:spPr>
      </p:pic>
      <p:sp>
        <p:nvSpPr>
          <p:cNvPr id="13" name="TextBox 12">
            <a:extLst>
              <a:ext uri="{FF2B5EF4-FFF2-40B4-BE49-F238E27FC236}">
                <a16:creationId xmlns:a16="http://schemas.microsoft.com/office/drawing/2014/main" id="{6FD742B3-1B8B-BD47-B413-1CD633281DFB}"/>
              </a:ext>
            </a:extLst>
          </p:cNvPr>
          <p:cNvSpPr txBox="1"/>
          <p:nvPr/>
        </p:nvSpPr>
        <p:spPr>
          <a:xfrm>
            <a:off x="8223279" y="5062544"/>
            <a:ext cx="3748035" cy="1508105"/>
          </a:xfrm>
          <a:prstGeom prst="rect">
            <a:avLst/>
          </a:prstGeom>
          <a:noFill/>
        </p:spPr>
        <p:txBody>
          <a:bodyPr wrap="square" rtlCol="0">
            <a:spAutoFit/>
          </a:bodyPr>
          <a:lstStyle/>
          <a:p>
            <a:pPr algn="r"/>
            <a:r>
              <a:rPr lang="en-GB" sz="4600" b="1">
                <a:latin typeface="Bahnschrift Condensed" panose="020B0502040204020203" pitchFamily="34" charset="0"/>
              </a:rPr>
              <a:t>HINTS ON </a:t>
            </a:r>
          </a:p>
          <a:p>
            <a:pPr algn="r"/>
            <a:r>
              <a:rPr lang="en-GB" sz="4600" b="1">
                <a:latin typeface="Bahnschrift Condensed" panose="020B0502040204020203" pitchFamily="34" charset="0"/>
              </a:rPr>
              <a:t>THE NEXT SLIDE</a:t>
            </a:r>
          </a:p>
        </p:txBody>
      </p:sp>
      <p:sp>
        <p:nvSpPr>
          <p:cNvPr id="15" name="TextBox 14">
            <a:extLst>
              <a:ext uri="{FF2B5EF4-FFF2-40B4-BE49-F238E27FC236}">
                <a16:creationId xmlns:a16="http://schemas.microsoft.com/office/drawing/2014/main" id="{79B4198C-D0BE-076F-CCAE-FF0537CD6CA2}"/>
              </a:ext>
            </a:extLst>
          </p:cNvPr>
          <p:cNvSpPr txBox="1"/>
          <p:nvPr/>
        </p:nvSpPr>
        <p:spPr>
          <a:xfrm>
            <a:off x="760746" y="4103371"/>
            <a:ext cx="6909974" cy="1938992"/>
          </a:xfrm>
          <a:prstGeom prst="rect">
            <a:avLst/>
          </a:prstGeom>
          <a:noFill/>
        </p:spPr>
        <p:txBody>
          <a:bodyPr wrap="square">
            <a:spAutoFit/>
          </a:bodyPr>
          <a:lstStyle/>
          <a:p>
            <a:pPr algn="ctr"/>
            <a:endParaRPr lang="en-GB" sz="2400" b="1">
              <a:latin typeface="Quicksand" panose="00000500000000000000" pitchFamily="2" charset="0"/>
            </a:endParaRPr>
          </a:p>
          <a:p>
            <a:r>
              <a:rPr lang="en-GB" sz="2400">
                <a:latin typeface="Quicksand" panose="00000500000000000000" pitchFamily="2" charset="0"/>
              </a:rPr>
              <a:t>Why do you think some people are pressured to share private photos (nudes)?</a:t>
            </a:r>
          </a:p>
          <a:p>
            <a:endParaRPr lang="en-GB" sz="2400">
              <a:latin typeface="Quicksand" panose="00000500000000000000" pitchFamily="2" charset="0"/>
            </a:endParaRPr>
          </a:p>
          <a:p>
            <a:r>
              <a:rPr lang="en-GB" sz="2400">
                <a:latin typeface="Quicksand" panose="00000500000000000000" pitchFamily="2" charset="0"/>
              </a:rPr>
              <a:t>Think from Anna’s and Taylor’s perspective.</a:t>
            </a:r>
          </a:p>
        </p:txBody>
      </p:sp>
      <p:sp>
        <p:nvSpPr>
          <p:cNvPr id="4" name="Slide Number Placeholder 2">
            <a:extLst>
              <a:ext uri="{FF2B5EF4-FFF2-40B4-BE49-F238E27FC236}">
                <a16:creationId xmlns:a16="http://schemas.microsoft.com/office/drawing/2014/main" id="{FD1540B9-9F62-E86C-0203-44DB8A0D884E}"/>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21</a:t>
            </a:fld>
            <a:endParaRPr lang="en-GB"/>
          </a:p>
        </p:txBody>
      </p:sp>
    </p:spTree>
    <p:extLst>
      <p:ext uri="{BB962C8B-B14F-4D97-AF65-F5344CB8AC3E}">
        <p14:creationId xmlns:p14="http://schemas.microsoft.com/office/powerpoint/2010/main" val="283271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A collage of two people sitting at a picnic table&#10;&#10;AI-generated content may be incorrect.">
            <a:extLst>
              <a:ext uri="{FF2B5EF4-FFF2-40B4-BE49-F238E27FC236}">
                <a16:creationId xmlns:a16="http://schemas.microsoft.com/office/drawing/2014/main" id="{87E550A7-9521-2CD8-3021-1B0E8F5836A6}"/>
              </a:ext>
            </a:extLst>
          </p:cNvPr>
          <p:cNvPicPr>
            <a:picLocks noChangeAspect="1"/>
          </p:cNvPicPr>
          <p:nvPr/>
        </p:nvPicPr>
        <p:blipFill rotWithShape="1">
          <a:blip r:embed="rId2">
            <a:alphaModFix amt="24000"/>
            <a:extLst>
              <a:ext uri="{28A0092B-C50C-407E-A947-70E740481C1C}">
                <a14:useLocalDpi xmlns:a14="http://schemas.microsoft.com/office/drawing/2010/main" val="0"/>
              </a:ext>
            </a:extLst>
          </a:blip>
          <a:srcRect l="2552" r="2552"/>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424D9A8D-4BD3-0A6D-DEE2-B6856A995054}"/>
              </a:ext>
            </a:extLst>
          </p:cNvPr>
          <p:cNvSpPr txBox="1"/>
          <p:nvPr/>
        </p:nvSpPr>
        <p:spPr>
          <a:xfrm>
            <a:off x="8166662" y="657196"/>
            <a:ext cx="3368633" cy="1815882"/>
          </a:xfrm>
          <a:prstGeom prst="rect">
            <a:avLst/>
          </a:prstGeom>
          <a:noFill/>
        </p:spPr>
        <p:txBody>
          <a:bodyPr wrap="square">
            <a:spAutoFit/>
          </a:bodyPr>
          <a:lstStyle/>
          <a:p>
            <a:r>
              <a:rPr lang="en-GB" sz="2800" b="1">
                <a:latin typeface="Quicksand" panose="00000500000000000000" pitchFamily="2" charset="0"/>
              </a:rPr>
              <a:t>Let’s look at the impact this can have for everyone involved </a:t>
            </a:r>
            <a:r>
              <a:rPr lang="en-GB" sz="2800" b="1">
                <a:latin typeface="Quicksand" panose="00000500000000000000" pitchFamily="2" charset="0"/>
                <a:sym typeface="Wingdings" panose="05000000000000000000" pitchFamily="2" charset="2"/>
              </a:rPr>
              <a:t></a:t>
            </a:r>
            <a:endParaRPr lang="en-GB" sz="2800" b="1">
              <a:latin typeface="Quicksand" panose="00000500000000000000" pitchFamily="2" charset="0"/>
            </a:endParaRPr>
          </a:p>
        </p:txBody>
      </p:sp>
      <p:pic>
        <p:nvPicPr>
          <p:cNvPr id="14" name="Graphic 13" descr="Speech with solid fill">
            <a:extLst>
              <a:ext uri="{FF2B5EF4-FFF2-40B4-BE49-F238E27FC236}">
                <a16:creationId xmlns:a16="http://schemas.microsoft.com/office/drawing/2014/main" id="{965BB5EB-16E8-93F9-BD6C-F201A8370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176" y="270464"/>
            <a:ext cx="2603563" cy="2603563"/>
          </a:xfrm>
          <a:prstGeom prst="rect">
            <a:avLst/>
          </a:prstGeom>
        </p:spPr>
      </p:pic>
      <p:sp>
        <p:nvSpPr>
          <p:cNvPr id="15" name="TextBox 14">
            <a:extLst>
              <a:ext uri="{FF2B5EF4-FFF2-40B4-BE49-F238E27FC236}">
                <a16:creationId xmlns:a16="http://schemas.microsoft.com/office/drawing/2014/main" id="{C3D1EEF2-01E0-8802-B9F2-65CB7DAA48F6}"/>
              </a:ext>
            </a:extLst>
          </p:cNvPr>
          <p:cNvSpPr txBox="1"/>
          <p:nvPr/>
        </p:nvSpPr>
        <p:spPr>
          <a:xfrm>
            <a:off x="887699" y="972003"/>
            <a:ext cx="1706515" cy="646331"/>
          </a:xfrm>
          <a:prstGeom prst="rect">
            <a:avLst/>
          </a:prstGeom>
          <a:noFill/>
        </p:spPr>
        <p:txBody>
          <a:bodyPr wrap="square" rtlCol="0">
            <a:spAutoFit/>
          </a:bodyPr>
          <a:lstStyle/>
          <a:p>
            <a:pPr algn="ctr"/>
            <a:r>
              <a:rPr lang="en-GB" b="1">
                <a:solidFill>
                  <a:schemeClr val="bg1"/>
                </a:solidFill>
                <a:latin typeface="Quicksand" panose="00000500000000000000" pitchFamily="2" charset="0"/>
              </a:rPr>
              <a:t>“Everyone else is doing it.”</a:t>
            </a:r>
          </a:p>
        </p:txBody>
      </p:sp>
      <p:pic>
        <p:nvPicPr>
          <p:cNvPr id="16" name="Graphic 15" descr="Speech with solid fill">
            <a:extLst>
              <a:ext uri="{FF2B5EF4-FFF2-40B4-BE49-F238E27FC236}">
                <a16:creationId xmlns:a16="http://schemas.microsoft.com/office/drawing/2014/main" id="{6FDD8042-B21C-2996-F1A7-E4FB89CF0F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3459" y="67500"/>
            <a:ext cx="3100564" cy="3100564"/>
          </a:xfrm>
          <a:prstGeom prst="rect">
            <a:avLst/>
          </a:prstGeom>
        </p:spPr>
      </p:pic>
      <p:sp>
        <p:nvSpPr>
          <p:cNvPr id="18" name="TextBox 17">
            <a:extLst>
              <a:ext uri="{FF2B5EF4-FFF2-40B4-BE49-F238E27FC236}">
                <a16:creationId xmlns:a16="http://schemas.microsoft.com/office/drawing/2014/main" id="{0F907DDA-6931-998F-4ED7-F40DA43482E7}"/>
              </a:ext>
            </a:extLst>
          </p:cNvPr>
          <p:cNvSpPr txBox="1"/>
          <p:nvPr/>
        </p:nvSpPr>
        <p:spPr>
          <a:xfrm>
            <a:off x="5142106" y="857251"/>
            <a:ext cx="2132619" cy="1200329"/>
          </a:xfrm>
          <a:prstGeom prst="rect">
            <a:avLst/>
          </a:prstGeom>
          <a:noFill/>
        </p:spPr>
        <p:txBody>
          <a:bodyPr wrap="square" rtlCol="0">
            <a:spAutoFit/>
          </a:bodyPr>
          <a:lstStyle/>
          <a:p>
            <a:pPr algn="ctr"/>
            <a:r>
              <a:rPr lang="en-GB" b="1">
                <a:solidFill>
                  <a:schemeClr val="bg1"/>
                </a:solidFill>
                <a:latin typeface="Quicksand" panose="00000500000000000000" pitchFamily="2" charset="0"/>
              </a:rPr>
              <a:t>“If I don’t send one, they might break up with me.”</a:t>
            </a:r>
          </a:p>
        </p:txBody>
      </p:sp>
      <p:pic>
        <p:nvPicPr>
          <p:cNvPr id="19" name="Graphic 18" descr="Speech with solid fill">
            <a:extLst>
              <a:ext uri="{FF2B5EF4-FFF2-40B4-BE49-F238E27FC236}">
                <a16:creationId xmlns:a16="http://schemas.microsoft.com/office/drawing/2014/main" id="{8979EC69-8582-A865-50E9-C103D571B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544331" y="3025920"/>
            <a:ext cx="3368633" cy="3368633"/>
          </a:xfrm>
          <a:prstGeom prst="rect">
            <a:avLst/>
          </a:prstGeom>
        </p:spPr>
      </p:pic>
      <p:sp>
        <p:nvSpPr>
          <p:cNvPr id="20" name="TextBox 19">
            <a:extLst>
              <a:ext uri="{FF2B5EF4-FFF2-40B4-BE49-F238E27FC236}">
                <a16:creationId xmlns:a16="http://schemas.microsoft.com/office/drawing/2014/main" id="{19A27103-CADE-218C-0B31-8D3410C022FA}"/>
              </a:ext>
            </a:extLst>
          </p:cNvPr>
          <p:cNvSpPr txBox="1"/>
          <p:nvPr/>
        </p:nvSpPr>
        <p:spPr>
          <a:xfrm>
            <a:off x="9121040" y="4529414"/>
            <a:ext cx="2238118" cy="923330"/>
          </a:xfrm>
          <a:prstGeom prst="rect">
            <a:avLst/>
          </a:prstGeom>
          <a:noFill/>
        </p:spPr>
        <p:txBody>
          <a:bodyPr wrap="square" rtlCol="0">
            <a:spAutoFit/>
          </a:bodyPr>
          <a:lstStyle/>
          <a:p>
            <a:pPr algn="ctr"/>
            <a:r>
              <a:rPr lang="en-GB" b="1">
                <a:solidFill>
                  <a:schemeClr val="bg1"/>
                </a:solidFill>
                <a:latin typeface="Quicksand" panose="00000500000000000000" pitchFamily="2" charset="0"/>
              </a:rPr>
              <a:t>“If I don’t receive them, they might think I’m frigid.”</a:t>
            </a:r>
          </a:p>
        </p:txBody>
      </p:sp>
      <p:pic>
        <p:nvPicPr>
          <p:cNvPr id="21" name="Graphic 20" descr="Speech with solid fill">
            <a:extLst>
              <a:ext uri="{FF2B5EF4-FFF2-40B4-BE49-F238E27FC236}">
                <a16:creationId xmlns:a16="http://schemas.microsoft.com/office/drawing/2014/main" id="{AFBA2C57-E69F-0F59-9DA7-1EF5C12D15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703140" y="2632117"/>
            <a:ext cx="3368632" cy="3368632"/>
          </a:xfrm>
          <a:prstGeom prst="rect">
            <a:avLst/>
          </a:prstGeom>
        </p:spPr>
      </p:pic>
      <p:sp>
        <p:nvSpPr>
          <p:cNvPr id="22" name="TextBox 21">
            <a:extLst>
              <a:ext uri="{FF2B5EF4-FFF2-40B4-BE49-F238E27FC236}">
                <a16:creationId xmlns:a16="http://schemas.microsoft.com/office/drawing/2014/main" id="{1C8CBA64-F5AA-22EF-C7D2-46C332FBC274}"/>
              </a:ext>
            </a:extLst>
          </p:cNvPr>
          <p:cNvSpPr txBox="1"/>
          <p:nvPr/>
        </p:nvSpPr>
        <p:spPr>
          <a:xfrm>
            <a:off x="4326447" y="4214840"/>
            <a:ext cx="2086258" cy="923330"/>
          </a:xfrm>
          <a:prstGeom prst="rect">
            <a:avLst/>
          </a:prstGeom>
          <a:noFill/>
        </p:spPr>
        <p:txBody>
          <a:bodyPr wrap="square" rtlCol="0">
            <a:spAutoFit/>
          </a:bodyPr>
          <a:lstStyle/>
          <a:p>
            <a:pPr algn="ctr"/>
            <a:r>
              <a:rPr lang="en-GB" b="1">
                <a:solidFill>
                  <a:schemeClr val="bg1"/>
                </a:solidFill>
                <a:latin typeface="Quicksand" panose="00000500000000000000" pitchFamily="2" charset="0"/>
              </a:rPr>
              <a:t>“I thought I could trust them not to share it.”</a:t>
            </a:r>
          </a:p>
        </p:txBody>
      </p:sp>
      <p:sp>
        <p:nvSpPr>
          <p:cNvPr id="3" name="TextBox 2">
            <a:extLst>
              <a:ext uri="{FF2B5EF4-FFF2-40B4-BE49-F238E27FC236}">
                <a16:creationId xmlns:a16="http://schemas.microsoft.com/office/drawing/2014/main" id="{4012D2EE-1DA0-761E-D5E0-A9DAE553C3F7}"/>
              </a:ext>
            </a:extLst>
          </p:cNvPr>
          <p:cNvSpPr txBox="1"/>
          <p:nvPr/>
        </p:nvSpPr>
        <p:spPr>
          <a:xfrm>
            <a:off x="573335" y="6002686"/>
            <a:ext cx="6174658" cy="323165"/>
          </a:xfrm>
          <a:prstGeom prst="rect">
            <a:avLst/>
          </a:prstGeom>
          <a:noFill/>
        </p:spPr>
        <p:txBody>
          <a:bodyPr wrap="square">
            <a:spAutoFit/>
          </a:bodyPr>
          <a:lstStyle/>
          <a:p>
            <a:r>
              <a:rPr lang="en-GB" sz="1500" b="1" i="0">
                <a:solidFill>
                  <a:srgbClr val="1D1C1D"/>
                </a:solidFill>
                <a:effectLst/>
                <a:latin typeface="Quicksand" panose="00000500000000000000" pitchFamily="2" charset="0"/>
              </a:rPr>
              <a:t>If you're having trouble accessing the video, here's a direct link:</a:t>
            </a:r>
            <a:endParaRPr lang="en-GB" sz="1500" b="1">
              <a:latin typeface="Quicksand" panose="00000500000000000000" pitchFamily="2" charset="0"/>
            </a:endParaRPr>
          </a:p>
        </p:txBody>
      </p:sp>
      <p:sp>
        <p:nvSpPr>
          <p:cNvPr id="5" name="TextBox 4">
            <a:extLst>
              <a:ext uri="{FF2B5EF4-FFF2-40B4-BE49-F238E27FC236}">
                <a16:creationId xmlns:a16="http://schemas.microsoft.com/office/drawing/2014/main" id="{054A6E2D-63D5-CE2A-E2D4-3304F5A18FB3}"/>
              </a:ext>
            </a:extLst>
          </p:cNvPr>
          <p:cNvSpPr txBox="1"/>
          <p:nvPr/>
        </p:nvSpPr>
        <p:spPr>
          <a:xfrm>
            <a:off x="6579862" y="5985534"/>
            <a:ext cx="2175464" cy="323165"/>
          </a:xfrm>
          <a:prstGeom prst="rect">
            <a:avLst/>
          </a:prstGeom>
          <a:noFill/>
        </p:spPr>
        <p:txBody>
          <a:bodyPr wrap="square">
            <a:spAutoFit/>
          </a:bodyPr>
          <a:lstStyle/>
          <a:p>
            <a:r>
              <a:rPr lang="en-GB" sz="1500" b="1">
                <a:solidFill>
                  <a:schemeClr val="bg1"/>
                </a:solidFill>
                <a:latin typeface="Quicksand" panose="00000500000000000000" pitchFamily="2" charset="0"/>
                <a:hlinkClick r:id="rId5">
                  <a:extLst>
                    <a:ext uri="{A12FA001-AC4F-418D-AE19-62706E023703}">
                      <ahyp:hlinkClr xmlns:ahyp="http://schemas.microsoft.com/office/drawing/2018/hyperlinkcolor" val="tx"/>
                    </a:ext>
                  </a:extLst>
                </a:hlinkClick>
              </a:rPr>
              <a:t>Message Received</a:t>
            </a:r>
            <a:endParaRPr lang="en-GB" sz="1500" b="1">
              <a:solidFill>
                <a:schemeClr val="bg1"/>
              </a:solidFill>
              <a:latin typeface="Quicksand" panose="00000500000000000000" pitchFamily="2" charset="0"/>
            </a:endParaRPr>
          </a:p>
        </p:txBody>
      </p:sp>
      <p:sp>
        <p:nvSpPr>
          <p:cNvPr id="2" name="Slide Number Placeholder 1">
            <a:extLst>
              <a:ext uri="{FF2B5EF4-FFF2-40B4-BE49-F238E27FC236}">
                <a16:creationId xmlns:a16="http://schemas.microsoft.com/office/drawing/2014/main" id="{CDCBCBEA-0ED1-4D79-DEB3-A876FF20618C}"/>
              </a:ext>
            </a:extLst>
          </p:cNvPr>
          <p:cNvSpPr>
            <a:spLocks noGrp="1"/>
          </p:cNvSpPr>
          <p:nvPr>
            <p:ph type="sldNum" sz="quarter" idx="12"/>
          </p:nvPr>
        </p:nvSpPr>
        <p:spPr/>
        <p:txBody>
          <a:bodyPr/>
          <a:lstStyle/>
          <a:p>
            <a:fld id="{BBDD0F5E-D81F-47BA-A86A-2346A1CD0A72}" type="slidenum">
              <a:rPr lang="en-GB" smtClean="0">
                <a:solidFill>
                  <a:schemeClr val="bg1"/>
                </a:solidFill>
              </a:rPr>
              <a:t>22</a:t>
            </a:fld>
            <a:endParaRPr lang="en-GB">
              <a:solidFill>
                <a:schemeClr val="bg1"/>
              </a:solidFill>
            </a:endParaRPr>
          </a:p>
        </p:txBody>
      </p:sp>
    </p:spTree>
    <p:extLst>
      <p:ext uri="{BB962C8B-B14F-4D97-AF65-F5344CB8AC3E}">
        <p14:creationId xmlns:p14="http://schemas.microsoft.com/office/powerpoint/2010/main" val="210981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8"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754-5982-3F98-9401-3BA993D922F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D9B0512-B8A2-982C-24F6-21ED302B6F48}"/>
              </a:ext>
            </a:extLst>
          </p:cNvPr>
          <p:cNvSpPr>
            <a:spLocks noGrp="1"/>
          </p:cNvSpPr>
          <p:nvPr>
            <p:ph type="subTitle" idx="1"/>
          </p:nvPr>
        </p:nvSpPr>
        <p:spPr/>
        <p:txBody>
          <a:bodyPr/>
          <a:lstStyle/>
          <a:p>
            <a:endParaRPr lang="en-GB"/>
          </a:p>
        </p:txBody>
      </p:sp>
      <p:pic>
        <p:nvPicPr>
          <p:cNvPr id="5" name="Online Media 4" title="online harm 2">
            <a:hlinkClick r:id="" action="ppaction://media"/>
            <a:extLst>
              <a:ext uri="{FF2B5EF4-FFF2-40B4-BE49-F238E27FC236}">
                <a16:creationId xmlns:a16="http://schemas.microsoft.com/office/drawing/2014/main" id="{19D99BD8-AB1B-A1C5-EB94-555AEB814E79}"/>
              </a:ext>
            </a:extLst>
          </p:cNvPr>
          <p:cNvPicPr>
            <a:picLocks noRot="1" noChangeAspect="1"/>
          </p:cNvPicPr>
          <p:nvPr>
            <a:videoFile r:link="rId1"/>
          </p:nvPr>
        </p:nvPicPr>
        <p:blipFill>
          <a:blip r:embed="rId3"/>
          <a:stretch>
            <a:fillRect/>
          </a:stretch>
        </p:blipFill>
        <p:spPr>
          <a:xfrm>
            <a:off x="7938" y="0"/>
            <a:ext cx="12174537" cy="6858000"/>
          </a:xfrm>
          <a:prstGeom prst="rect">
            <a:avLst/>
          </a:prstGeom>
        </p:spPr>
      </p:pic>
      <p:sp>
        <p:nvSpPr>
          <p:cNvPr id="4" name="Slide Number Placeholder 3">
            <a:extLst>
              <a:ext uri="{FF2B5EF4-FFF2-40B4-BE49-F238E27FC236}">
                <a16:creationId xmlns:a16="http://schemas.microsoft.com/office/drawing/2014/main" id="{1F3DF35E-51DA-D6E9-CFE7-7362F7DE5AAA}"/>
              </a:ext>
            </a:extLst>
          </p:cNvPr>
          <p:cNvSpPr>
            <a:spLocks noGrp="1"/>
          </p:cNvSpPr>
          <p:nvPr>
            <p:ph type="sldNum" sz="quarter" idx="12"/>
          </p:nvPr>
        </p:nvSpPr>
        <p:spPr/>
        <p:txBody>
          <a:bodyPr/>
          <a:lstStyle/>
          <a:p>
            <a:fld id="{BBDD0F5E-D81F-47BA-A86A-2346A1CD0A72}" type="slidenum">
              <a:rPr lang="en-GB" smtClean="0"/>
              <a:t>23</a:t>
            </a:fld>
            <a:endParaRPr lang="en-GB"/>
          </a:p>
        </p:txBody>
      </p:sp>
    </p:spTree>
    <p:extLst>
      <p:ext uri="{BB962C8B-B14F-4D97-AF65-F5344CB8AC3E}">
        <p14:creationId xmlns:p14="http://schemas.microsoft.com/office/powerpoint/2010/main" val="2370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A71B-70A5-79CB-2BD7-51F94A77A818}"/>
              </a:ext>
            </a:extLst>
          </p:cNvPr>
          <p:cNvSpPr>
            <a:spLocks noGrp="1"/>
          </p:cNvSpPr>
          <p:nvPr>
            <p:ph type="title"/>
          </p:nvPr>
        </p:nvSpPr>
        <p:spPr>
          <a:xfrm>
            <a:off x="834465" y="1155490"/>
            <a:ext cx="10515600" cy="1325563"/>
          </a:xfrm>
        </p:spPr>
        <p:txBody>
          <a:bodyPr/>
          <a:lstStyle/>
          <a:p>
            <a:r>
              <a:rPr lang="en-US">
                <a:solidFill>
                  <a:srgbClr val="DDBD00"/>
                </a:solidFill>
                <a:latin typeface="Bahnschrift Condensed" panose="020B0502040204020203" pitchFamily="34" charset="0"/>
              </a:rPr>
              <a:t>Discussion</a:t>
            </a:r>
            <a:endParaRPr lang="en-GB">
              <a:solidFill>
                <a:srgbClr val="DDBD00"/>
              </a:solidFill>
              <a:latin typeface="Bahnschrift Condensed" panose="020B0502040204020203" pitchFamily="34" charset="0"/>
            </a:endParaRPr>
          </a:p>
        </p:txBody>
      </p:sp>
      <p:sp>
        <p:nvSpPr>
          <p:cNvPr id="6" name="Rectangle 5">
            <a:extLst>
              <a:ext uri="{FF2B5EF4-FFF2-40B4-BE49-F238E27FC236}">
                <a16:creationId xmlns:a16="http://schemas.microsoft.com/office/drawing/2014/main" id="{1626AF79-3BCB-2CF8-7079-EB3D3A8741DA}"/>
              </a:ext>
            </a:extLst>
          </p:cNvPr>
          <p:cNvSpPr/>
          <p:nvPr/>
        </p:nvSpPr>
        <p:spPr>
          <a:xfrm>
            <a:off x="8482148" y="-12428"/>
            <a:ext cx="3709852" cy="6882856"/>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90E3D803-E848-ECA4-D771-71EFAE757378}"/>
              </a:ext>
            </a:extLst>
          </p:cNvPr>
          <p:cNvSpPr txBox="1"/>
          <p:nvPr/>
        </p:nvSpPr>
        <p:spPr>
          <a:xfrm>
            <a:off x="834465" y="2481053"/>
            <a:ext cx="4510548" cy="2554545"/>
          </a:xfrm>
          <a:prstGeom prst="rect">
            <a:avLst/>
          </a:prstGeom>
          <a:noFill/>
        </p:spPr>
        <p:txBody>
          <a:bodyPr wrap="square">
            <a:spAutoFit/>
          </a:bodyPr>
          <a:lstStyle/>
          <a:p>
            <a:r>
              <a:rPr lang="en-GB" sz="2000" b="1">
                <a:latin typeface="Quicksand"/>
              </a:rPr>
              <a:t>1. Do you think Taylor thought about the consequences of forwarding the image?</a:t>
            </a:r>
          </a:p>
          <a:p>
            <a:endParaRPr lang="en-GB" sz="2000" b="1">
              <a:latin typeface="Quicksand"/>
            </a:endParaRPr>
          </a:p>
          <a:p>
            <a:r>
              <a:rPr lang="en-GB" sz="2000" b="1">
                <a:latin typeface="Quicksand"/>
              </a:rPr>
              <a:t>2. How has this impacted Anna’s mental health?</a:t>
            </a:r>
          </a:p>
          <a:p>
            <a:endParaRPr lang="en-GB" sz="2000" b="1">
              <a:latin typeface="Quicksand"/>
            </a:endParaRPr>
          </a:p>
          <a:p>
            <a:r>
              <a:rPr lang="en-GB" sz="2000" b="1">
                <a:latin typeface="Quicksand" panose="00000500000000000000" pitchFamily="2" charset="0"/>
              </a:rPr>
              <a:t>3. Who else, besides Anna, has been affected by this, and</a:t>
            </a:r>
            <a:r>
              <a:rPr lang="en-GB" sz="2000" b="1">
                <a:latin typeface="Quicksand"/>
              </a:rPr>
              <a:t> how?</a:t>
            </a:r>
          </a:p>
        </p:txBody>
      </p:sp>
      <p:pic>
        <p:nvPicPr>
          <p:cNvPr id="4" name="Picture 3" descr="A group of boys sitting on a bench&#10;&#10;AI-generated content may be incorrect.">
            <a:extLst>
              <a:ext uri="{FF2B5EF4-FFF2-40B4-BE49-F238E27FC236}">
                <a16:creationId xmlns:a16="http://schemas.microsoft.com/office/drawing/2014/main" id="{3331ABC3-31CA-BDD6-19D6-DFF08E78BD33}"/>
              </a:ext>
            </a:extLst>
          </p:cNvPr>
          <p:cNvPicPr>
            <a:picLocks noChangeAspect="1"/>
          </p:cNvPicPr>
          <p:nvPr/>
        </p:nvPicPr>
        <p:blipFill>
          <a:blip r:embed="rId2">
            <a:extLst>
              <a:ext uri="{28A0092B-C50C-407E-A947-70E740481C1C}">
                <a14:useLocalDpi xmlns:a14="http://schemas.microsoft.com/office/drawing/2010/main" val="0"/>
              </a:ext>
            </a:extLst>
          </a:blip>
          <a:srcRect l="1551" t="148" r="35664"/>
          <a:stretch/>
        </p:blipFill>
        <p:spPr>
          <a:xfrm>
            <a:off x="6190522" y="742915"/>
            <a:ext cx="6001477" cy="5372170"/>
          </a:xfrm>
          <a:prstGeom prst="rect">
            <a:avLst/>
          </a:prstGeom>
        </p:spPr>
      </p:pic>
      <p:sp>
        <p:nvSpPr>
          <p:cNvPr id="3" name="Oval 2">
            <a:extLst>
              <a:ext uri="{FF2B5EF4-FFF2-40B4-BE49-F238E27FC236}">
                <a16:creationId xmlns:a16="http://schemas.microsoft.com/office/drawing/2014/main" id="{D2EF01F6-95AE-C8C8-FD62-24294AB718CF}"/>
              </a:ext>
            </a:extLst>
          </p:cNvPr>
          <p:cNvSpPr/>
          <p:nvPr/>
        </p:nvSpPr>
        <p:spPr>
          <a:xfrm>
            <a:off x="3092003" y="1366028"/>
            <a:ext cx="840981" cy="8409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 descr="Clock Vector Icons free download in SVG, PNG Format">
            <a:extLst>
              <a:ext uri="{FF2B5EF4-FFF2-40B4-BE49-F238E27FC236}">
                <a16:creationId xmlns:a16="http://schemas.microsoft.com/office/drawing/2014/main" id="{B1A9A2CD-7700-8837-4BAE-E0FB92DA5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897" y="1442922"/>
            <a:ext cx="687191" cy="68719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a:extLst>
              <a:ext uri="{FF2B5EF4-FFF2-40B4-BE49-F238E27FC236}">
                <a16:creationId xmlns:a16="http://schemas.microsoft.com/office/drawing/2014/main" id="{2409A5DD-DBE2-3795-E6F7-E95116613D14}"/>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24</a:t>
            </a:fld>
            <a:endParaRPr lang="en-GB"/>
          </a:p>
        </p:txBody>
      </p:sp>
    </p:spTree>
    <p:extLst>
      <p:ext uri="{BB962C8B-B14F-4D97-AF65-F5344CB8AC3E}">
        <p14:creationId xmlns:p14="http://schemas.microsoft.com/office/powerpoint/2010/main" val="231725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ed looking at a phone&#10;&#10;Description automatically generated">
            <a:extLst>
              <a:ext uri="{FF2B5EF4-FFF2-40B4-BE49-F238E27FC236}">
                <a16:creationId xmlns:a16="http://schemas.microsoft.com/office/drawing/2014/main" id="{01FD47E8-51A8-9BFC-000C-A0C18A7B041C}"/>
              </a:ext>
            </a:extLst>
          </p:cNvPr>
          <p:cNvPicPr>
            <a:picLocks noChangeAspect="1"/>
          </p:cNvPicPr>
          <p:nvPr/>
        </p:nvPicPr>
        <p:blipFill rotWithShape="1">
          <a:blip r:embed="rId2">
            <a:extLst>
              <a:ext uri="{28A0092B-C50C-407E-A947-70E740481C1C}">
                <a14:useLocalDpi xmlns:a14="http://schemas.microsoft.com/office/drawing/2010/main" val="0"/>
              </a:ext>
            </a:extLst>
          </a:blip>
          <a:srcRect l="23166" r="23166"/>
          <a:stretch/>
        </p:blipFill>
        <p:spPr>
          <a:xfrm>
            <a:off x="1" y="0"/>
            <a:ext cx="4667249" cy="6858000"/>
          </a:xfrm>
          <a:prstGeom prst="rect">
            <a:avLst/>
          </a:prstGeom>
        </p:spPr>
      </p:pic>
      <p:sp>
        <p:nvSpPr>
          <p:cNvPr id="6" name="Title 1">
            <a:extLst>
              <a:ext uri="{FF2B5EF4-FFF2-40B4-BE49-F238E27FC236}">
                <a16:creationId xmlns:a16="http://schemas.microsoft.com/office/drawing/2014/main" id="{BAB98ADE-B753-BF42-5185-5CEB25FED782}"/>
              </a:ext>
            </a:extLst>
          </p:cNvPr>
          <p:cNvSpPr txBox="1">
            <a:spLocks/>
          </p:cNvSpPr>
          <p:nvPr/>
        </p:nvSpPr>
        <p:spPr>
          <a:xfrm>
            <a:off x="5229226" y="602977"/>
            <a:ext cx="5531497"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Bahnschrift Condensed" panose="020B0502040204020203" pitchFamily="34" charset="0"/>
              </a:rPr>
              <a:t>Here are 5 facts about sexualised images and nudes </a:t>
            </a:r>
          </a:p>
        </p:txBody>
      </p:sp>
      <p:sp>
        <p:nvSpPr>
          <p:cNvPr id="7" name="Rectangle 1">
            <a:extLst>
              <a:ext uri="{FF2B5EF4-FFF2-40B4-BE49-F238E27FC236}">
                <a16:creationId xmlns:a16="http://schemas.microsoft.com/office/drawing/2014/main" id="{45F25E6E-2428-9EEA-9FF1-BCFD4BB22899}"/>
              </a:ext>
            </a:extLst>
          </p:cNvPr>
          <p:cNvSpPr txBox="1">
            <a:spLocks noChangeArrowheads="1"/>
          </p:cNvSpPr>
          <p:nvPr/>
        </p:nvSpPr>
        <p:spPr bwMode="auto">
          <a:xfrm>
            <a:off x="5229226" y="2145046"/>
            <a:ext cx="668832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50000"/>
              </a:lnSpc>
              <a:spcBef>
                <a:spcPct val="0"/>
              </a:spcBef>
              <a:spcAft>
                <a:spcPct val="0"/>
              </a:spcAft>
            </a:pPr>
            <a:r>
              <a:rPr lang="en-US" altLang="en-US" sz="1800" b="1">
                <a:solidFill>
                  <a:srgbClr val="DDBD00"/>
                </a:solidFill>
                <a:latin typeface="Quicksand" panose="00000500000000000000" pitchFamily="2" charset="0"/>
              </a:rPr>
              <a:t>1.</a:t>
            </a:r>
            <a:r>
              <a:rPr lang="en-US" altLang="en-US" sz="1800">
                <a:solidFill>
                  <a:srgbClr val="DDBD00"/>
                </a:solidFill>
                <a:latin typeface="Quicksand" panose="00000500000000000000" pitchFamily="2" charset="0"/>
              </a:rPr>
              <a:t> </a:t>
            </a:r>
            <a:r>
              <a:rPr lang="en-US" altLang="en-US" sz="1800" b="1">
                <a:solidFill>
                  <a:srgbClr val="DDBD00"/>
                </a:solidFill>
                <a:latin typeface="Quicksand" panose="00000500000000000000" pitchFamily="2" charset="0"/>
              </a:rPr>
              <a:t>Images can be saved</a:t>
            </a:r>
            <a:r>
              <a:rPr lang="en-US" altLang="en-US" sz="1800">
                <a:solidFill>
                  <a:srgbClr val="DDBD00"/>
                </a:solidFill>
                <a:latin typeface="Quicksand" panose="00000500000000000000" pitchFamily="2" charset="0"/>
              </a:rPr>
              <a:t> </a:t>
            </a:r>
            <a:r>
              <a:rPr lang="en-US" altLang="en-US" sz="1800">
                <a:latin typeface="Quicksand" panose="00000500000000000000" pitchFamily="2" charset="0"/>
              </a:rPr>
              <a:t>– Even on apps like Snapchat, pictures can be screenshotted or saved by others.</a:t>
            </a:r>
          </a:p>
          <a:p>
            <a:pPr algn="l" eaLnBrk="0" fontAlgn="base" hangingPunct="0">
              <a:lnSpc>
                <a:spcPct val="150000"/>
              </a:lnSpc>
              <a:spcBef>
                <a:spcPct val="0"/>
              </a:spcBef>
              <a:spcAft>
                <a:spcPct val="0"/>
              </a:spcAft>
            </a:pPr>
            <a:r>
              <a:rPr lang="en-US" altLang="en-US" sz="1800" b="1">
                <a:solidFill>
                  <a:srgbClr val="DDBD00"/>
                </a:solidFill>
                <a:latin typeface="Quicksand" panose="00000500000000000000" pitchFamily="2" charset="0"/>
              </a:rPr>
              <a:t>2.</a:t>
            </a:r>
            <a:r>
              <a:rPr lang="en-US" altLang="en-US" sz="1800">
                <a:solidFill>
                  <a:srgbClr val="DDBD00"/>
                </a:solidFill>
                <a:latin typeface="Quicksand" panose="00000500000000000000" pitchFamily="2" charset="0"/>
              </a:rPr>
              <a:t> </a:t>
            </a:r>
            <a:r>
              <a:rPr lang="en-US" altLang="en-US" sz="1800" b="1">
                <a:solidFill>
                  <a:srgbClr val="DDBD00"/>
                </a:solidFill>
                <a:latin typeface="Quicksand" panose="00000500000000000000" pitchFamily="2" charset="0"/>
              </a:rPr>
              <a:t>No pressure to send nudes</a:t>
            </a:r>
            <a:r>
              <a:rPr lang="en-US" altLang="en-US" sz="1800">
                <a:solidFill>
                  <a:srgbClr val="DDBD00"/>
                </a:solidFill>
                <a:latin typeface="Quicksand" panose="00000500000000000000" pitchFamily="2" charset="0"/>
              </a:rPr>
              <a:t> </a:t>
            </a:r>
            <a:r>
              <a:rPr lang="en-US" altLang="en-US" sz="1800">
                <a:latin typeface="Quicksand" panose="00000500000000000000" pitchFamily="2" charset="0"/>
              </a:rPr>
              <a:t>– It’s never okay for someone to pressure you into sending a nude picture.</a:t>
            </a:r>
          </a:p>
          <a:p>
            <a:pPr algn="l" eaLnBrk="0" fontAlgn="base" hangingPunct="0">
              <a:lnSpc>
                <a:spcPct val="150000"/>
              </a:lnSpc>
              <a:spcBef>
                <a:spcPct val="0"/>
              </a:spcBef>
              <a:spcAft>
                <a:spcPct val="0"/>
              </a:spcAft>
            </a:pPr>
            <a:r>
              <a:rPr lang="en-US" altLang="en-US" sz="1800" b="1">
                <a:solidFill>
                  <a:srgbClr val="DDBD00"/>
                </a:solidFill>
                <a:latin typeface="Quicksand" panose="00000500000000000000" pitchFamily="2" charset="0"/>
              </a:rPr>
              <a:t>3.</a:t>
            </a:r>
            <a:r>
              <a:rPr lang="en-US" altLang="en-US" sz="1800">
                <a:solidFill>
                  <a:srgbClr val="DDBD00"/>
                </a:solidFill>
                <a:latin typeface="Quicksand" panose="00000500000000000000" pitchFamily="2" charset="0"/>
              </a:rPr>
              <a:t> </a:t>
            </a:r>
            <a:r>
              <a:rPr lang="en-US" altLang="en-US" sz="1800" b="1">
                <a:solidFill>
                  <a:srgbClr val="DDBD00"/>
                </a:solidFill>
                <a:latin typeface="Quicksand" panose="00000500000000000000" pitchFamily="2" charset="0"/>
              </a:rPr>
              <a:t>It’s illegal under 18</a:t>
            </a:r>
            <a:r>
              <a:rPr lang="en-US" altLang="en-US" sz="1800">
                <a:solidFill>
                  <a:srgbClr val="DDBD00"/>
                </a:solidFill>
                <a:latin typeface="Quicksand" panose="00000500000000000000" pitchFamily="2" charset="0"/>
              </a:rPr>
              <a:t> </a:t>
            </a:r>
            <a:r>
              <a:rPr lang="en-US" altLang="en-US" sz="1800">
                <a:latin typeface="Quicksand" panose="00000500000000000000" pitchFamily="2" charset="0"/>
              </a:rPr>
              <a:t>– Sending or receiving nudes if you're under 18 is against the law.</a:t>
            </a:r>
          </a:p>
          <a:p>
            <a:pPr algn="l" eaLnBrk="0" fontAlgn="base" hangingPunct="0">
              <a:lnSpc>
                <a:spcPct val="150000"/>
              </a:lnSpc>
              <a:spcBef>
                <a:spcPct val="0"/>
              </a:spcBef>
              <a:spcAft>
                <a:spcPct val="0"/>
              </a:spcAft>
            </a:pPr>
            <a:r>
              <a:rPr lang="en-US" altLang="en-US" sz="1800" b="1">
                <a:solidFill>
                  <a:srgbClr val="DDBD00"/>
                </a:solidFill>
                <a:latin typeface="Quicksand" panose="00000500000000000000" pitchFamily="2" charset="0"/>
              </a:rPr>
              <a:t>4.</a:t>
            </a:r>
            <a:r>
              <a:rPr lang="en-US" altLang="en-US" sz="1800">
                <a:solidFill>
                  <a:srgbClr val="DDBD00"/>
                </a:solidFill>
                <a:latin typeface="Quicksand" panose="00000500000000000000" pitchFamily="2" charset="0"/>
              </a:rPr>
              <a:t> </a:t>
            </a:r>
            <a:r>
              <a:rPr lang="en-US" altLang="en-US" sz="1800" b="1">
                <a:solidFill>
                  <a:srgbClr val="DDBD00"/>
                </a:solidFill>
                <a:latin typeface="Quicksand" panose="00000500000000000000" pitchFamily="2" charset="0"/>
              </a:rPr>
              <a:t>Not everyone shares nudes</a:t>
            </a:r>
            <a:r>
              <a:rPr lang="en-US" altLang="en-US" sz="1800">
                <a:solidFill>
                  <a:srgbClr val="DDBD00"/>
                </a:solidFill>
                <a:latin typeface="Quicksand" panose="00000500000000000000" pitchFamily="2" charset="0"/>
              </a:rPr>
              <a:t> </a:t>
            </a:r>
            <a:r>
              <a:rPr lang="en-US" altLang="en-US" sz="1800">
                <a:latin typeface="Quicksand" panose="00000500000000000000" pitchFamily="2" charset="0"/>
              </a:rPr>
              <a:t>– It’s normal if you or your partner don’t want to share nudes in a relationship.</a:t>
            </a:r>
          </a:p>
          <a:p>
            <a:pPr algn="l" eaLnBrk="0" fontAlgn="base" hangingPunct="0">
              <a:lnSpc>
                <a:spcPct val="150000"/>
              </a:lnSpc>
              <a:spcBef>
                <a:spcPct val="0"/>
              </a:spcBef>
              <a:spcAft>
                <a:spcPct val="0"/>
              </a:spcAft>
            </a:pPr>
            <a:r>
              <a:rPr lang="en-US" altLang="en-US" sz="1800" b="1">
                <a:solidFill>
                  <a:srgbClr val="DDBD00"/>
                </a:solidFill>
                <a:latin typeface="Quicksand" panose="00000500000000000000" pitchFamily="2" charset="0"/>
              </a:rPr>
              <a:t>5.</a:t>
            </a:r>
            <a:r>
              <a:rPr lang="en-US" altLang="en-US" sz="1800">
                <a:solidFill>
                  <a:srgbClr val="DDBD00"/>
                </a:solidFill>
                <a:latin typeface="Quicksand" panose="00000500000000000000" pitchFamily="2" charset="0"/>
              </a:rPr>
              <a:t> </a:t>
            </a:r>
            <a:r>
              <a:rPr lang="en-US" altLang="en-US" sz="1800" b="1">
                <a:solidFill>
                  <a:srgbClr val="DDBD00"/>
                </a:solidFill>
                <a:latin typeface="Quicksand" panose="00000500000000000000" pitchFamily="2" charset="0"/>
              </a:rPr>
              <a:t>Support is available</a:t>
            </a:r>
            <a:r>
              <a:rPr lang="en-US" altLang="en-US" sz="1800">
                <a:solidFill>
                  <a:srgbClr val="DDBD00"/>
                </a:solidFill>
                <a:latin typeface="Quicksand" panose="00000500000000000000" pitchFamily="2" charset="0"/>
              </a:rPr>
              <a:t> </a:t>
            </a:r>
            <a:r>
              <a:rPr lang="en-US" altLang="en-US" sz="1800">
                <a:latin typeface="Quicksand" panose="00000500000000000000" pitchFamily="2" charset="0"/>
              </a:rPr>
              <a:t>– If things go wrong, there are services to help and offer support.</a:t>
            </a:r>
          </a:p>
          <a:p>
            <a:pPr algn="l" eaLnBrk="0" fontAlgn="base" hangingPunct="0">
              <a:lnSpc>
                <a:spcPct val="100000"/>
              </a:lnSpc>
              <a:spcBef>
                <a:spcPct val="0"/>
              </a:spcBef>
              <a:spcAft>
                <a:spcPct val="0"/>
              </a:spcAft>
              <a:buFontTx/>
              <a:buNone/>
            </a:pPr>
            <a:endParaRPr lang="en-US" altLang="en-US" sz="1800">
              <a:latin typeface="Arial" panose="020B0604020202020204" pitchFamily="34" charset="0"/>
            </a:endParaRPr>
          </a:p>
        </p:txBody>
      </p:sp>
      <p:sp>
        <p:nvSpPr>
          <p:cNvPr id="2" name="Slide Number Placeholder 1">
            <a:extLst>
              <a:ext uri="{FF2B5EF4-FFF2-40B4-BE49-F238E27FC236}">
                <a16:creationId xmlns:a16="http://schemas.microsoft.com/office/drawing/2014/main" id="{8B790D3B-6D72-0E04-0154-92116AA45CA8}"/>
              </a:ext>
            </a:extLst>
          </p:cNvPr>
          <p:cNvSpPr>
            <a:spLocks noGrp="1"/>
          </p:cNvSpPr>
          <p:nvPr>
            <p:ph type="sldNum" sz="quarter" idx="12"/>
          </p:nvPr>
        </p:nvSpPr>
        <p:spPr/>
        <p:txBody>
          <a:bodyPr/>
          <a:lstStyle/>
          <a:p>
            <a:fld id="{BBDD0F5E-D81F-47BA-A86A-2346A1CD0A72}" type="slidenum">
              <a:rPr lang="en-GB" smtClean="0"/>
              <a:t>25</a:t>
            </a:fld>
            <a:endParaRPr lang="en-GB"/>
          </a:p>
        </p:txBody>
      </p:sp>
    </p:spTree>
    <p:extLst>
      <p:ext uri="{BB962C8B-B14F-4D97-AF65-F5344CB8AC3E}">
        <p14:creationId xmlns:p14="http://schemas.microsoft.com/office/powerpoint/2010/main" val="300030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543F54-719F-BC9E-CC4C-A29D392F41C2}"/>
              </a:ext>
            </a:extLst>
          </p:cNvPr>
          <p:cNvSpPr/>
          <p:nvPr/>
        </p:nvSpPr>
        <p:spPr>
          <a:xfrm>
            <a:off x="0" y="-1"/>
            <a:ext cx="8612155" cy="2528889"/>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B0C03E75-D32E-1DBB-BAAF-F32093D083EA}"/>
              </a:ext>
            </a:extLst>
          </p:cNvPr>
          <p:cNvSpPr>
            <a:spLocks noGrp="1"/>
          </p:cNvSpPr>
          <p:nvPr>
            <p:ph type="title"/>
          </p:nvPr>
        </p:nvSpPr>
        <p:spPr>
          <a:xfrm>
            <a:off x="581021" y="593729"/>
            <a:ext cx="10515600" cy="1325563"/>
          </a:xfrm>
        </p:spPr>
        <p:txBody>
          <a:bodyPr>
            <a:normAutofit/>
          </a:bodyPr>
          <a:lstStyle/>
          <a:p>
            <a:r>
              <a:rPr lang="en-GB">
                <a:solidFill>
                  <a:schemeClr val="bg1"/>
                </a:solidFill>
                <a:latin typeface="Bahnschrift Condensed" panose="020B0502040204020203" pitchFamily="34" charset="0"/>
              </a:rPr>
              <a:t>Think before you share!</a:t>
            </a:r>
            <a:br>
              <a:rPr lang="en-GB">
                <a:latin typeface="Bahnschrift Condensed" panose="020B0502040204020203" pitchFamily="34" charset="0"/>
              </a:rPr>
            </a:br>
            <a:endParaRPr lang="en-GB">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85080DFC-34CB-52DA-2623-9D33524B8A6E}"/>
              </a:ext>
            </a:extLst>
          </p:cNvPr>
          <p:cNvSpPr>
            <a:spLocks noGrp="1"/>
          </p:cNvSpPr>
          <p:nvPr>
            <p:ph idx="1"/>
          </p:nvPr>
        </p:nvSpPr>
        <p:spPr>
          <a:xfrm>
            <a:off x="581021" y="2657856"/>
            <a:ext cx="7519987" cy="4351338"/>
          </a:xfrm>
        </p:spPr>
        <p:txBody>
          <a:bodyPr>
            <a:normAutofit/>
          </a:bodyPr>
          <a:lstStyle/>
          <a:p>
            <a:pPr marL="0" indent="0">
              <a:lnSpc>
                <a:spcPct val="110000"/>
              </a:lnSpc>
              <a:buNone/>
            </a:pPr>
            <a:endParaRPr lang="en-GB" sz="2000">
              <a:latin typeface="Quicksand" panose="00000500000000000000" pitchFamily="2" charset="0"/>
            </a:endParaRPr>
          </a:p>
          <a:p>
            <a:pPr marL="0" indent="0">
              <a:lnSpc>
                <a:spcPct val="110000"/>
              </a:lnSpc>
              <a:buNone/>
            </a:pPr>
            <a:r>
              <a:rPr lang="en-GB" sz="2000">
                <a:latin typeface="Quicksand" panose="00000500000000000000" pitchFamily="2" charset="0"/>
              </a:rPr>
              <a:t>Sharing someone’s photo or video without their permission isn’t just wrong – </a:t>
            </a:r>
            <a:r>
              <a:rPr lang="en-GB" sz="2000" b="1">
                <a:solidFill>
                  <a:srgbClr val="DDBD00"/>
                </a:solidFill>
                <a:latin typeface="Quicksand" panose="00000500000000000000" pitchFamily="2" charset="0"/>
              </a:rPr>
              <a:t>it’s illegal</a:t>
            </a:r>
            <a:r>
              <a:rPr lang="en-GB" sz="2000">
                <a:latin typeface="Quicksand" panose="00000500000000000000" pitchFamily="2" charset="0"/>
              </a:rPr>
              <a:t>. But what if you never even shared a photo, and one still appeared online? Technology like deepfakes can take your pictures and turn them into fake but realistic-looking content.</a:t>
            </a:r>
          </a:p>
          <a:p>
            <a:pPr marL="0" indent="0">
              <a:lnSpc>
                <a:spcPct val="110000"/>
              </a:lnSpc>
              <a:buNone/>
            </a:pPr>
            <a:endParaRPr lang="en-GB" sz="2000">
              <a:latin typeface="Quicksand" panose="00000500000000000000" pitchFamily="2" charset="0"/>
            </a:endParaRPr>
          </a:p>
          <a:p>
            <a:pPr marL="0" indent="0">
              <a:lnSpc>
                <a:spcPct val="110000"/>
              </a:lnSpc>
              <a:buNone/>
            </a:pPr>
            <a:r>
              <a:rPr lang="en-GB" sz="2000" b="1">
                <a:latin typeface="Quicksand" panose="00000500000000000000" pitchFamily="2" charset="0"/>
              </a:rPr>
              <a:t>Imagine this: </a:t>
            </a:r>
            <a:r>
              <a:rPr lang="en-GB" sz="2000">
                <a:latin typeface="Quicksand" panose="00000500000000000000" pitchFamily="2" charset="0"/>
              </a:rPr>
              <a:t>a video of you pops up online saying or doing something you never did. How would you feel?</a:t>
            </a:r>
          </a:p>
        </p:txBody>
      </p:sp>
      <p:sp>
        <p:nvSpPr>
          <p:cNvPr id="6" name="TextBox 5">
            <a:extLst>
              <a:ext uri="{FF2B5EF4-FFF2-40B4-BE49-F238E27FC236}">
                <a16:creationId xmlns:a16="http://schemas.microsoft.com/office/drawing/2014/main" id="{448E2249-6AD8-85E4-AAAC-06502FA9D342}"/>
              </a:ext>
            </a:extLst>
          </p:cNvPr>
          <p:cNvSpPr txBox="1"/>
          <p:nvPr/>
        </p:nvSpPr>
        <p:spPr>
          <a:xfrm>
            <a:off x="581021" y="1328152"/>
            <a:ext cx="7519988" cy="984885"/>
          </a:xfrm>
          <a:prstGeom prst="rect">
            <a:avLst/>
          </a:prstGeom>
          <a:noFill/>
        </p:spPr>
        <p:txBody>
          <a:bodyPr wrap="square">
            <a:spAutoFit/>
          </a:bodyPr>
          <a:lstStyle/>
          <a:p>
            <a:r>
              <a:rPr lang="en-GB" sz="2000">
                <a:solidFill>
                  <a:schemeClr val="bg1"/>
                </a:solidFill>
                <a:latin typeface="Quicksand" panose="00000500000000000000" pitchFamily="2" charset="0"/>
              </a:rPr>
              <a:t>It’s important to understand how consent works, if someone says ‘no’ or even if they are unsure, you must respect it.</a:t>
            </a:r>
            <a:br>
              <a:rPr lang="en-GB">
                <a:latin typeface="Quicksand" panose="00000500000000000000" pitchFamily="2" charset="0"/>
              </a:rPr>
            </a:br>
            <a:endParaRPr lang="en-GB"/>
          </a:p>
        </p:txBody>
      </p:sp>
      <p:pic>
        <p:nvPicPr>
          <p:cNvPr id="10" name="Picture 9" descr="A person covering her face with her hands&#10;&#10;Description automatically generated">
            <a:extLst>
              <a:ext uri="{FF2B5EF4-FFF2-40B4-BE49-F238E27FC236}">
                <a16:creationId xmlns:a16="http://schemas.microsoft.com/office/drawing/2014/main" id="{3423A570-B10E-6690-7897-69BD6DB6E410}"/>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l="29526" r="29526"/>
          <a:stretch/>
        </p:blipFill>
        <p:spPr>
          <a:xfrm>
            <a:off x="8612155" y="0"/>
            <a:ext cx="3579845" cy="6858000"/>
          </a:xfrm>
          <a:prstGeom prst="rect">
            <a:avLst/>
          </a:prstGeom>
        </p:spPr>
      </p:pic>
      <p:sp>
        <p:nvSpPr>
          <p:cNvPr id="7" name="Slide Number Placeholder 2">
            <a:extLst>
              <a:ext uri="{FF2B5EF4-FFF2-40B4-BE49-F238E27FC236}">
                <a16:creationId xmlns:a16="http://schemas.microsoft.com/office/drawing/2014/main" id="{7A6CE97A-1010-1E16-9C46-592D345888C7}"/>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26</a:t>
            </a:fld>
            <a:endParaRPr lang="en-GB"/>
          </a:p>
        </p:txBody>
      </p:sp>
    </p:spTree>
    <p:extLst>
      <p:ext uri="{BB962C8B-B14F-4D97-AF65-F5344CB8AC3E}">
        <p14:creationId xmlns:p14="http://schemas.microsoft.com/office/powerpoint/2010/main" val="28494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ADA05F-272E-EAFF-EB5B-42D5F3E98DF5}"/>
              </a:ext>
            </a:extLst>
          </p:cNvPr>
          <p:cNvSpPr/>
          <p:nvPr/>
        </p:nvSpPr>
        <p:spPr>
          <a:xfrm>
            <a:off x="0" y="0"/>
            <a:ext cx="12192000" cy="2347764"/>
          </a:xfrm>
          <a:prstGeom prst="rect">
            <a:avLst/>
          </a:prstGeom>
          <a:solidFill>
            <a:srgbClr val="DDBD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A75883B3-8977-A537-6D81-664E3492C0AD}"/>
              </a:ext>
            </a:extLst>
          </p:cNvPr>
          <p:cNvSpPr>
            <a:spLocks noGrp="1"/>
          </p:cNvSpPr>
          <p:nvPr>
            <p:ph type="title"/>
          </p:nvPr>
        </p:nvSpPr>
        <p:spPr/>
        <p:txBody>
          <a:bodyPr/>
          <a:lstStyle/>
          <a:p>
            <a:r>
              <a:rPr lang="en-GB">
                <a:latin typeface="Bahnschrift Condensed" panose="020B0502040204020203" pitchFamily="34" charset="0"/>
              </a:rPr>
              <a:t>Deepfakes</a:t>
            </a:r>
          </a:p>
        </p:txBody>
      </p:sp>
      <p:sp>
        <p:nvSpPr>
          <p:cNvPr id="3" name="Content Placeholder 2">
            <a:extLst>
              <a:ext uri="{FF2B5EF4-FFF2-40B4-BE49-F238E27FC236}">
                <a16:creationId xmlns:a16="http://schemas.microsoft.com/office/drawing/2014/main" id="{56426946-4BEE-B956-3166-359EA79E8B56}"/>
              </a:ext>
            </a:extLst>
          </p:cNvPr>
          <p:cNvSpPr>
            <a:spLocks noGrp="1"/>
          </p:cNvSpPr>
          <p:nvPr>
            <p:ph idx="1"/>
          </p:nvPr>
        </p:nvSpPr>
        <p:spPr>
          <a:xfrm>
            <a:off x="838200" y="4510236"/>
            <a:ext cx="3163349" cy="402233"/>
          </a:xfrm>
        </p:spPr>
        <p:txBody>
          <a:bodyPr>
            <a:normAutofit/>
          </a:bodyPr>
          <a:lstStyle/>
          <a:p>
            <a:pPr marL="0" indent="0">
              <a:lnSpc>
                <a:spcPct val="100000"/>
              </a:lnSpc>
              <a:buNone/>
            </a:pPr>
            <a:r>
              <a:rPr lang="en-GB" sz="2000" b="1">
                <a:solidFill>
                  <a:srgbClr val="DDBD00"/>
                </a:solidFill>
                <a:latin typeface="Quicksand" panose="00000500000000000000" pitchFamily="2" charset="0"/>
              </a:rPr>
              <a:t>Answer: </a:t>
            </a:r>
            <a:r>
              <a:rPr lang="en-GB" sz="2000">
                <a:latin typeface="Quicksand" panose="00000500000000000000" pitchFamily="2" charset="0"/>
              </a:rPr>
              <a:t>c) both a and b.</a:t>
            </a:r>
          </a:p>
          <a:p>
            <a:pPr marL="0" indent="0">
              <a:buNone/>
            </a:pPr>
            <a:endParaRPr lang="en-GB" sz="2300">
              <a:latin typeface="Quicksand" panose="00000500000000000000" pitchFamily="2" charset="0"/>
            </a:endParaRPr>
          </a:p>
          <a:p>
            <a:pPr marL="0" indent="0">
              <a:buNone/>
            </a:pPr>
            <a:endParaRPr lang="en-GB" sz="2400">
              <a:latin typeface="Quicksand" panose="00000500000000000000" pitchFamily="2" charset="0"/>
            </a:endParaRPr>
          </a:p>
          <a:p>
            <a:pPr marL="0" indent="0">
              <a:buNone/>
            </a:pPr>
            <a:endParaRPr lang="en-GB" sz="2400">
              <a:latin typeface="Quicksand" panose="00000500000000000000" pitchFamily="2" charset="0"/>
            </a:endParaRPr>
          </a:p>
          <a:p>
            <a:pPr marL="0" indent="0">
              <a:buNone/>
            </a:pPr>
            <a:endParaRPr lang="en-GB" sz="2400">
              <a:latin typeface="Quicksand" panose="00000500000000000000" pitchFamily="2" charset="0"/>
            </a:endParaRPr>
          </a:p>
          <a:p>
            <a:pPr marL="0" indent="0">
              <a:buNone/>
            </a:pPr>
            <a:endParaRPr lang="en-GB" sz="2400">
              <a:latin typeface="Quicksand" panose="00000500000000000000" pitchFamily="2" charset="0"/>
            </a:endParaRPr>
          </a:p>
          <a:p>
            <a:pPr marL="0" indent="0">
              <a:buNone/>
            </a:pPr>
            <a:endParaRPr lang="en-GB" sz="2400">
              <a:latin typeface="Quicksand" panose="00000500000000000000" pitchFamily="2" charset="0"/>
            </a:endParaRPr>
          </a:p>
          <a:p>
            <a:pPr marL="0" indent="0">
              <a:buNone/>
            </a:pPr>
            <a:endParaRPr lang="en-GB" sz="2400">
              <a:latin typeface="Quicksand" panose="00000500000000000000" pitchFamily="2" charset="0"/>
            </a:endParaRPr>
          </a:p>
          <a:p>
            <a:pPr marL="0" indent="0">
              <a:buNone/>
            </a:pPr>
            <a:endParaRPr lang="en-GB" sz="2400">
              <a:latin typeface="Quicksand" panose="00000500000000000000" pitchFamily="2" charset="0"/>
            </a:endParaRPr>
          </a:p>
          <a:p>
            <a:pPr marL="0" indent="0">
              <a:buNone/>
            </a:pPr>
            <a:endParaRPr lang="en-GB" sz="2400">
              <a:latin typeface="Quicksand" panose="00000500000000000000" pitchFamily="2" charset="0"/>
            </a:endParaRPr>
          </a:p>
        </p:txBody>
      </p:sp>
      <p:sp>
        <p:nvSpPr>
          <p:cNvPr id="6" name="TextBox 5">
            <a:extLst>
              <a:ext uri="{FF2B5EF4-FFF2-40B4-BE49-F238E27FC236}">
                <a16:creationId xmlns:a16="http://schemas.microsoft.com/office/drawing/2014/main" id="{83DCF7BC-7C0F-9A35-1C0F-E6AED6E1C443}"/>
              </a:ext>
            </a:extLst>
          </p:cNvPr>
          <p:cNvSpPr txBox="1"/>
          <p:nvPr/>
        </p:nvSpPr>
        <p:spPr>
          <a:xfrm>
            <a:off x="838199" y="5263600"/>
            <a:ext cx="10377489" cy="1015663"/>
          </a:xfrm>
          <a:prstGeom prst="rect">
            <a:avLst/>
          </a:prstGeom>
          <a:noFill/>
        </p:spPr>
        <p:txBody>
          <a:bodyPr wrap="square">
            <a:spAutoFit/>
          </a:bodyPr>
          <a:lstStyle/>
          <a:p>
            <a:r>
              <a:rPr lang="en-GB" sz="2000">
                <a:latin typeface="Quicksand" panose="00000500000000000000" pitchFamily="2" charset="0"/>
              </a:rPr>
              <a:t>Deepfakes are videos, images, or audio that look or sound real but are completely fake. They're made using advanced computer technology (Artificial Intelligence) to make it seem like someone is doing or saying something they never did.</a:t>
            </a:r>
            <a:endParaRPr lang="en-GB" sz="2000"/>
          </a:p>
        </p:txBody>
      </p:sp>
      <p:sp>
        <p:nvSpPr>
          <p:cNvPr id="8" name="TextBox 7">
            <a:extLst>
              <a:ext uri="{FF2B5EF4-FFF2-40B4-BE49-F238E27FC236}">
                <a16:creationId xmlns:a16="http://schemas.microsoft.com/office/drawing/2014/main" id="{E9640281-C426-10DA-B762-CE150DDE4751}"/>
              </a:ext>
            </a:extLst>
          </p:cNvPr>
          <p:cNvSpPr txBox="1"/>
          <p:nvPr/>
        </p:nvSpPr>
        <p:spPr>
          <a:xfrm>
            <a:off x="838200" y="1387327"/>
            <a:ext cx="6135624" cy="400110"/>
          </a:xfrm>
          <a:prstGeom prst="rect">
            <a:avLst/>
          </a:prstGeom>
          <a:noFill/>
        </p:spPr>
        <p:txBody>
          <a:bodyPr wrap="square">
            <a:spAutoFit/>
          </a:bodyPr>
          <a:lstStyle/>
          <a:p>
            <a:pPr marL="0" indent="0">
              <a:buNone/>
            </a:pPr>
            <a:r>
              <a:rPr lang="en-GB" sz="2000" b="1">
                <a:latin typeface="Quicksand" panose="00000500000000000000" pitchFamily="2" charset="0"/>
              </a:rPr>
              <a:t>Which of these is an example of a deepfake?</a:t>
            </a:r>
          </a:p>
        </p:txBody>
      </p:sp>
      <p:sp>
        <p:nvSpPr>
          <p:cNvPr id="7" name="TextBox 6">
            <a:extLst>
              <a:ext uri="{FF2B5EF4-FFF2-40B4-BE49-F238E27FC236}">
                <a16:creationId xmlns:a16="http://schemas.microsoft.com/office/drawing/2014/main" id="{216980BE-92BC-963B-25C5-A7BC62A8458B}"/>
              </a:ext>
            </a:extLst>
          </p:cNvPr>
          <p:cNvSpPr txBox="1"/>
          <p:nvPr/>
        </p:nvSpPr>
        <p:spPr>
          <a:xfrm>
            <a:off x="838200" y="2835666"/>
            <a:ext cx="9497037" cy="1323439"/>
          </a:xfrm>
          <a:prstGeom prst="rect">
            <a:avLst/>
          </a:prstGeom>
          <a:noFill/>
        </p:spPr>
        <p:txBody>
          <a:bodyPr wrap="square">
            <a:spAutoFit/>
          </a:bodyPr>
          <a:lstStyle/>
          <a:p>
            <a:pPr marL="342900" indent="-342900">
              <a:lnSpc>
                <a:spcPct val="100000"/>
              </a:lnSpc>
              <a:buFont typeface="+mj-lt"/>
              <a:buAutoNum type="alphaLcParenR"/>
            </a:pPr>
            <a:r>
              <a:rPr lang="en-GB" sz="2000">
                <a:latin typeface="Quicksand" panose="00000500000000000000" pitchFamily="2" charset="0"/>
              </a:rPr>
              <a:t>A video where a celebrity’s face is edited into a movie they were never in.</a:t>
            </a:r>
          </a:p>
          <a:p>
            <a:pPr marL="342900" indent="-342900">
              <a:lnSpc>
                <a:spcPct val="100000"/>
              </a:lnSpc>
              <a:buFont typeface="+mj-lt"/>
              <a:buAutoNum type="alphaLcParenR"/>
            </a:pPr>
            <a:r>
              <a:rPr lang="en-GB" sz="2000">
                <a:latin typeface="Quicksand" panose="00000500000000000000" pitchFamily="2" charset="0"/>
              </a:rPr>
              <a:t>A video of a politician giving a fake speech they never said.</a:t>
            </a:r>
          </a:p>
          <a:p>
            <a:pPr marL="342900" indent="-342900">
              <a:lnSpc>
                <a:spcPct val="100000"/>
              </a:lnSpc>
              <a:buFont typeface="+mj-lt"/>
              <a:buAutoNum type="alphaLcParenR"/>
            </a:pPr>
            <a:r>
              <a:rPr lang="en-GB" sz="2000">
                <a:latin typeface="Quicksand" panose="00000500000000000000" pitchFamily="2" charset="0"/>
              </a:rPr>
              <a:t>Both a and b.</a:t>
            </a:r>
          </a:p>
          <a:p>
            <a:pPr marL="342900" indent="-342900">
              <a:lnSpc>
                <a:spcPct val="100000"/>
              </a:lnSpc>
              <a:buFont typeface="+mj-lt"/>
              <a:buAutoNum type="alphaLcParenR"/>
            </a:pPr>
            <a:r>
              <a:rPr lang="en-GB" sz="2000">
                <a:latin typeface="Quicksand" panose="00000500000000000000" pitchFamily="2" charset="0"/>
              </a:rPr>
              <a:t>None of the above. </a:t>
            </a:r>
          </a:p>
        </p:txBody>
      </p:sp>
      <p:sp>
        <p:nvSpPr>
          <p:cNvPr id="5" name="Slide Number Placeholder 4">
            <a:extLst>
              <a:ext uri="{FF2B5EF4-FFF2-40B4-BE49-F238E27FC236}">
                <a16:creationId xmlns:a16="http://schemas.microsoft.com/office/drawing/2014/main" id="{7EAA264D-349C-8AB7-1117-72C8E279641D}"/>
              </a:ext>
            </a:extLst>
          </p:cNvPr>
          <p:cNvSpPr>
            <a:spLocks noGrp="1"/>
          </p:cNvSpPr>
          <p:nvPr>
            <p:ph type="sldNum" sz="quarter" idx="12"/>
          </p:nvPr>
        </p:nvSpPr>
        <p:spPr/>
        <p:txBody>
          <a:bodyPr/>
          <a:lstStyle/>
          <a:p>
            <a:fld id="{BBDD0F5E-D81F-47BA-A86A-2346A1CD0A72}" type="slidenum">
              <a:rPr lang="en-GB" smtClean="0"/>
              <a:t>27</a:t>
            </a:fld>
            <a:endParaRPr lang="en-GB"/>
          </a:p>
        </p:txBody>
      </p:sp>
    </p:spTree>
    <p:extLst>
      <p:ext uri="{BB962C8B-B14F-4D97-AF65-F5344CB8AC3E}">
        <p14:creationId xmlns:p14="http://schemas.microsoft.com/office/powerpoint/2010/main" val="230493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45617C-003F-014B-1984-7DA584271174}"/>
              </a:ext>
            </a:extLst>
          </p:cNvPr>
          <p:cNvSpPr/>
          <p:nvPr/>
        </p:nvSpPr>
        <p:spPr>
          <a:xfrm>
            <a:off x="0" y="0"/>
            <a:ext cx="12192000" cy="2347764"/>
          </a:xfrm>
          <a:prstGeom prst="rect">
            <a:avLst/>
          </a:prstGeom>
          <a:solidFill>
            <a:srgbClr val="DDBD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pic>
        <p:nvPicPr>
          <p:cNvPr id="10" name="Graphic 9" descr="Thought bubble outline">
            <a:extLst>
              <a:ext uri="{FF2B5EF4-FFF2-40B4-BE49-F238E27FC236}">
                <a16:creationId xmlns:a16="http://schemas.microsoft.com/office/drawing/2014/main" id="{08B5D042-0FE3-DCD3-A12E-20237E6211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3334" y="1668600"/>
            <a:ext cx="5308318" cy="5308318"/>
          </a:xfrm>
          <a:prstGeom prst="rect">
            <a:avLst/>
          </a:prstGeom>
        </p:spPr>
      </p:pic>
      <p:sp>
        <p:nvSpPr>
          <p:cNvPr id="2" name="Title 1">
            <a:extLst>
              <a:ext uri="{FF2B5EF4-FFF2-40B4-BE49-F238E27FC236}">
                <a16:creationId xmlns:a16="http://schemas.microsoft.com/office/drawing/2014/main" id="{07C4CFA0-44FF-ED2B-C4B8-269758AFA023}"/>
              </a:ext>
            </a:extLst>
          </p:cNvPr>
          <p:cNvSpPr>
            <a:spLocks noGrp="1"/>
          </p:cNvSpPr>
          <p:nvPr>
            <p:ph type="title"/>
          </p:nvPr>
        </p:nvSpPr>
        <p:spPr>
          <a:xfrm>
            <a:off x="838200" y="593730"/>
            <a:ext cx="10515600" cy="1325563"/>
          </a:xfrm>
        </p:spPr>
        <p:txBody>
          <a:bodyPr/>
          <a:lstStyle/>
          <a:p>
            <a:r>
              <a:rPr lang="en-GB">
                <a:latin typeface="Bahnschrift Condensed" panose="020B0502040204020203" pitchFamily="34" charset="0"/>
              </a:rPr>
              <a:t>Slander</a:t>
            </a:r>
            <a:br>
              <a:rPr lang="en-GB">
                <a:latin typeface="Bahnschrift Condensed" panose="020B0502040204020203" pitchFamily="34" charset="0"/>
              </a:rPr>
            </a:br>
            <a:endParaRPr lang="en-GB">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600764F8-5BA6-41CE-ED62-4A8F744EEB56}"/>
              </a:ext>
            </a:extLst>
          </p:cNvPr>
          <p:cNvSpPr>
            <a:spLocks noGrp="1"/>
          </p:cNvSpPr>
          <p:nvPr>
            <p:ph idx="1"/>
          </p:nvPr>
        </p:nvSpPr>
        <p:spPr>
          <a:xfrm>
            <a:off x="833437" y="2712053"/>
            <a:ext cx="5638446" cy="3596367"/>
          </a:xfrm>
        </p:spPr>
        <p:txBody>
          <a:bodyPr>
            <a:normAutofit fontScale="92500" lnSpcReduction="20000"/>
          </a:bodyPr>
          <a:lstStyle/>
          <a:p>
            <a:pPr marL="0" indent="0">
              <a:buNone/>
            </a:pPr>
            <a:endParaRPr lang="en-GB" sz="2400">
              <a:latin typeface="Quicksand" panose="00000500000000000000" pitchFamily="2" charset="0"/>
            </a:endParaRPr>
          </a:p>
          <a:p>
            <a:pPr marL="0" indent="0">
              <a:buNone/>
            </a:pPr>
            <a:r>
              <a:rPr lang="en-GB" sz="2400" b="1">
                <a:solidFill>
                  <a:srgbClr val="DDBD00"/>
                </a:solidFill>
                <a:latin typeface="Quicksand" panose="00000500000000000000" pitchFamily="2" charset="0"/>
              </a:rPr>
              <a:t>What is slander?</a:t>
            </a:r>
          </a:p>
          <a:p>
            <a:pPr marL="0" indent="0">
              <a:lnSpc>
                <a:spcPct val="120000"/>
              </a:lnSpc>
              <a:buNone/>
            </a:pPr>
            <a:r>
              <a:rPr lang="en-GB">
                <a:latin typeface="Bahnschrift Condensed" panose="020B0502040204020203" pitchFamily="34" charset="0"/>
              </a:rPr>
              <a:t>Spreading false statements to damage someone’s reputation.</a:t>
            </a:r>
          </a:p>
          <a:p>
            <a:pPr marL="0" indent="0">
              <a:lnSpc>
                <a:spcPct val="120000"/>
              </a:lnSpc>
              <a:buNone/>
            </a:pPr>
            <a:r>
              <a:rPr lang="en-GB" sz="2400">
                <a:latin typeface="Quicksand" panose="00000500000000000000" pitchFamily="2" charset="0"/>
              </a:rPr>
              <a:t> </a:t>
            </a:r>
          </a:p>
          <a:p>
            <a:pPr marL="0" indent="0">
              <a:buNone/>
            </a:pPr>
            <a:r>
              <a:rPr lang="en-GB" sz="2400" b="1">
                <a:latin typeface="Quicksand" panose="00000500000000000000" pitchFamily="2" charset="0"/>
              </a:rPr>
              <a:t>Examples include:</a:t>
            </a:r>
          </a:p>
          <a:p>
            <a:pPr marL="0" indent="0">
              <a:buNone/>
            </a:pPr>
            <a:r>
              <a:rPr lang="en-GB" sz="2400">
                <a:latin typeface="Quicksand" panose="00000500000000000000" pitchFamily="2" charset="0"/>
              </a:rPr>
              <a:t>- False rumours on social media.</a:t>
            </a:r>
          </a:p>
          <a:p>
            <a:pPr marL="0" indent="0">
              <a:buNone/>
            </a:pPr>
            <a:r>
              <a:rPr lang="en-GB" sz="2400">
                <a:latin typeface="Quicksand" panose="00000500000000000000" pitchFamily="2" charset="0"/>
              </a:rPr>
              <a:t>- Twisted voice notes or videos. </a:t>
            </a:r>
          </a:p>
          <a:p>
            <a:pPr marL="0" indent="0">
              <a:buNone/>
            </a:pPr>
            <a:r>
              <a:rPr lang="en-GB" sz="2400">
                <a:latin typeface="Quicksand" panose="00000500000000000000" pitchFamily="2" charset="0"/>
              </a:rPr>
              <a:t>- Fake profiles spreading lies. </a:t>
            </a:r>
          </a:p>
          <a:p>
            <a:pPr marL="0" indent="0">
              <a:buNone/>
            </a:pPr>
            <a:endParaRPr lang="en-GB">
              <a:latin typeface="Quicksand" panose="00000500000000000000" pitchFamily="2" charset="0"/>
            </a:endParaRPr>
          </a:p>
          <a:p>
            <a:pPr marL="0" indent="0">
              <a:buNone/>
            </a:pPr>
            <a:endParaRPr lang="en-GB">
              <a:latin typeface="Quicksand" panose="00000500000000000000" pitchFamily="2" charset="0"/>
            </a:endParaRPr>
          </a:p>
        </p:txBody>
      </p:sp>
      <p:sp>
        <p:nvSpPr>
          <p:cNvPr id="8" name="TextBox 7">
            <a:extLst>
              <a:ext uri="{FF2B5EF4-FFF2-40B4-BE49-F238E27FC236}">
                <a16:creationId xmlns:a16="http://schemas.microsoft.com/office/drawing/2014/main" id="{010494FD-CC29-E188-85A1-651528E01BD0}"/>
              </a:ext>
            </a:extLst>
          </p:cNvPr>
          <p:cNvSpPr txBox="1"/>
          <p:nvPr/>
        </p:nvSpPr>
        <p:spPr>
          <a:xfrm>
            <a:off x="8018783" y="3183380"/>
            <a:ext cx="2556266" cy="923330"/>
          </a:xfrm>
          <a:prstGeom prst="rect">
            <a:avLst/>
          </a:prstGeom>
          <a:noFill/>
        </p:spPr>
        <p:txBody>
          <a:bodyPr wrap="square">
            <a:spAutoFit/>
          </a:bodyPr>
          <a:lstStyle/>
          <a:p>
            <a:pPr marL="0" indent="0" algn="ctr">
              <a:buNone/>
            </a:pPr>
            <a:r>
              <a:rPr lang="en-GB" b="1">
                <a:solidFill>
                  <a:srgbClr val="DDBD00"/>
                </a:solidFill>
                <a:latin typeface="Quicksand" panose="00000500000000000000" pitchFamily="2" charset="0"/>
              </a:rPr>
              <a:t>Have you ever heard a rumour about someone online that wasn't true?</a:t>
            </a:r>
          </a:p>
        </p:txBody>
      </p:sp>
      <p:sp>
        <p:nvSpPr>
          <p:cNvPr id="6" name="TextBox 5">
            <a:extLst>
              <a:ext uri="{FF2B5EF4-FFF2-40B4-BE49-F238E27FC236}">
                <a16:creationId xmlns:a16="http://schemas.microsoft.com/office/drawing/2014/main" id="{540BA3BA-0981-0917-227C-EA37DE6D4B99}"/>
              </a:ext>
            </a:extLst>
          </p:cNvPr>
          <p:cNvSpPr txBox="1"/>
          <p:nvPr/>
        </p:nvSpPr>
        <p:spPr>
          <a:xfrm>
            <a:off x="838200" y="1317285"/>
            <a:ext cx="6098720" cy="437043"/>
          </a:xfrm>
          <a:prstGeom prst="rect">
            <a:avLst/>
          </a:prstGeom>
          <a:noFill/>
        </p:spPr>
        <p:txBody>
          <a:bodyPr wrap="square">
            <a:spAutoFit/>
          </a:bodyPr>
          <a:lstStyle/>
          <a:p>
            <a:pPr marL="0" indent="0">
              <a:lnSpc>
                <a:spcPct val="120000"/>
              </a:lnSpc>
              <a:buNone/>
            </a:pPr>
            <a:r>
              <a:rPr lang="en-GB" sz="2000" b="1">
                <a:latin typeface="Quicksand" panose="00000500000000000000" pitchFamily="2" charset="0"/>
              </a:rPr>
              <a:t>Slander can also harm someone’s reputation</a:t>
            </a:r>
            <a:r>
              <a:rPr lang="en-GB" sz="1800" b="1">
                <a:latin typeface="Quicksand" panose="00000500000000000000" pitchFamily="2" charset="0"/>
              </a:rPr>
              <a:t>.</a:t>
            </a:r>
          </a:p>
        </p:txBody>
      </p:sp>
      <p:sp>
        <p:nvSpPr>
          <p:cNvPr id="4" name="Slide Number Placeholder 3">
            <a:extLst>
              <a:ext uri="{FF2B5EF4-FFF2-40B4-BE49-F238E27FC236}">
                <a16:creationId xmlns:a16="http://schemas.microsoft.com/office/drawing/2014/main" id="{50164245-CDE9-11CB-B12C-0C4B9B22A52F}"/>
              </a:ext>
            </a:extLst>
          </p:cNvPr>
          <p:cNvSpPr>
            <a:spLocks noGrp="1"/>
          </p:cNvSpPr>
          <p:nvPr>
            <p:ph type="sldNum" sz="quarter" idx="12"/>
          </p:nvPr>
        </p:nvSpPr>
        <p:spPr/>
        <p:txBody>
          <a:bodyPr/>
          <a:lstStyle/>
          <a:p>
            <a:fld id="{BBDD0F5E-D81F-47BA-A86A-2346A1CD0A72}" type="slidenum">
              <a:rPr lang="en-GB" smtClean="0"/>
              <a:t>28</a:t>
            </a:fld>
            <a:endParaRPr lang="en-GB"/>
          </a:p>
        </p:txBody>
      </p:sp>
    </p:spTree>
    <p:extLst>
      <p:ext uri="{BB962C8B-B14F-4D97-AF65-F5344CB8AC3E}">
        <p14:creationId xmlns:p14="http://schemas.microsoft.com/office/powerpoint/2010/main" val="71898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42"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83C595-D60B-EE04-249B-3C477D40EA45}"/>
              </a:ext>
            </a:extLst>
          </p:cNvPr>
          <p:cNvSpPr/>
          <p:nvPr/>
        </p:nvSpPr>
        <p:spPr>
          <a:xfrm>
            <a:off x="0" y="-535305"/>
            <a:ext cx="12192000" cy="2347764"/>
          </a:xfrm>
          <a:prstGeom prst="rect">
            <a:avLst/>
          </a:prstGeom>
          <a:solidFill>
            <a:srgbClr val="DDBD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pic>
        <p:nvPicPr>
          <p:cNvPr id="6" name="Picture 5" descr="A screen shot of a computer&#10;&#10;Description automatically generated">
            <a:extLst>
              <a:ext uri="{FF2B5EF4-FFF2-40B4-BE49-F238E27FC236}">
                <a16:creationId xmlns:a16="http://schemas.microsoft.com/office/drawing/2014/main" id="{F425E705-5CF1-D1F7-F55F-40B2A32D3A09}"/>
              </a:ext>
            </a:extLst>
          </p:cNvPr>
          <p:cNvPicPr>
            <a:picLocks noChangeAspect="1"/>
          </p:cNvPicPr>
          <p:nvPr/>
        </p:nvPicPr>
        <p:blipFill rotWithShape="1">
          <a:blip r:embed="rId2">
            <a:extLst>
              <a:ext uri="{28A0092B-C50C-407E-A947-70E740481C1C}">
                <a14:useLocalDpi xmlns:a14="http://schemas.microsoft.com/office/drawing/2010/main" val="0"/>
              </a:ext>
            </a:extLst>
          </a:blip>
          <a:srcRect l="17109" t="6766" r="17969" b="317"/>
          <a:stretch/>
        </p:blipFill>
        <p:spPr>
          <a:xfrm>
            <a:off x="6586043" y="912028"/>
            <a:ext cx="5605957" cy="4786313"/>
          </a:xfrm>
          <a:prstGeom prst="rect">
            <a:avLst/>
          </a:prstGeom>
        </p:spPr>
      </p:pic>
      <p:sp>
        <p:nvSpPr>
          <p:cNvPr id="2" name="Title 1">
            <a:extLst>
              <a:ext uri="{FF2B5EF4-FFF2-40B4-BE49-F238E27FC236}">
                <a16:creationId xmlns:a16="http://schemas.microsoft.com/office/drawing/2014/main" id="{4C06FE61-5AC6-A530-B68D-A6CFFBC25560}"/>
              </a:ext>
            </a:extLst>
          </p:cNvPr>
          <p:cNvSpPr>
            <a:spLocks noGrp="1"/>
          </p:cNvSpPr>
          <p:nvPr>
            <p:ph type="title"/>
          </p:nvPr>
        </p:nvSpPr>
        <p:spPr>
          <a:xfrm>
            <a:off x="795336" y="365125"/>
            <a:ext cx="10515600" cy="1325563"/>
          </a:xfrm>
        </p:spPr>
        <p:txBody>
          <a:bodyPr/>
          <a:lstStyle/>
          <a:p>
            <a:r>
              <a:rPr lang="en-GB">
                <a:solidFill>
                  <a:srgbClr val="DDBD00"/>
                </a:solidFill>
                <a:latin typeface="Bahnschrift Condensed" panose="020B0502040204020203" pitchFamily="34" charset="0"/>
              </a:rPr>
              <a:t>What do you think? </a:t>
            </a:r>
          </a:p>
        </p:txBody>
      </p:sp>
      <p:sp>
        <p:nvSpPr>
          <p:cNvPr id="3" name="Content Placeholder 2">
            <a:extLst>
              <a:ext uri="{FF2B5EF4-FFF2-40B4-BE49-F238E27FC236}">
                <a16:creationId xmlns:a16="http://schemas.microsoft.com/office/drawing/2014/main" id="{B160F157-1205-774C-A16A-2ACD96E9609D}"/>
              </a:ext>
            </a:extLst>
          </p:cNvPr>
          <p:cNvSpPr>
            <a:spLocks noGrp="1"/>
          </p:cNvSpPr>
          <p:nvPr>
            <p:ph idx="1"/>
          </p:nvPr>
        </p:nvSpPr>
        <p:spPr>
          <a:xfrm>
            <a:off x="795628" y="2436064"/>
            <a:ext cx="4994788" cy="5218956"/>
          </a:xfrm>
        </p:spPr>
        <p:txBody>
          <a:bodyPr>
            <a:normAutofit/>
          </a:bodyPr>
          <a:lstStyle/>
          <a:p>
            <a:pPr marL="0" indent="0">
              <a:buNone/>
            </a:pPr>
            <a:r>
              <a:rPr lang="en-GB" sz="2400" b="1">
                <a:latin typeface="Quicksand" panose="00000500000000000000" pitchFamily="2" charset="0"/>
              </a:rPr>
              <a:t>Which of these actions do you think are crimes under the Computer Misuse Act?</a:t>
            </a:r>
          </a:p>
          <a:p>
            <a:pPr marL="0" indent="0">
              <a:buNone/>
            </a:pPr>
            <a:endParaRPr lang="en-GB" sz="2400">
              <a:latin typeface="Quicksand" panose="00000500000000000000" pitchFamily="2" charset="0"/>
            </a:endParaRPr>
          </a:p>
          <a:p>
            <a:pPr marL="514350" indent="-514350">
              <a:buFont typeface="+mj-lt"/>
              <a:buAutoNum type="alphaLcParenR"/>
            </a:pPr>
            <a:r>
              <a:rPr lang="en-GB" sz="2400">
                <a:latin typeface="Quicksand" panose="00000500000000000000" pitchFamily="2" charset="0"/>
              </a:rPr>
              <a:t>Guessing a password to snoop.</a:t>
            </a:r>
          </a:p>
          <a:p>
            <a:pPr marL="514350" indent="-514350">
              <a:buFont typeface="+mj-lt"/>
              <a:buAutoNum type="alphaLcParenR"/>
            </a:pPr>
            <a:r>
              <a:rPr lang="en-GB" sz="2400">
                <a:latin typeface="Quicksand" panose="00000500000000000000" pitchFamily="2" charset="0"/>
              </a:rPr>
              <a:t>Installing a virus to delete files.</a:t>
            </a:r>
          </a:p>
          <a:p>
            <a:pPr marL="514350" indent="-514350">
              <a:buFont typeface="+mj-lt"/>
              <a:buAutoNum type="alphaLcParenR"/>
            </a:pPr>
            <a:r>
              <a:rPr lang="en-GB" sz="2400">
                <a:latin typeface="Quicksand" panose="00000500000000000000" pitchFamily="2" charset="0"/>
              </a:rPr>
              <a:t>Buying hacking software online.</a:t>
            </a:r>
          </a:p>
          <a:p>
            <a:pPr marL="514350" indent="-514350">
              <a:buFont typeface="+mj-lt"/>
              <a:buAutoNum type="alphaLcParenR"/>
            </a:pPr>
            <a:endParaRPr lang="en-GB" sz="2400">
              <a:latin typeface="Quicksand" panose="00000500000000000000" pitchFamily="2" charset="0"/>
            </a:endParaRPr>
          </a:p>
          <a:p>
            <a:pPr marL="0" indent="0">
              <a:buNone/>
            </a:pPr>
            <a:endParaRPr lang="en-GB" sz="2400">
              <a:latin typeface="Quicksand" panose="00000500000000000000" pitchFamily="2" charset="0"/>
            </a:endParaRPr>
          </a:p>
        </p:txBody>
      </p:sp>
      <p:sp>
        <p:nvSpPr>
          <p:cNvPr id="7" name="TextBox 6">
            <a:extLst>
              <a:ext uri="{FF2B5EF4-FFF2-40B4-BE49-F238E27FC236}">
                <a16:creationId xmlns:a16="http://schemas.microsoft.com/office/drawing/2014/main" id="{38F8ED41-A894-2179-3042-B0C922168FD2}"/>
              </a:ext>
            </a:extLst>
          </p:cNvPr>
          <p:cNvSpPr txBox="1"/>
          <p:nvPr/>
        </p:nvSpPr>
        <p:spPr>
          <a:xfrm>
            <a:off x="6353176" y="6059835"/>
            <a:ext cx="6100762" cy="461665"/>
          </a:xfrm>
          <a:prstGeom prst="rect">
            <a:avLst/>
          </a:prstGeom>
          <a:noFill/>
        </p:spPr>
        <p:txBody>
          <a:bodyPr wrap="square">
            <a:spAutoFit/>
          </a:bodyPr>
          <a:lstStyle/>
          <a:p>
            <a:pPr marL="0" indent="0" algn="ctr">
              <a:buNone/>
            </a:pPr>
            <a:r>
              <a:rPr lang="en-GB" sz="2400" b="1">
                <a:solidFill>
                  <a:srgbClr val="DDBD00"/>
                </a:solidFill>
                <a:latin typeface="Quicksand" panose="00000500000000000000" pitchFamily="2" charset="0"/>
              </a:rPr>
              <a:t>Answer:  </a:t>
            </a:r>
            <a:r>
              <a:rPr lang="en-GB" sz="2400" b="1">
                <a:latin typeface="Quicksand" panose="00000500000000000000" pitchFamily="2" charset="0"/>
              </a:rPr>
              <a:t>all of the above.</a:t>
            </a:r>
          </a:p>
        </p:txBody>
      </p:sp>
      <p:sp>
        <p:nvSpPr>
          <p:cNvPr id="5" name="Slide Number Placeholder 2">
            <a:extLst>
              <a:ext uri="{FF2B5EF4-FFF2-40B4-BE49-F238E27FC236}">
                <a16:creationId xmlns:a16="http://schemas.microsoft.com/office/drawing/2014/main" id="{026468E5-8F87-99A7-AE93-13B8FC72AE51}"/>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29</a:t>
            </a:fld>
            <a:endParaRPr lang="en-GB"/>
          </a:p>
        </p:txBody>
      </p:sp>
    </p:spTree>
    <p:extLst>
      <p:ext uri="{BB962C8B-B14F-4D97-AF65-F5344CB8AC3E}">
        <p14:creationId xmlns:p14="http://schemas.microsoft.com/office/powerpoint/2010/main" val="2199735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4F9FBA-BFE2-0414-D8D9-680D0EB7D1B9}"/>
              </a:ext>
            </a:extLst>
          </p:cNvPr>
          <p:cNvSpPr/>
          <p:nvPr/>
        </p:nvSpPr>
        <p:spPr>
          <a:xfrm>
            <a:off x="0" y="-24856"/>
            <a:ext cx="3921071" cy="6882856"/>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7B36FD-7F2B-1E3E-6B59-B4F1282E3132}"/>
              </a:ext>
            </a:extLst>
          </p:cNvPr>
          <p:cNvSpPr>
            <a:spLocks noGrp="1"/>
          </p:cNvSpPr>
          <p:nvPr>
            <p:ph type="title"/>
          </p:nvPr>
        </p:nvSpPr>
        <p:spPr>
          <a:xfrm>
            <a:off x="574876" y="2652396"/>
            <a:ext cx="2771318" cy="1325563"/>
          </a:xfrm>
        </p:spPr>
        <p:txBody>
          <a:bodyPr>
            <a:noAutofit/>
          </a:bodyPr>
          <a:lstStyle/>
          <a:p>
            <a:r>
              <a:rPr lang="en-GB" sz="6000" b="1">
                <a:solidFill>
                  <a:schemeClr val="bg1"/>
                </a:solidFill>
                <a:latin typeface="Bahnschrift Condensed" panose="020B0502040204020203" pitchFamily="34" charset="0"/>
              </a:rPr>
              <a:t>Learning Outcomes </a:t>
            </a:r>
          </a:p>
        </p:txBody>
      </p:sp>
      <p:sp>
        <p:nvSpPr>
          <p:cNvPr id="3" name="Content Placeholder 2">
            <a:extLst>
              <a:ext uri="{FF2B5EF4-FFF2-40B4-BE49-F238E27FC236}">
                <a16:creationId xmlns:a16="http://schemas.microsoft.com/office/drawing/2014/main" id="{CAC4FAA3-A5B5-78AF-3FB6-B8629FC51155}"/>
              </a:ext>
            </a:extLst>
          </p:cNvPr>
          <p:cNvSpPr>
            <a:spLocks noGrp="1"/>
          </p:cNvSpPr>
          <p:nvPr>
            <p:ph idx="1"/>
          </p:nvPr>
        </p:nvSpPr>
        <p:spPr>
          <a:xfrm>
            <a:off x="4790374" y="4113703"/>
            <a:ext cx="6172200" cy="1603375"/>
          </a:xfrm>
        </p:spPr>
        <p:txBody>
          <a:bodyPr>
            <a:noAutofit/>
          </a:bodyPr>
          <a:lstStyle/>
          <a:p>
            <a:pPr marL="342900" lvl="0" indent="-342900">
              <a:buFont typeface="+mj-lt"/>
              <a:buAutoNum type="arabicPeriod"/>
            </a:pPr>
            <a:r>
              <a:rPr lang="en-GB" sz="2000" kern="100">
                <a:latin typeface="Quicksand" panose="020F0502020204030204" pitchFamily="2" charset="0"/>
                <a:ea typeface="Aptos" panose="020B0004020202020204" pitchFamily="34" charset="0"/>
                <a:cs typeface="Arial" panose="020B0604020202020204" pitchFamily="34" charset="0"/>
              </a:rPr>
              <a:t>About t</a:t>
            </a:r>
            <a:r>
              <a:rPr lang="en-GB" sz="2000" kern="100">
                <a:effectLst/>
                <a:latin typeface="Quicksand" panose="020F0502020204030204" pitchFamily="2" charset="0"/>
                <a:ea typeface="Aptos" panose="020B0004020202020204" pitchFamily="34" charset="0"/>
                <a:cs typeface="Arial" panose="020B0604020202020204" pitchFamily="34" charset="0"/>
              </a:rPr>
              <a:t>he different types of online harm.</a:t>
            </a:r>
          </a:p>
          <a:p>
            <a:pPr marL="342900" indent="-342900">
              <a:buFont typeface="+mj-lt"/>
              <a:buAutoNum type="arabicPeriod"/>
            </a:pPr>
            <a:r>
              <a:rPr lang="en-GB" sz="2000" kern="100">
                <a:latin typeface="Quicksand" panose="020F0502020204030204" pitchFamily="2" charset="0"/>
                <a:ea typeface="Aptos" panose="020B0004020202020204" pitchFamily="34" charset="0"/>
                <a:cs typeface="Arial" panose="020B0604020202020204" pitchFamily="34" charset="0"/>
              </a:rPr>
              <a:t>Attacks to get your personal information.</a:t>
            </a:r>
            <a:endParaRPr lang="en-GB" sz="2000" kern="100">
              <a:effectLst/>
              <a:latin typeface="Quicksand" panose="020F0502020204030204" pitchFamily="2" charset="0"/>
              <a:ea typeface="Aptos" panose="020B0004020202020204" pitchFamily="34" charset="0"/>
              <a:cs typeface="Arial" panose="020B0604020202020204" pitchFamily="34" charset="0"/>
            </a:endParaRPr>
          </a:p>
          <a:p>
            <a:pPr marL="342900" lvl="0" indent="-342900">
              <a:buFont typeface="+mj-lt"/>
              <a:buAutoNum type="arabicPeriod"/>
            </a:pPr>
            <a:r>
              <a:rPr lang="en-GB" sz="2000" kern="100">
                <a:latin typeface="Quicksand" panose="020F0502020204030204" pitchFamily="2" charset="0"/>
                <a:ea typeface="Aptos" panose="020B0004020202020204" pitchFamily="34" charset="0"/>
                <a:cs typeface="Arial" panose="020B0604020202020204" pitchFamily="34" charset="0"/>
              </a:rPr>
              <a:t>Attacks and harassment against your body.</a:t>
            </a:r>
          </a:p>
          <a:p>
            <a:pPr marL="342900" lvl="0" indent="-342900">
              <a:buFont typeface="+mj-lt"/>
              <a:buAutoNum type="arabicPeriod"/>
            </a:pPr>
            <a:r>
              <a:rPr lang="en-GB" sz="2000" kern="100">
                <a:latin typeface="Quicksand" panose="020F0502020204030204" pitchFamily="2" charset="0"/>
                <a:ea typeface="Aptos" panose="020B0004020202020204" pitchFamily="34" charset="0"/>
                <a:cs typeface="Arial" panose="020B0604020202020204" pitchFamily="34" charset="0"/>
              </a:rPr>
              <a:t>How to avoid</a:t>
            </a:r>
            <a:r>
              <a:rPr lang="en-GB" sz="2000" kern="100">
                <a:effectLst/>
                <a:latin typeface="Quicksand" panose="020F0502020204030204" pitchFamily="2" charset="0"/>
                <a:ea typeface="Aptos" panose="020B0004020202020204" pitchFamily="34" charset="0"/>
                <a:cs typeface="Arial" panose="020B0604020202020204" pitchFamily="34" charset="0"/>
              </a:rPr>
              <a:t> committing or being a victim of </a:t>
            </a:r>
            <a:r>
              <a:rPr lang="en-GB" sz="2000" kern="100">
                <a:latin typeface="Quicksand" panose="020F0502020204030204" pitchFamily="2" charset="0"/>
                <a:ea typeface="Aptos" panose="020B0004020202020204" pitchFamily="34" charset="0"/>
                <a:cs typeface="Arial" panose="020B0604020202020204" pitchFamily="34" charset="0"/>
              </a:rPr>
              <a:t>online harm.</a:t>
            </a:r>
            <a:endParaRPr lang="en-GB" sz="2000" kern="100">
              <a:effectLst/>
              <a:latin typeface="Quicksand" panose="020F0502020204030204" pitchFamily="2" charset="0"/>
              <a:ea typeface="Aptos" panose="020B00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FDF7518A-22F0-92AF-795D-9D530DF09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0374" y="563480"/>
            <a:ext cx="6430284" cy="3012477"/>
          </a:xfrm>
          <a:prstGeom prst="rect">
            <a:avLst/>
          </a:prstGeom>
        </p:spPr>
      </p:pic>
      <p:sp>
        <p:nvSpPr>
          <p:cNvPr id="4" name="Slide Number Placeholder 3">
            <a:extLst>
              <a:ext uri="{FF2B5EF4-FFF2-40B4-BE49-F238E27FC236}">
                <a16:creationId xmlns:a16="http://schemas.microsoft.com/office/drawing/2014/main" id="{FC2513FE-F53B-3684-B9AD-C46631F54F6C}"/>
              </a:ext>
            </a:extLst>
          </p:cNvPr>
          <p:cNvSpPr>
            <a:spLocks noGrp="1"/>
          </p:cNvSpPr>
          <p:nvPr>
            <p:ph type="sldNum" sz="quarter" idx="12"/>
          </p:nvPr>
        </p:nvSpPr>
        <p:spPr/>
        <p:txBody>
          <a:bodyPr/>
          <a:lstStyle/>
          <a:p>
            <a:fld id="{BBDD0F5E-D81F-47BA-A86A-2346A1CD0A72}" type="slidenum">
              <a:rPr lang="en-GB" smtClean="0"/>
              <a:t>3</a:t>
            </a:fld>
            <a:endParaRPr lang="en-GB"/>
          </a:p>
        </p:txBody>
      </p:sp>
    </p:spTree>
    <p:extLst>
      <p:ext uri="{BB962C8B-B14F-4D97-AF65-F5344CB8AC3E}">
        <p14:creationId xmlns:p14="http://schemas.microsoft.com/office/powerpoint/2010/main" val="1394660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13847-C44A-D3A2-C0CC-948A9279F18F}"/>
              </a:ext>
            </a:extLst>
          </p:cNvPr>
          <p:cNvSpPr txBox="1"/>
          <p:nvPr/>
        </p:nvSpPr>
        <p:spPr>
          <a:xfrm>
            <a:off x="672381" y="1586071"/>
            <a:ext cx="3391692" cy="2246769"/>
          </a:xfrm>
          <a:prstGeom prst="rect">
            <a:avLst/>
          </a:prstGeom>
          <a:noFill/>
        </p:spPr>
        <p:txBody>
          <a:bodyPr wrap="square">
            <a:spAutoFit/>
          </a:bodyPr>
          <a:lstStyle/>
          <a:p>
            <a:pPr marL="0" indent="0">
              <a:buNone/>
            </a:pPr>
            <a:endParaRPr lang="en-GB" sz="2000" b="1">
              <a:latin typeface="Bahnschrift Condensed" panose="020B0502040204020203" pitchFamily="34" charset="0"/>
            </a:endParaRPr>
          </a:p>
          <a:p>
            <a:pPr marL="0" indent="0">
              <a:buNone/>
            </a:pPr>
            <a:r>
              <a:rPr lang="en-GB" sz="4000" b="1">
                <a:latin typeface="Bahnschrift Condensed" panose="020B0502040204020203" pitchFamily="34" charset="0"/>
              </a:rPr>
              <a:t>We’re now going to watch a short clip about cyber crime </a:t>
            </a:r>
          </a:p>
        </p:txBody>
      </p:sp>
      <p:sp>
        <p:nvSpPr>
          <p:cNvPr id="7" name="Rounded Rectangle 26">
            <a:extLst>
              <a:ext uri="{FF2B5EF4-FFF2-40B4-BE49-F238E27FC236}">
                <a16:creationId xmlns:a16="http://schemas.microsoft.com/office/drawing/2014/main" id="{6B6F0397-6369-45FA-2B31-B0CB6A1B564C}"/>
              </a:ext>
            </a:extLst>
          </p:cNvPr>
          <p:cNvSpPr/>
          <p:nvPr/>
        </p:nvSpPr>
        <p:spPr>
          <a:xfrm>
            <a:off x="689849" y="4347679"/>
            <a:ext cx="3520280" cy="712923"/>
          </a:xfrm>
          <a:prstGeom prst="roundRect">
            <a:avLst/>
          </a:prstGeom>
          <a:no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3">
            <a:extLst>
              <a:ext uri="{FF2B5EF4-FFF2-40B4-BE49-F238E27FC236}">
                <a16:creationId xmlns:a16="http://schemas.microsoft.com/office/drawing/2014/main" id="{99E644E4-8FCE-3EB0-2D1E-3AB5F90A778A}"/>
              </a:ext>
            </a:extLst>
          </p:cNvPr>
          <p:cNvSpPr/>
          <p:nvPr/>
        </p:nvSpPr>
        <p:spPr>
          <a:xfrm>
            <a:off x="689848" y="4347679"/>
            <a:ext cx="1444871" cy="712922"/>
          </a:xfrm>
          <a:prstGeom prst="round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Quicksand" panose="00000500000000000000" pitchFamily="2" charset="0"/>
              </a:rPr>
              <a:t>Source</a:t>
            </a:r>
          </a:p>
        </p:txBody>
      </p:sp>
      <p:sp>
        <p:nvSpPr>
          <p:cNvPr id="11" name="TextBox 10">
            <a:extLst>
              <a:ext uri="{FF2B5EF4-FFF2-40B4-BE49-F238E27FC236}">
                <a16:creationId xmlns:a16="http://schemas.microsoft.com/office/drawing/2014/main" id="{46A74F8E-AA6B-FC1E-6D32-C3DC8AB5329C}"/>
              </a:ext>
            </a:extLst>
          </p:cNvPr>
          <p:cNvSpPr txBox="1"/>
          <p:nvPr/>
        </p:nvSpPr>
        <p:spPr>
          <a:xfrm>
            <a:off x="2401564" y="4261227"/>
            <a:ext cx="6092456" cy="646331"/>
          </a:xfrm>
          <a:prstGeom prst="rect">
            <a:avLst/>
          </a:prstGeom>
          <a:noFill/>
        </p:spPr>
        <p:txBody>
          <a:bodyPr wrap="square">
            <a:spAutoFit/>
          </a:bodyPr>
          <a:lstStyle/>
          <a:p>
            <a:br>
              <a:rPr lang="en-GB"/>
            </a:br>
            <a:r>
              <a:rPr lang="en-GB" b="1" i="0" err="1">
                <a:solidFill>
                  <a:srgbClr val="0F0F0F"/>
                </a:solidFill>
                <a:effectLst/>
                <a:latin typeface="Quicksand" panose="00000500000000000000" pitchFamily="2" charset="0"/>
              </a:rPr>
              <a:t>Tarian</a:t>
            </a:r>
            <a:r>
              <a:rPr lang="en-GB" b="1" i="0">
                <a:solidFill>
                  <a:srgbClr val="0F0F0F"/>
                </a:solidFill>
                <a:effectLst/>
                <a:latin typeface="Quicksand" panose="00000500000000000000" pitchFamily="2" charset="0"/>
              </a:rPr>
              <a:t> RCCU</a:t>
            </a:r>
            <a:endParaRPr lang="en-GB" b="1">
              <a:latin typeface="Quicksand" panose="00000500000000000000" pitchFamily="2" charset="0"/>
            </a:endParaRPr>
          </a:p>
        </p:txBody>
      </p:sp>
      <p:sp>
        <p:nvSpPr>
          <p:cNvPr id="10" name="Rectangle 9">
            <a:extLst>
              <a:ext uri="{FF2B5EF4-FFF2-40B4-BE49-F238E27FC236}">
                <a16:creationId xmlns:a16="http://schemas.microsoft.com/office/drawing/2014/main" id="{F5F30AAC-D611-41BA-A8D3-7C2044EE138C}"/>
              </a:ext>
            </a:extLst>
          </p:cNvPr>
          <p:cNvSpPr/>
          <p:nvPr/>
        </p:nvSpPr>
        <p:spPr>
          <a:xfrm>
            <a:off x="5763783" y="-28190"/>
            <a:ext cx="5256457" cy="6882856"/>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B3869B1-40C1-24F6-6372-F50778B1A4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5012" y="686519"/>
            <a:ext cx="6373997" cy="5453437"/>
          </a:xfrm>
          <a:prstGeom prst="rect">
            <a:avLst/>
          </a:prstGeom>
        </p:spPr>
      </p:pic>
      <p:sp>
        <p:nvSpPr>
          <p:cNvPr id="13" name="TextBox 19">
            <a:extLst>
              <a:ext uri="{FF2B5EF4-FFF2-40B4-BE49-F238E27FC236}">
                <a16:creationId xmlns:a16="http://schemas.microsoft.com/office/drawing/2014/main" id="{3A551210-5CD5-88D7-79D5-60AB1252BF6C}"/>
              </a:ext>
            </a:extLst>
          </p:cNvPr>
          <p:cNvSpPr txBox="1"/>
          <p:nvPr/>
        </p:nvSpPr>
        <p:spPr>
          <a:xfrm>
            <a:off x="5340900" y="1293683"/>
            <a:ext cx="6102220"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a:solidFill>
                  <a:srgbClr val="DDBD00"/>
                </a:solidFill>
                <a:latin typeface="Quicksand" pitchFamily="2" charset="77"/>
              </a:rPr>
              <a:t>Click to watch</a:t>
            </a:r>
          </a:p>
        </p:txBody>
      </p:sp>
      <p:sp>
        <p:nvSpPr>
          <p:cNvPr id="3" name="TextBox 2">
            <a:extLst>
              <a:ext uri="{FF2B5EF4-FFF2-40B4-BE49-F238E27FC236}">
                <a16:creationId xmlns:a16="http://schemas.microsoft.com/office/drawing/2014/main" id="{C705C67E-6D94-B467-D0DD-4B9CC5F06F7E}"/>
              </a:ext>
            </a:extLst>
          </p:cNvPr>
          <p:cNvSpPr txBox="1"/>
          <p:nvPr/>
        </p:nvSpPr>
        <p:spPr>
          <a:xfrm>
            <a:off x="3352442" y="5756185"/>
            <a:ext cx="1475190" cy="600164"/>
          </a:xfrm>
          <a:prstGeom prst="rect">
            <a:avLst/>
          </a:prstGeom>
          <a:noFill/>
        </p:spPr>
        <p:txBody>
          <a:bodyPr wrap="square">
            <a:spAutoFit/>
          </a:bodyPr>
          <a:lstStyle/>
          <a:p>
            <a:r>
              <a:rPr lang="en-GB" sz="1500" b="1">
                <a:solidFill>
                  <a:srgbClr val="DDBD00"/>
                </a:solidFill>
                <a:latin typeface="Quicksand" panose="00000500000000000000" pitchFamily="2" charset="0"/>
                <a:hlinkClick r:id="rId4">
                  <a:extLst>
                    <a:ext uri="{A12FA001-AC4F-418D-AE19-62706E023703}">
                      <ahyp:hlinkClr xmlns:ahyp="http://schemas.microsoft.com/office/drawing/2018/hyperlinkcolor" val="tx"/>
                    </a:ext>
                  </a:extLst>
                </a:hlinkClick>
              </a:rPr>
              <a:t>Cyber crime</a:t>
            </a:r>
            <a:endParaRPr lang="en-GB" sz="1500" b="1">
              <a:solidFill>
                <a:srgbClr val="DDBD00"/>
              </a:solidFill>
              <a:latin typeface="Quicksand" panose="00000500000000000000" pitchFamily="2" charset="0"/>
            </a:endParaRPr>
          </a:p>
          <a:p>
            <a:endParaRPr lang="en-GB">
              <a:solidFill>
                <a:srgbClr val="DDBD00"/>
              </a:solidFill>
            </a:endParaRPr>
          </a:p>
        </p:txBody>
      </p:sp>
      <p:sp>
        <p:nvSpPr>
          <p:cNvPr id="8" name="TextBox 7">
            <a:extLst>
              <a:ext uri="{FF2B5EF4-FFF2-40B4-BE49-F238E27FC236}">
                <a16:creationId xmlns:a16="http://schemas.microsoft.com/office/drawing/2014/main" id="{9404FDF2-41AF-3118-5896-478388208DA5}"/>
              </a:ext>
            </a:extLst>
          </p:cNvPr>
          <p:cNvSpPr txBox="1"/>
          <p:nvPr/>
        </p:nvSpPr>
        <p:spPr>
          <a:xfrm>
            <a:off x="612991" y="5548454"/>
            <a:ext cx="3573991" cy="553998"/>
          </a:xfrm>
          <a:prstGeom prst="rect">
            <a:avLst/>
          </a:prstGeom>
          <a:noFill/>
        </p:spPr>
        <p:txBody>
          <a:bodyPr wrap="square">
            <a:spAutoFit/>
          </a:bodyPr>
          <a:lstStyle/>
          <a:p>
            <a:r>
              <a:rPr lang="en-GB" sz="1500" b="1" i="0">
                <a:effectLst/>
                <a:latin typeface="Quicksand" panose="00000500000000000000" pitchFamily="2" charset="0"/>
              </a:rPr>
              <a:t>If you're having trouble accessing the video, here's a direct link:</a:t>
            </a:r>
            <a:endParaRPr lang="en-GB" sz="1500" b="1">
              <a:latin typeface="Quicksand" panose="00000500000000000000" pitchFamily="2" charset="0"/>
            </a:endParaRPr>
          </a:p>
        </p:txBody>
      </p:sp>
      <p:sp>
        <p:nvSpPr>
          <p:cNvPr id="5" name="Slide Number Placeholder 2">
            <a:extLst>
              <a:ext uri="{FF2B5EF4-FFF2-40B4-BE49-F238E27FC236}">
                <a16:creationId xmlns:a16="http://schemas.microsoft.com/office/drawing/2014/main" id="{14390464-35DA-D2B0-6EBC-C2D253A6695C}"/>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30</a:t>
            </a:fld>
            <a:endParaRPr lang="en-GB"/>
          </a:p>
        </p:txBody>
      </p:sp>
    </p:spTree>
    <p:extLst>
      <p:ext uri="{BB962C8B-B14F-4D97-AF65-F5344CB8AC3E}">
        <p14:creationId xmlns:p14="http://schemas.microsoft.com/office/powerpoint/2010/main" val="38715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5" title="Don't Cross the Line to Cyber Crime">
            <a:hlinkClick r:id="" action="ppaction://media"/>
            <a:extLst>
              <a:ext uri="{FF2B5EF4-FFF2-40B4-BE49-F238E27FC236}">
                <a16:creationId xmlns:a16="http://schemas.microsoft.com/office/drawing/2014/main" id="{459D9D7E-BD9F-5AE7-1F34-3E137D3B731C}"/>
              </a:ext>
            </a:extLst>
          </p:cNvPr>
          <p:cNvPicPr>
            <a:picLocks noRot="1" noChangeAspect="1"/>
          </p:cNvPicPr>
          <p:nvPr>
            <a:videoFile r:link="rId1"/>
          </p:nvPr>
        </p:nvPicPr>
        <p:blipFill rotWithShape="1">
          <a:blip r:embed="rId3"/>
          <a:srcRect l="15730" t="5016" r="5284" b="-4255"/>
          <a:stretch/>
        </p:blipFill>
        <p:spPr>
          <a:xfrm>
            <a:off x="0" y="-742739"/>
            <a:ext cx="12192000" cy="8648278"/>
          </a:xfrm>
          <a:prstGeom prst="rect">
            <a:avLst/>
          </a:prstGeom>
        </p:spPr>
      </p:pic>
    </p:spTree>
    <p:extLst>
      <p:ext uri="{BB962C8B-B14F-4D97-AF65-F5344CB8AC3E}">
        <p14:creationId xmlns:p14="http://schemas.microsoft.com/office/powerpoint/2010/main" val="4887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ABEFB6-7281-FB98-112E-1B2390FA173C}"/>
              </a:ext>
            </a:extLst>
          </p:cNvPr>
          <p:cNvSpPr/>
          <p:nvPr/>
        </p:nvSpPr>
        <p:spPr>
          <a:xfrm>
            <a:off x="-103333" y="-77295"/>
            <a:ext cx="6783863" cy="1949867"/>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164E4-4899-5AE5-1213-EAB7C266C3F6}"/>
              </a:ext>
            </a:extLst>
          </p:cNvPr>
          <p:cNvSpPr>
            <a:spLocks noGrp="1"/>
          </p:cNvSpPr>
          <p:nvPr>
            <p:ph type="title"/>
          </p:nvPr>
        </p:nvSpPr>
        <p:spPr/>
        <p:txBody>
          <a:bodyPr/>
          <a:lstStyle/>
          <a:p>
            <a:r>
              <a:rPr lang="en-US">
                <a:solidFill>
                  <a:schemeClr val="bg1"/>
                </a:solidFill>
                <a:latin typeface="Bahnschrift Condensed" panose="020B0502040204020203" pitchFamily="34" charset="0"/>
              </a:rPr>
              <a:t>What do you think?</a:t>
            </a:r>
            <a:endParaRPr lang="en-GB">
              <a:solidFill>
                <a:schemeClr val="bg1"/>
              </a:solidFill>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F8A36615-4514-7901-9B82-9FC645F03AAF}"/>
              </a:ext>
            </a:extLst>
          </p:cNvPr>
          <p:cNvSpPr>
            <a:spLocks noGrp="1"/>
          </p:cNvSpPr>
          <p:nvPr>
            <p:ph idx="1"/>
          </p:nvPr>
        </p:nvSpPr>
        <p:spPr>
          <a:xfrm>
            <a:off x="838200" y="2949574"/>
            <a:ext cx="10535664" cy="4351338"/>
          </a:xfrm>
        </p:spPr>
        <p:txBody>
          <a:bodyPr/>
          <a:lstStyle/>
          <a:p>
            <a:pPr marL="0" indent="0">
              <a:lnSpc>
                <a:spcPct val="100000"/>
              </a:lnSpc>
              <a:buNone/>
            </a:pPr>
            <a:r>
              <a:rPr lang="en-GB">
                <a:latin typeface="Quicksand" panose="00000500000000000000" pitchFamily="2" charset="0"/>
              </a:rPr>
              <a:t>At what point in the film do you think the main character could have </a:t>
            </a:r>
            <a:r>
              <a:rPr lang="en-GB" b="1">
                <a:latin typeface="Quicksand" panose="00000500000000000000" pitchFamily="2" charset="0"/>
              </a:rPr>
              <a:t>stopped</a:t>
            </a:r>
            <a:r>
              <a:rPr lang="en-GB">
                <a:latin typeface="Quicksand" panose="00000500000000000000" pitchFamily="2" charset="0"/>
              </a:rPr>
              <a:t> before it became serious?</a:t>
            </a:r>
          </a:p>
          <a:p>
            <a:pPr>
              <a:lnSpc>
                <a:spcPct val="100000"/>
              </a:lnSpc>
            </a:pPr>
            <a:endParaRPr lang="en-GB">
              <a:latin typeface="Quicksand" panose="00000500000000000000" pitchFamily="2" charset="0"/>
            </a:endParaRPr>
          </a:p>
          <a:p>
            <a:pPr marL="0" indent="0">
              <a:lnSpc>
                <a:spcPct val="100000"/>
              </a:lnSpc>
              <a:buNone/>
            </a:pPr>
            <a:r>
              <a:rPr lang="en-GB">
                <a:latin typeface="Quicksand" panose="00000500000000000000" pitchFamily="2" charset="0"/>
              </a:rPr>
              <a:t>Why do you think people start committing cybercrimes? </a:t>
            </a:r>
          </a:p>
        </p:txBody>
      </p:sp>
      <p:pic>
        <p:nvPicPr>
          <p:cNvPr id="7" name="Picture 6" descr="A person standing in front of a house&#10;&#10;Description automatically generated">
            <a:extLst>
              <a:ext uri="{FF2B5EF4-FFF2-40B4-BE49-F238E27FC236}">
                <a16:creationId xmlns:a16="http://schemas.microsoft.com/office/drawing/2014/main" id="{1907E856-EC88-04A2-CC3A-379A5B0D0B38}"/>
              </a:ext>
            </a:extLst>
          </p:cNvPr>
          <p:cNvPicPr>
            <a:picLocks noChangeAspect="1"/>
          </p:cNvPicPr>
          <p:nvPr/>
        </p:nvPicPr>
        <p:blipFill rotWithShape="1">
          <a:blip r:embed="rId2">
            <a:extLst>
              <a:ext uri="{28A0092B-C50C-407E-A947-70E740481C1C}">
                <a14:useLocalDpi xmlns:a14="http://schemas.microsoft.com/office/drawing/2010/main" val="0"/>
              </a:ext>
            </a:extLst>
          </a:blip>
          <a:srcRect l="-843" t="37168" r="1377" b="13398"/>
          <a:stretch/>
        </p:blipFill>
        <p:spPr>
          <a:xfrm>
            <a:off x="6553200" y="-77295"/>
            <a:ext cx="5703456" cy="1949867"/>
          </a:xfrm>
          <a:prstGeom prst="rect">
            <a:avLst/>
          </a:prstGeom>
        </p:spPr>
      </p:pic>
      <p:sp>
        <p:nvSpPr>
          <p:cNvPr id="5" name="Rectangle: Rounded Corners 4">
            <a:extLst>
              <a:ext uri="{FF2B5EF4-FFF2-40B4-BE49-F238E27FC236}">
                <a16:creationId xmlns:a16="http://schemas.microsoft.com/office/drawing/2014/main" id="{25768C08-EBD3-0D9C-33FE-94C511F147B9}"/>
              </a:ext>
            </a:extLst>
          </p:cNvPr>
          <p:cNvSpPr/>
          <p:nvPr/>
        </p:nvSpPr>
        <p:spPr>
          <a:xfrm>
            <a:off x="7777317" y="5702710"/>
            <a:ext cx="3752696" cy="554619"/>
          </a:xfrm>
          <a:prstGeom prst="roundRect">
            <a:avLst/>
          </a:prstGeom>
          <a:solidFill>
            <a:srgbClr val="DDBD00"/>
          </a:solidFill>
          <a:ln>
            <a:solidFill>
              <a:srgbClr val="DD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Quicksand" panose="00000500000000000000"/>
              </a:rPr>
              <a:t>Hints on the next slide </a:t>
            </a:r>
            <a:r>
              <a:rPr lang="en-GB" b="1">
                <a:solidFill>
                  <a:schemeClr val="bg1"/>
                </a:solidFill>
                <a:latin typeface="Quicksand" panose="00000500000000000000"/>
                <a:sym typeface="Wingdings" panose="05000000000000000000" pitchFamily="2" charset="2"/>
              </a:rPr>
              <a:t></a:t>
            </a:r>
            <a:endParaRPr lang="en-GB" b="1">
              <a:solidFill>
                <a:schemeClr val="bg1"/>
              </a:solidFill>
              <a:latin typeface="Quicksand" panose="00000500000000000000"/>
            </a:endParaRPr>
          </a:p>
        </p:txBody>
      </p:sp>
      <p:sp>
        <p:nvSpPr>
          <p:cNvPr id="8" name="Slide Number Placeholder 2">
            <a:extLst>
              <a:ext uri="{FF2B5EF4-FFF2-40B4-BE49-F238E27FC236}">
                <a16:creationId xmlns:a16="http://schemas.microsoft.com/office/drawing/2014/main" id="{474FA15E-D637-FFB7-7A36-E7ECAA42ED15}"/>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32</a:t>
            </a:fld>
            <a:endParaRPr lang="en-GB"/>
          </a:p>
        </p:txBody>
      </p:sp>
    </p:spTree>
    <p:extLst>
      <p:ext uri="{BB962C8B-B14F-4D97-AF65-F5344CB8AC3E}">
        <p14:creationId xmlns:p14="http://schemas.microsoft.com/office/powerpoint/2010/main" val="591190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30C216-6A9B-045A-0902-D0A0D23E064A}"/>
              </a:ext>
            </a:extLst>
          </p:cNvPr>
          <p:cNvPicPr>
            <a:picLocks noChangeAspect="1"/>
          </p:cNvPicPr>
          <p:nvPr/>
        </p:nvPicPr>
        <p:blipFill rotWithShape="1">
          <a:blip r:embed="rId2">
            <a:alphaModFix amt="35000"/>
          </a:blip>
          <a:srcRect l="28160" r="28160"/>
          <a:stretch/>
        </p:blipFill>
        <p:spPr>
          <a:xfrm>
            <a:off x="0" y="0"/>
            <a:ext cx="5467738" cy="6858000"/>
          </a:xfrm>
          <a:prstGeom prst="rect">
            <a:avLst/>
          </a:prstGeom>
        </p:spPr>
      </p:pic>
      <p:sp>
        <p:nvSpPr>
          <p:cNvPr id="2" name="Title 1">
            <a:extLst>
              <a:ext uri="{FF2B5EF4-FFF2-40B4-BE49-F238E27FC236}">
                <a16:creationId xmlns:a16="http://schemas.microsoft.com/office/drawing/2014/main" id="{0A525594-AA6E-2731-257E-F9537B3EB6BC}"/>
              </a:ext>
            </a:extLst>
          </p:cNvPr>
          <p:cNvSpPr>
            <a:spLocks noGrp="1"/>
          </p:cNvSpPr>
          <p:nvPr>
            <p:ph type="title"/>
          </p:nvPr>
        </p:nvSpPr>
        <p:spPr>
          <a:xfrm>
            <a:off x="916859" y="1985963"/>
            <a:ext cx="10515600" cy="2565335"/>
          </a:xfrm>
        </p:spPr>
        <p:txBody>
          <a:bodyPr>
            <a:normAutofit/>
          </a:bodyPr>
          <a:lstStyle/>
          <a:p>
            <a:r>
              <a:rPr lang="en-GB" sz="7200" b="1">
                <a:latin typeface="Bahnschrift Condensed" panose="020B0502040204020203" pitchFamily="34" charset="0"/>
              </a:rPr>
              <a:t>Possible </a:t>
            </a:r>
            <a:br>
              <a:rPr lang="en-GB" sz="7200" b="1">
                <a:latin typeface="Bahnschrift Condensed" panose="020B0502040204020203" pitchFamily="34" charset="0"/>
              </a:rPr>
            </a:br>
            <a:r>
              <a:rPr lang="en-GB" sz="7200" b="1">
                <a:latin typeface="Bahnschrift Condensed" panose="020B0502040204020203" pitchFamily="34" charset="0"/>
              </a:rPr>
              <a:t>reasons…</a:t>
            </a:r>
          </a:p>
        </p:txBody>
      </p:sp>
      <p:sp>
        <p:nvSpPr>
          <p:cNvPr id="4" name="Rectangle 1">
            <a:extLst>
              <a:ext uri="{FF2B5EF4-FFF2-40B4-BE49-F238E27FC236}">
                <a16:creationId xmlns:a16="http://schemas.microsoft.com/office/drawing/2014/main" id="{FD1F6C9A-2D14-D610-CA74-04722B1EF571}"/>
              </a:ext>
            </a:extLst>
          </p:cNvPr>
          <p:cNvSpPr>
            <a:spLocks noGrp="1" noChangeArrowheads="1"/>
          </p:cNvSpPr>
          <p:nvPr>
            <p:ph idx="1"/>
          </p:nvPr>
        </p:nvSpPr>
        <p:spPr bwMode="auto">
          <a:xfrm>
            <a:off x="5878842" y="364475"/>
            <a:ext cx="5965496" cy="61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2400" b="1" i="0" u="none" strike="noStrike" cap="none" normalizeH="0" baseline="0">
                <a:ln>
                  <a:noFill/>
                </a:ln>
                <a:solidFill>
                  <a:srgbClr val="DDBD00"/>
                </a:solidFill>
                <a:effectLst/>
                <a:latin typeface="Quicksand" panose="020F0502020204030204" pitchFamily="2" charset="0"/>
              </a:rPr>
              <a:t>Power and Control</a:t>
            </a:r>
            <a:r>
              <a:rPr kumimoji="0" lang="en-US" altLang="en-US" sz="2400" b="0" i="0" u="none" strike="noStrike" cap="none" normalizeH="0" baseline="0">
                <a:ln>
                  <a:noFill/>
                </a:ln>
                <a:solidFill>
                  <a:srgbClr val="DDBD00"/>
                </a:solidFill>
                <a:effectLst/>
                <a:latin typeface="Quicksand" panose="020F0502020204030204" pitchFamily="2" charset="0"/>
              </a:rPr>
              <a:t>: </a:t>
            </a:r>
            <a:r>
              <a:rPr lang="en-US" altLang="en-US" sz="2400">
                <a:latin typeface="Quicksand" panose="020F0502020204030204" pitchFamily="2" charset="0"/>
              </a:rPr>
              <a:t>S</a:t>
            </a:r>
            <a:r>
              <a:rPr kumimoji="0" lang="en-US" altLang="en-US" sz="2400" b="0" i="0" u="none" strike="noStrike" cap="none" normalizeH="0" baseline="0">
                <a:ln>
                  <a:noFill/>
                </a:ln>
                <a:solidFill>
                  <a:schemeClr val="tx1"/>
                </a:solidFill>
                <a:effectLst/>
                <a:latin typeface="Quicksand" panose="020F0502020204030204" pitchFamily="2" charset="0"/>
              </a:rPr>
              <a:t>ome want to intimidate or embarrass others.</a:t>
            </a:r>
          </a:p>
          <a:p>
            <a:pPr eaLnBrk="0" fontAlgn="base" hangingPunct="0">
              <a:lnSpc>
                <a:spcPct val="150000"/>
              </a:lnSpc>
              <a:spcBef>
                <a:spcPct val="0"/>
              </a:spcBef>
              <a:spcAft>
                <a:spcPct val="0"/>
              </a:spcAft>
            </a:pPr>
            <a:r>
              <a:rPr kumimoji="0" lang="en-US" altLang="en-US" sz="2400" b="1" i="0" u="none" strike="noStrike" cap="none" normalizeH="0" baseline="0">
                <a:ln>
                  <a:noFill/>
                </a:ln>
                <a:solidFill>
                  <a:srgbClr val="DDBD00"/>
                </a:solidFill>
                <a:effectLst/>
                <a:latin typeface="Quicksand" panose="020F0502020204030204" pitchFamily="2" charset="0"/>
              </a:rPr>
              <a:t>Peer Pressure</a:t>
            </a:r>
            <a:r>
              <a:rPr kumimoji="0" lang="en-US" altLang="en-US" sz="2400" b="0" i="0" u="none" strike="noStrike" cap="none" normalizeH="0" baseline="0">
                <a:ln>
                  <a:noFill/>
                </a:ln>
                <a:solidFill>
                  <a:srgbClr val="DDBD00"/>
                </a:solidFill>
                <a:effectLst/>
                <a:latin typeface="Quicksand" panose="020F0502020204030204" pitchFamily="2" charset="0"/>
              </a:rPr>
              <a:t>: </a:t>
            </a:r>
            <a:r>
              <a:rPr kumimoji="0" lang="en-US" altLang="en-US" sz="2400" b="0" i="0" u="none" strike="noStrike" cap="none" normalizeH="0" baseline="0">
                <a:ln>
                  <a:noFill/>
                </a:ln>
                <a:solidFill>
                  <a:schemeClr val="tx1"/>
                </a:solidFill>
                <a:effectLst/>
                <a:latin typeface="Quicksand" panose="020F0502020204030204" pitchFamily="2" charset="0"/>
              </a:rPr>
              <a:t>Trying to fit in or join harmful trends.</a:t>
            </a:r>
          </a:p>
          <a:p>
            <a:pPr eaLnBrk="0" fontAlgn="base" hangingPunct="0">
              <a:lnSpc>
                <a:spcPct val="150000"/>
              </a:lnSpc>
              <a:spcBef>
                <a:spcPct val="0"/>
              </a:spcBef>
              <a:spcAft>
                <a:spcPct val="0"/>
              </a:spcAft>
            </a:pPr>
            <a:r>
              <a:rPr kumimoji="0" lang="en-US" altLang="en-US" sz="2400" b="1" i="0" u="none" strike="noStrike" cap="none" normalizeH="0" baseline="0">
                <a:ln>
                  <a:noFill/>
                </a:ln>
                <a:solidFill>
                  <a:srgbClr val="DDBD00"/>
                </a:solidFill>
                <a:effectLst/>
                <a:latin typeface="Quicksand" panose="020F0502020204030204" pitchFamily="2" charset="0"/>
              </a:rPr>
              <a:t>Feeling Anonymous</a:t>
            </a:r>
            <a:r>
              <a:rPr kumimoji="0" lang="en-US" altLang="en-US" sz="2400" b="0" i="0" u="none" strike="noStrike" cap="none" normalizeH="0" baseline="0">
                <a:ln>
                  <a:noFill/>
                </a:ln>
                <a:solidFill>
                  <a:srgbClr val="DDBD00"/>
                </a:solidFill>
                <a:effectLst/>
                <a:latin typeface="Quicksand" panose="020F0502020204030204" pitchFamily="2" charset="0"/>
              </a:rPr>
              <a:t>: </a:t>
            </a:r>
            <a:r>
              <a:rPr kumimoji="0" lang="en-US" altLang="en-US" sz="2400" b="0" i="0" u="none" strike="noStrike" cap="none" normalizeH="0" baseline="0">
                <a:ln>
                  <a:noFill/>
                </a:ln>
                <a:solidFill>
                  <a:schemeClr val="tx1"/>
                </a:solidFill>
                <a:effectLst/>
                <a:latin typeface="Quicksand" panose="020F0502020204030204" pitchFamily="2" charset="0"/>
              </a:rPr>
              <a:t>Thinking they won’t get caught.</a:t>
            </a:r>
          </a:p>
          <a:p>
            <a:pPr eaLnBrk="0" fontAlgn="base" hangingPunct="0">
              <a:lnSpc>
                <a:spcPct val="150000"/>
              </a:lnSpc>
              <a:spcBef>
                <a:spcPct val="0"/>
              </a:spcBef>
              <a:spcAft>
                <a:spcPct val="0"/>
              </a:spcAft>
            </a:pPr>
            <a:r>
              <a:rPr kumimoji="0" lang="en-US" altLang="en-US" sz="2400" b="1" i="0" u="none" strike="noStrike" cap="none" normalizeH="0" baseline="0">
                <a:ln>
                  <a:noFill/>
                </a:ln>
                <a:solidFill>
                  <a:srgbClr val="DDBD00"/>
                </a:solidFill>
                <a:effectLst/>
                <a:latin typeface="Quicksand" panose="020F0502020204030204" pitchFamily="2" charset="0"/>
              </a:rPr>
              <a:t>Temptation</a:t>
            </a:r>
            <a:r>
              <a:rPr kumimoji="0" lang="en-US" altLang="en-US" sz="2400" b="0" i="0" u="none" strike="noStrike" cap="none" normalizeH="0" baseline="0">
                <a:ln>
                  <a:noFill/>
                </a:ln>
                <a:solidFill>
                  <a:srgbClr val="DDBD00"/>
                </a:solidFill>
                <a:effectLst/>
                <a:latin typeface="Quicksand" panose="020F0502020204030204" pitchFamily="2" charset="0"/>
              </a:rPr>
              <a:t>: </a:t>
            </a:r>
            <a:r>
              <a:rPr lang="en-US" altLang="en-US" sz="2400">
                <a:latin typeface="Quicksand" panose="020F0502020204030204" pitchFamily="2" charset="0"/>
              </a:rPr>
              <a:t>C</a:t>
            </a:r>
            <a:r>
              <a:rPr kumimoji="0" lang="en-US" altLang="en-US" sz="2400" b="0" i="0" u="none" strike="noStrike" cap="none" normalizeH="0" baseline="0">
                <a:ln>
                  <a:noFill/>
                </a:ln>
                <a:solidFill>
                  <a:schemeClr val="tx1"/>
                </a:solidFill>
                <a:effectLst/>
                <a:latin typeface="Quicksand" panose="020F0502020204030204" pitchFamily="2" charset="0"/>
              </a:rPr>
              <a:t>an ge</a:t>
            </a:r>
            <a:r>
              <a:rPr lang="en-US" altLang="en-US" sz="2400">
                <a:latin typeface="Quicksand" panose="020F0502020204030204" pitchFamily="2" charset="0"/>
              </a:rPr>
              <a:t>t carried away, thinking it’s fun.</a:t>
            </a:r>
            <a:endParaRPr kumimoji="0" lang="en-US" altLang="en-US" sz="2400" b="0" i="0" u="none" strike="noStrike" cap="none" normalizeH="0" baseline="0">
              <a:ln>
                <a:noFill/>
              </a:ln>
              <a:solidFill>
                <a:schemeClr val="tx1"/>
              </a:solidFill>
              <a:effectLst/>
              <a:latin typeface="Quicksand" panose="020F0502020204030204" pitchFamily="2" charset="0"/>
            </a:endParaRPr>
          </a:p>
          <a:p>
            <a:pPr eaLnBrk="0" fontAlgn="base" hangingPunct="0">
              <a:lnSpc>
                <a:spcPct val="150000"/>
              </a:lnSpc>
              <a:spcBef>
                <a:spcPct val="0"/>
              </a:spcBef>
              <a:spcAft>
                <a:spcPct val="0"/>
              </a:spcAft>
            </a:pPr>
            <a:r>
              <a:rPr kumimoji="0" lang="en-US" altLang="en-US" sz="2400" b="1" i="0" u="none" strike="noStrike" cap="none" normalizeH="0" baseline="0">
                <a:ln>
                  <a:noFill/>
                </a:ln>
                <a:solidFill>
                  <a:srgbClr val="DDBD00"/>
                </a:solidFill>
                <a:effectLst/>
                <a:latin typeface="Quicksand" panose="020F0502020204030204" pitchFamily="2" charset="0"/>
              </a:rPr>
              <a:t>Not understanding the harm</a:t>
            </a:r>
            <a:r>
              <a:rPr kumimoji="0" lang="en-US" altLang="en-US" sz="2400" b="0" i="0" u="none" strike="noStrike" cap="none" normalizeH="0" baseline="0">
                <a:ln>
                  <a:noFill/>
                </a:ln>
                <a:solidFill>
                  <a:srgbClr val="DDBD00"/>
                </a:solidFill>
                <a:effectLst/>
                <a:latin typeface="Quicksand" panose="020F0502020204030204" pitchFamily="2" charset="0"/>
              </a:rPr>
              <a:t>: </a:t>
            </a:r>
            <a:r>
              <a:rPr kumimoji="0" lang="en-US" altLang="en-US" sz="2400" b="0" i="0" u="none" strike="noStrike" cap="none" normalizeH="0" baseline="0">
                <a:ln>
                  <a:noFill/>
                </a:ln>
                <a:solidFill>
                  <a:schemeClr val="tx1"/>
                </a:solidFill>
                <a:effectLst/>
                <a:latin typeface="Quicksand" panose="020F0502020204030204" pitchFamily="2" charset="0"/>
              </a:rPr>
              <a:t>Some </a:t>
            </a:r>
            <a:r>
              <a:rPr lang="en-US" altLang="en-US" sz="2400">
                <a:latin typeface="Quicksand" panose="020F0502020204030204" pitchFamily="2" charset="0"/>
              </a:rPr>
              <a:t>might not</a:t>
            </a:r>
            <a:r>
              <a:rPr kumimoji="0" lang="en-US" altLang="en-US" sz="2400" b="0" i="0" u="none" strike="noStrike" cap="none" normalizeH="0" baseline="0">
                <a:ln>
                  <a:noFill/>
                </a:ln>
                <a:solidFill>
                  <a:schemeClr val="tx1"/>
                </a:solidFill>
                <a:effectLst/>
                <a:latin typeface="Quicksand" panose="020F0502020204030204" pitchFamily="2" charset="0"/>
              </a:rPr>
              <a:t> </a:t>
            </a:r>
            <a:r>
              <a:rPr kumimoji="0" lang="en-US" altLang="en-US" sz="2400" b="0" i="0" u="none" strike="noStrike" cap="none" normalizeH="0" baseline="0" err="1">
                <a:ln>
                  <a:noFill/>
                </a:ln>
                <a:solidFill>
                  <a:schemeClr val="tx1"/>
                </a:solidFill>
                <a:effectLst/>
                <a:latin typeface="Quicksand" panose="020F0502020204030204" pitchFamily="2" charset="0"/>
              </a:rPr>
              <a:t>realise</a:t>
            </a:r>
            <a:r>
              <a:rPr kumimoji="0" lang="en-US" altLang="en-US" sz="2400" b="0" i="0" u="none" strike="noStrike" cap="none" normalizeH="0" baseline="0">
                <a:ln>
                  <a:noFill/>
                </a:ln>
                <a:solidFill>
                  <a:schemeClr val="tx1"/>
                </a:solidFill>
                <a:effectLst/>
                <a:latin typeface="Quicksand" panose="020F0502020204030204" pitchFamily="2" charset="0"/>
              </a:rPr>
              <a:t> how their actions affect others.</a:t>
            </a:r>
          </a:p>
        </p:txBody>
      </p:sp>
      <p:sp>
        <p:nvSpPr>
          <p:cNvPr id="3" name="Slide Number Placeholder 2">
            <a:extLst>
              <a:ext uri="{FF2B5EF4-FFF2-40B4-BE49-F238E27FC236}">
                <a16:creationId xmlns:a16="http://schemas.microsoft.com/office/drawing/2014/main" id="{BBE42644-7FC6-982B-97D4-0EB90F6EBF2C}"/>
              </a:ext>
            </a:extLst>
          </p:cNvPr>
          <p:cNvSpPr>
            <a:spLocks noGrp="1"/>
          </p:cNvSpPr>
          <p:nvPr>
            <p:ph type="sldNum" sz="quarter" idx="12"/>
          </p:nvPr>
        </p:nvSpPr>
        <p:spPr/>
        <p:txBody>
          <a:bodyPr/>
          <a:lstStyle/>
          <a:p>
            <a:fld id="{BBDD0F5E-D81F-47BA-A86A-2346A1CD0A72}" type="slidenum">
              <a:rPr lang="en-GB" smtClean="0"/>
              <a:t>33</a:t>
            </a:fld>
            <a:endParaRPr lang="en-GB"/>
          </a:p>
        </p:txBody>
      </p:sp>
    </p:spTree>
    <p:extLst>
      <p:ext uri="{BB962C8B-B14F-4D97-AF65-F5344CB8AC3E}">
        <p14:creationId xmlns:p14="http://schemas.microsoft.com/office/powerpoint/2010/main" val="67516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bench&#10;&#10;Description automatically generated">
            <a:extLst>
              <a:ext uri="{FF2B5EF4-FFF2-40B4-BE49-F238E27FC236}">
                <a16:creationId xmlns:a16="http://schemas.microsoft.com/office/drawing/2014/main" id="{B4DA80DD-EEF3-95AD-E52C-BE514AD6D94D}"/>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24009" r="19223"/>
          <a:stretch/>
        </p:blipFill>
        <p:spPr>
          <a:xfrm>
            <a:off x="0" y="0"/>
            <a:ext cx="5682343" cy="6858000"/>
          </a:xfrm>
          <a:prstGeom prst="rect">
            <a:avLst/>
          </a:prstGeom>
        </p:spPr>
      </p:pic>
      <p:sp>
        <p:nvSpPr>
          <p:cNvPr id="5" name="TextBox 4">
            <a:extLst>
              <a:ext uri="{FF2B5EF4-FFF2-40B4-BE49-F238E27FC236}">
                <a16:creationId xmlns:a16="http://schemas.microsoft.com/office/drawing/2014/main" id="{FEE3D5D7-3C91-F12D-92F1-2E8FE296F668}"/>
              </a:ext>
            </a:extLst>
          </p:cNvPr>
          <p:cNvSpPr txBox="1"/>
          <p:nvPr/>
        </p:nvSpPr>
        <p:spPr>
          <a:xfrm>
            <a:off x="6214188" y="2157931"/>
            <a:ext cx="5682343" cy="2862322"/>
          </a:xfrm>
          <a:prstGeom prst="rect">
            <a:avLst/>
          </a:prstGeom>
          <a:noFill/>
        </p:spPr>
        <p:txBody>
          <a:bodyPr wrap="square">
            <a:spAutoFit/>
          </a:bodyPr>
          <a:lstStyle/>
          <a:p>
            <a:r>
              <a:rPr lang="en-GB" b="1">
                <a:latin typeface="Quicksand" panose="00000500000000000000" pitchFamily="2" charset="0"/>
              </a:rPr>
              <a:t>Online harm  has an impact on </a:t>
            </a:r>
            <a:r>
              <a:rPr lang="en-GB" b="1">
                <a:solidFill>
                  <a:srgbClr val="DDBD00"/>
                </a:solidFill>
                <a:latin typeface="Quicksand" panose="00000500000000000000" pitchFamily="2" charset="0"/>
              </a:rPr>
              <a:t>victims, perpetrators</a:t>
            </a:r>
            <a:r>
              <a:rPr lang="en-GB" b="1">
                <a:latin typeface="Quicksand" panose="00000500000000000000" pitchFamily="2" charset="0"/>
              </a:rPr>
              <a:t> and </a:t>
            </a:r>
            <a:r>
              <a:rPr lang="en-GB" b="1">
                <a:solidFill>
                  <a:srgbClr val="DDBD00"/>
                </a:solidFill>
                <a:latin typeface="Quicksand" panose="00000500000000000000" pitchFamily="2" charset="0"/>
              </a:rPr>
              <a:t>bystanders</a:t>
            </a:r>
            <a:r>
              <a:rPr lang="en-GB" b="1">
                <a:latin typeface="Quicksand" panose="00000500000000000000" pitchFamily="2" charset="0"/>
              </a:rPr>
              <a:t> too.</a:t>
            </a:r>
          </a:p>
          <a:p>
            <a:endParaRPr lang="en-GB" b="1">
              <a:latin typeface="Quicksand" panose="00000500000000000000" pitchFamily="2" charset="0"/>
            </a:endParaRPr>
          </a:p>
          <a:p>
            <a:r>
              <a:rPr lang="en-GB" b="1">
                <a:latin typeface="Quicksand" panose="00000500000000000000" pitchFamily="2" charset="0"/>
              </a:rPr>
              <a:t>It can make people lose trust in online spaces, if there’s too much trolling or harassment, people might stop using certain websites or apps.</a:t>
            </a:r>
          </a:p>
          <a:p>
            <a:endParaRPr lang="en-GB" b="1">
              <a:latin typeface="Quicksand" panose="00000500000000000000" pitchFamily="2" charset="0"/>
            </a:endParaRPr>
          </a:p>
          <a:p>
            <a:r>
              <a:rPr lang="en-GB" b="1">
                <a:latin typeface="Quicksand" panose="00000500000000000000" pitchFamily="2" charset="0"/>
              </a:rPr>
              <a:t>This can also lead to stricter rules on the internet, which can limit everyone’s freedom on the internet.</a:t>
            </a:r>
          </a:p>
        </p:txBody>
      </p:sp>
      <p:sp>
        <p:nvSpPr>
          <p:cNvPr id="2" name="Title 1">
            <a:extLst>
              <a:ext uri="{FF2B5EF4-FFF2-40B4-BE49-F238E27FC236}">
                <a16:creationId xmlns:a16="http://schemas.microsoft.com/office/drawing/2014/main" id="{230CC289-3F3B-D079-E4B5-D011D50F01CA}"/>
              </a:ext>
            </a:extLst>
          </p:cNvPr>
          <p:cNvSpPr>
            <a:spLocks noGrp="1"/>
          </p:cNvSpPr>
          <p:nvPr>
            <p:ph type="title"/>
          </p:nvPr>
        </p:nvSpPr>
        <p:spPr>
          <a:xfrm>
            <a:off x="6214188" y="563639"/>
            <a:ext cx="4735286" cy="1325563"/>
          </a:xfrm>
        </p:spPr>
        <p:txBody>
          <a:bodyPr/>
          <a:lstStyle/>
          <a:p>
            <a:r>
              <a:rPr lang="en-GB">
                <a:latin typeface="Bahnschrift Condensed" panose="020B0502040204020203" pitchFamily="34" charset="0"/>
              </a:rPr>
              <a:t>The impact online harm has on people</a:t>
            </a:r>
          </a:p>
        </p:txBody>
      </p:sp>
      <p:sp>
        <p:nvSpPr>
          <p:cNvPr id="9" name="Rounded Rectangle 6">
            <a:extLst>
              <a:ext uri="{FF2B5EF4-FFF2-40B4-BE49-F238E27FC236}">
                <a16:creationId xmlns:a16="http://schemas.microsoft.com/office/drawing/2014/main" id="{B25653B9-6E2E-70A0-795B-60067471008D}"/>
              </a:ext>
            </a:extLst>
          </p:cNvPr>
          <p:cNvSpPr/>
          <p:nvPr/>
        </p:nvSpPr>
        <p:spPr>
          <a:xfrm>
            <a:off x="6214188" y="5288982"/>
            <a:ext cx="5558712" cy="1240405"/>
          </a:xfrm>
          <a:prstGeom prst="roundRect">
            <a:avLst/>
          </a:prstGeom>
          <a:solidFill>
            <a:srgbClr val="DDBD00">
              <a:alpha val="256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en-GB" sz="1600">
              <a:solidFill>
                <a:schemeClr val="tx1"/>
              </a:solidFill>
              <a:latin typeface="Quicksand" panose="00000500000000000000" pitchFamily="2" charset="0"/>
            </a:endParaRPr>
          </a:p>
          <a:p>
            <a:pPr marL="0" indent="0" algn="ctr">
              <a:buNone/>
            </a:pPr>
            <a:r>
              <a:rPr lang="en-GB" sz="1600">
                <a:solidFill>
                  <a:schemeClr val="tx1"/>
                </a:solidFill>
                <a:latin typeface="Quicksand" panose="00000500000000000000" pitchFamily="2" charset="0"/>
              </a:rPr>
              <a:t>Can you think of some real-life examples of a stricter environment online? </a:t>
            </a:r>
          </a:p>
          <a:p>
            <a:pPr marL="0" indent="0" algn="ctr">
              <a:buNone/>
            </a:pPr>
            <a:r>
              <a:rPr lang="en-GB" sz="1600">
                <a:solidFill>
                  <a:schemeClr val="tx1"/>
                </a:solidFill>
                <a:latin typeface="Quicksand" panose="00000500000000000000" pitchFamily="2" charset="0"/>
              </a:rPr>
              <a:t>Have you experienced it yourself?</a:t>
            </a:r>
          </a:p>
          <a:p>
            <a:pPr algn="ctr"/>
            <a:endParaRPr lang="en-US" sz="1700">
              <a:solidFill>
                <a:schemeClr val="tx1"/>
              </a:solidFill>
            </a:endParaRPr>
          </a:p>
        </p:txBody>
      </p:sp>
      <p:sp>
        <p:nvSpPr>
          <p:cNvPr id="4" name="Slide Number Placeholder 2">
            <a:extLst>
              <a:ext uri="{FF2B5EF4-FFF2-40B4-BE49-F238E27FC236}">
                <a16:creationId xmlns:a16="http://schemas.microsoft.com/office/drawing/2014/main" id="{5285CBFA-08ED-4799-DC0C-790EB3F05E08}"/>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solidFill>
                  <a:schemeClr val="bg1"/>
                </a:solidFill>
              </a:rPr>
              <a:t>34</a:t>
            </a:fld>
            <a:endParaRPr lang="en-GB">
              <a:solidFill>
                <a:schemeClr val="bg1"/>
              </a:solidFill>
            </a:endParaRPr>
          </a:p>
        </p:txBody>
      </p:sp>
    </p:spTree>
    <p:extLst>
      <p:ext uri="{BB962C8B-B14F-4D97-AF65-F5344CB8AC3E}">
        <p14:creationId xmlns:p14="http://schemas.microsoft.com/office/powerpoint/2010/main" val="20024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DEF8-F720-EB39-3C81-C0081B4DBCED}"/>
              </a:ext>
            </a:extLst>
          </p:cNvPr>
          <p:cNvSpPr>
            <a:spLocks noGrp="1"/>
          </p:cNvSpPr>
          <p:nvPr>
            <p:ph type="title"/>
          </p:nvPr>
        </p:nvSpPr>
        <p:spPr>
          <a:xfrm>
            <a:off x="677796" y="934435"/>
            <a:ext cx="6999514" cy="1325563"/>
          </a:xfrm>
        </p:spPr>
        <p:txBody>
          <a:bodyPr/>
          <a:lstStyle/>
          <a:p>
            <a:r>
              <a:rPr lang="en-GB" b="1">
                <a:latin typeface="Bahnschrift Condensed" panose="020B0502040204020203" pitchFamily="34" charset="0"/>
              </a:rPr>
              <a:t>The impact it has on people committing online harm</a:t>
            </a:r>
          </a:p>
        </p:txBody>
      </p:sp>
      <p:sp>
        <p:nvSpPr>
          <p:cNvPr id="3" name="Content Placeholder 2">
            <a:extLst>
              <a:ext uri="{FF2B5EF4-FFF2-40B4-BE49-F238E27FC236}">
                <a16:creationId xmlns:a16="http://schemas.microsoft.com/office/drawing/2014/main" id="{D33C2346-6428-9751-8DEC-27A3A87B94BC}"/>
              </a:ext>
            </a:extLst>
          </p:cNvPr>
          <p:cNvSpPr>
            <a:spLocks noGrp="1"/>
          </p:cNvSpPr>
          <p:nvPr>
            <p:ph idx="1"/>
          </p:nvPr>
        </p:nvSpPr>
        <p:spPr>
          <a:xfrm>
            <a:off x="677796" y="2509293"/>
            <a:ext cx="4892402" cy="4390118"/>
          </a:xfrm>
        </p:spPr>
        <p:txBody>
          <a:bodyPr>
            <a:noAutofit/>
          </a:bodyPr>
          <a:lstStyle/>
          <a:p>
            <a:pPr marL="0" indent="0">
              <a:lnSpc>
                <a:spcPct val="120000"/>
              </a:lnSpc>
              <a:buNone/>
            </a:pPr>
            <a:r>
              <a:rPr lang="en-GB" sz="2000">
                <a:latin typeface="Quicksand" panose="00000500000000000000" pitchFamily="2" charset="0"/>
              </a:rPr>
              <a:t>If employers or universities see trolling, offensive posts, or illegal activity linked to you online, it can harm your </a:t>
            </a:r>
            <a:r>
              <a:rPr lang="en-GB" sz="2000" b="1">
                <a:latin typeface="Quicksand" panose="00000500000000000000" pitchFamily="2" charset="0"/>
              </a:rPr>
              <a:t>chances of getting a job or a place.</a:t>
            </a:r>
            <a:endParaRPr lang="en-GB" sz="2000">
              <a:latin typeface="Quicksand" panose="00000500000000000000" pitchFamily="2" charset="0"/>
            </a:endParaRPr>
          </a:p>
          <a:p>
            <a:pPr marL="0" indent="0">
              <a:lnSpc>
                <a:spcPct val="120000"/>
              </a:lnSpc>
              <a:buNone/>
            </a:pPr>
            <a:r>
              <a:rPr lang="en-GB" sz="2000" b="1">
                <a:latin typeface="Quicksand" panose="00000500000000000000" pitchFamily="2" charset="0"/>
              </a:rPr>
              <a:t>Friends and family </a:t>
            </a:r>
            <a:r>
              <a:rPr lang="en-GB" sz="2000">
                <a:latin typeface="Quicksand" panose="00000500000000000000" pitchFamily="2" charset="0"/>
              </a:rPr>
              <a:t>can get affected by your actions which could lead to mistrust.</a:t>
            </a:r>
          </a:p>
          <a:p>
            <a:pPr marL="0" indent="0">
              <a:lnSpc>
                <a:spcPct val="120000"/>
              </a:lnSpc>
              <a:buNone/>
            </a:pPr>
            <a:r>
              <a:rPr lang="en-GB" sz="2000">
                <a:latin typeface="Quicksand" panose="00000500000000000000" pitchFamily="2" charset="0"/>
              </a:rPr>
              <a:t>It could leave you feeling stressed or anxious, worsening your </a:t>
            </a:r>
            <a:r>
              <a:rPr lang="en-GB" sz="2000" b="1">
                <a:latin typeface="Quicksand" panose="00000500000000000000" pitchFamily="2" charset="0"/>
              </a:rPr>
              <a:t>well-being.</a:t>
            </a:r>
          </a:p>
          <a:p>
            <a:pPr marL="0" indent="0">
              <a:lnSpc>
                <a:spcPct val="120000"/>
              </a:lnSpc>
              <a:buNone/>
            </a:pPr>
            <a:endParaRPr lang="en-GB" sz="2000">
              <a:latin typeface="Quicksand" panose="00000500000000000000" pitchFamily="2" charset="0"/>
            </a:endParaRPr>
          </a:p>
        </p:txBody>
      </p:sp>
      <p:sp>
        <p:nvSpPr>
          <p:cNvPr id="6" name="Rectangle 5">
            <a:extLst>
              <a:ext uri="{FF2B5EF4-FFF2-40B4-BE49-F238E27FC236}">
                <a16:creationId xmlns:a16="http://schemas.microsoft.com/office/drawing/2014/main" id="{3750C505-B055-D319-518B-A9FEC9794836}"/>
              </a:ext>
            </a:extLst>
          </p:cNvPr>
          <p:cNvSpPr/>
          <p:nvPr/>
        </p:nvSpPr>
        <p:spPr>
          <a:xfrm>
            <a:off x="6796223" y="0"/>
            <a:ext cx="4505190" cy="6882856"/>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white police car with blue and yellow stripes&#10;&#10;Description automatically generated">
            <a:extLst>
              <a:ext uri="{FF2B5EF4-FFF2-40B4-BE49-F238E27FC236}">
                <a16:creationId xmlns:a16="http://schemas.microsoft.com/office/drawing/2014/main" id="{35CB0AA1-7423-80FB-F0E4-2762D1AFF4A0}"/>
              </a:ext>
            </a:extLst>
          </p:cNvPr>
          <p:cNvPicPr>
            <a:picLocks noChangeAspect="1"/>
          </p:cNvPicPr>
          <p:nvPr/>
        </p:nvPicPr>
        <p:blipFill rotWithShape="1">
          <a:blip r:embed="rId2">
            <a:extLst>
              <a:ext uri="{28A0092B-C50C-407E-A947-70E740481C1C}">
                <a14:useLocalDpi xmlns:a14="http://schemas.microsoft.com/office/drawing/2010/main" val="0"/>
              </a:ext>
            </a:extLst>
          </a:blip>
          <a:srcRect t="8516" b="8516"/>
          <a:stretch/>
        </p:blipFill>
        <p:spPr>
          <a:xfrm>
            <a:off x="6283531" y="498589"/>
            <a:ext cx="5572848" cy="3207883"/>
          </a:xfrm>
          <a:prstGeom prst="rect">
            <a:avLst/>
          </a:prstGeom>
        </p:spPr>
      </p:pic>
      <p:sp>
        <p:nvSpPr>
          <p:cNvPr id="5" name="TextBox 4">
            <a:extLst>
              <a:ext uri="{FF2B5EF4-FFF2-40B4-BE49-F238E27FC236}">
                <a16:creationId xmlns:a16="http://schemas.microsoft.com/office/drawing/2014/main" id="{FF52005D-DEE1-ADB9-45AC-FB047622B126}"/>
              </a:ext>
            </a:extLst>
          </p:cNvPr>
          <p:cNvSpPr txBox="1"/>
          <p:nvPr/>
        </p:nvSpPr>
        <p:spPr>
          <a:xfrm>
            <a:off x="7165181" y="4340556"/>
            <a:ext cx="3836194" cy="1908215"/>
          </a:xfrm>
          <a:prstGeom prst="rect">
            <a:avLst/>
          </a:prstGeom>
          <a:noFill/>
        </p:spPr>
        <p:txBody>
          <a:bodyPr wrap="square">
            <a:spAutoFit/>
          </a:bodyPr>
          <a:lstStyle/>
          <a:p>
            <a:pPr marL="0" indent="0" algn="ctr">
              <a:lnSpc>
                <a:spcPct val="120000"/>
              </a:lnSpc>
              <a:buNone/>
            </a:pPr>
            <a:r>
              <a:rPr lang="en-GB" sz="2000">
                <a:latin typeface="Quicksand" panose="00000500000000000000" pitchFamily="2" charset="0"/>
              </a:rPr>
              <a:t>Once something is online, it’s hard to erase, a bad </a:t>
            </a:r>
            <a:r>
              <a:rPr lang="en-GB" sz="2000" b="1">
                <a:latin typeface="Quicksand" panose="00000500000000000000" pitchFamily="2" charset="0"/>
              </a:rPr>
              <a:t>digital footprint </a:t>
            </a:r>
            <a:r>
              <a:rPr lang="en-GB" sz="2000">
                <a:latin typeface="Quicksand" panose="00000500000000000000" pitchFamily="2" charset="0"/>
              </a:rPr>
              <a:t>could pop up years later and affect your </a:t>
            </a:r>
            <a:r>
              <a:rPr lang="en-GB" sz="2000" b="1">
                <a:latin typeface="Quicksand" panose="00000500000000000000" pitchFamily="2" charset="0"/>
              </a:rPr>
              <a:t>reputation.</a:t>
            </a:r>
          </a:p>
        </p:txBody>
      </p:sp>
      <p:sp>
        <p:nvSpPr>
          <p:cNvPr id="8" name="Slide Number Placeholder 2">
            <a:extLst>
              <a:ext uri="{FF2B5EF4-FFF2-40B4-BE49-F238E27FC236}">
                <a16:creationId xmlns:a16="http://schemas.microsoft.com/office/drawing/2014/main" id="{24EA32F0-529E-9CFA-44C2-4C454A7DD072}"/>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35</a:t>
            </a:fld>
            <a:endParaRPr lang="en-GB"/>
          </a:p>
        </p:txBody>
      </p:sp>
    </p:spTree>
    <p:extLst>
      <p:ext uri="{BB962C8B-B14F-4D97-AF65-F5344CB8AC3E}">
        <p14:creationId xmlns:p14="http://schemas.microsoft.com/office/powerpoint/2010/main" val="96231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DDA2FD-2190-C7A3-8054-4DDAF06056FE}"/>
              </a:ext>
            </a:extLst>
          </p:cNvPr>
          <p:cNvSpPr/>
          <p:nvPr/>
        </p:nvSpPr>
        <p:spPr>
          <a:xfrm>
            <a:off x="0" y="0"/>
            <a:ext cx="12192000" cy="1583048"/>
          </a:xfrm>
          <a:prstGeom prst="rect">
            <a:avLst/>
          </a:prstGeom>
          <a:solidFill>
            <a:srgbClr val="DDBD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63E88EAA-C10A-235B-28E9-C7A684F31445}"/>
              </a:ext>
            </a:extLst>
          </p:cNvPr>
          <p:cNvSpPr>
            <a:spLocks noGrp="1"/>
          </p:cNvSpPr>
          <p:nvPr>
            <p:ph type="title"/>
          </p:nvPr>
        </p:nvSpPr>
        <p:spPr>
          <a:xfrm>
            <a:off x="563490" y="220909"/>
            <a:ext cx="10515600" cy="1325563"/>
          </a:xfrm>
        </p:spPr>
        <p:txBody>
          <a:bodyPr/>
          <a:lstStyle/>
          <a:p>
            <a:r>
              <a:rPr lang="en-GB">
                <a:latin typeface="Bahnschrift Condensed" panose="020B0502040204020203" pitchFamily="34" charset="0"/>
              </a:rPr>
              <a:t>Quick Cash? Think again!</a:t>
            </a:r>
          </a:p>
        </p:txBody>
      </p:sp>
      <p:sp>
        <p:nvSpPr>
          <p:cNvPr id="7" name="Rounded Rectangle 11">
            <a:extLst>
              <a:ext uri="{FF2B5EF4-FFF2-40B4-BE49-F238E27FC236}">
                <a16:creationId xmlns:a16="http://schemas.microsoft.com/office/drawing/2014/main" id="{FB62A613-1A45-220F-0B10-AC06EA20471D}"/>
              </a:ext>
            </a:extLst>
          </p:cNvPr>
          <p:cNvSpPr/>
          <p:nvPr/>
        </p:nvSpPr>
        <p:spPr>
          <a:xfrm>
            <a:off x="563490" y="2093015"/>
            <a:ext cx="4894335" cy="3213064"/>
          </a:xfrm>
          <a:prstGeom prst="roundRect">
            <a:avLst>
              <a:gd name="adj" fmla="val 15239"/>
            </a:avLst>
          </a:prstGeom>
          <a:no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cc</a:t>
            </a:r>
          </a:p>
        </p:txBody>
      </p:sp>
      <p:sp>
        <p:nvSpPr>
          <p:cNvPr id="8" name="Rounded Rectangle 9">
            <a:extLst>
              <a:ext uri="{FF2B5EF4-FFF2-40B4-BE49-F238E27FC236}">
                <a16:creationId xmlns:a16="http://schemas.microsoft.com/office/drawing/2014/main" id="{5F8F1454-044D-C234-CB97-5F4FAD89A33B}"/>
              </a:ext>
            </a:extLst>
          </p:cNvPr>
          <p:cNvSpPr/>
          <p:nvPr/>
        </p:nvSpPr>
        <p:spPr>
          <a:xfrm>
            <a:off x="563490" y="2093013"/>
            <a:ext cx="4912427" cy="873441"/>
          </a:xfrm>
          <a:prstGeom prst="roundRect">
            <a:avLst>
              <a:gd name="adj" fmla="val 37005"/>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latin typeface="Quicksand" panose="00000500000000000000" pitchFamily="2" charset="0"/>
              </a:rPr>
              <a:t>How it works </a:t>
            </a:r>
          </a:p>
        </p:txBody>
      </p:sp>
      <p:sp>
        <p:nvSpPr>
          <p:cNvPr id="10" name="TextBox 9">
            <a:extLst>
              <a:ext uri="{FF2B5EF4-FFF2-40B4-BE49-F238E27FC236}">
                <a16:creationId xmlns:a16="http://schemas.microsoft.com/office/drawing/2014/main" id="{98A0A8D6-166F-FA72-4097-FBE5CFD83B4B}"/>
              </a:ext>
            </a:extLst>
          </p:cNvPr>
          <p:cNvSpPr txBox="1"/>
          <p:nvPr/>
        </p:nvSpPr>
        <p:spPr>
          <a:xfrm>
            <a:off x="693482" y="3111123"/>
            <a:ext cx="4632682" cy="2059025"/>
          </a:xfrm>
          <a:prstGeom prst="rect">
            <a:avLst/>
          </a:prstGeom>
          <a:noFill/>
        </p:spPr>
        <p:txBody>
          <a:bodyPr wrap="square">
            <a:spAutoFit/>
          </a:bodyPr>
          <a:lstStyle/>
          <a:p>
            <a:pPr algn="ctr">
              <a:lnSpc>
                <a:spcPct val="120000"/>
              </a:lnSpc>
            </a:pPr>
            <a:r>
              <a:rPr lang="en-GB">
                <a:latin typeface="Quicksand" panose="00000500000000000000" pitchFamily="2" charset="0"/>
              </a:rPr>
              <a:t>Sometimes people might offer you money to accept or move cash through your bank account. </a:t>
            </a:r>
          </a:p>
          <a:p>
            <a:pPr algn="ctr">
              <a:lnSpc>
                <a:spcPct val="120000"/>
              </a:lnSpc>
            </a:pPr>
            <a:r>
              <a:rPr lang="en-GB">
                <a:latin typeface="Quicksand" panose="00000500000000000000" pitchFamily="2" charset="0"/>
              </a:rPr>
              <a:t>It might seem like an easy way to make money, but it could be part of something illegal like money laundering. </a:t>
            </a:r>
          </a:p>
        </p:txBody>
      </p:sp>
      <p:sp>
        <p:nvSpPr>
          <p:cNvPr id="22" name="TextBox 21">
            <a:extLst>
              <a:ext uri="{FF2B5EF4-FFF2-40B4-BE49-F238E27FC236}">
                <a16:creationId xmlns:a16="http://schemas.microsoft.com/office/drawing/2014/main" id="{35ED959B-D189-4186-94EE-1A7A39CB7723}"/>
              </a:ext>
            </a:extLst>
          </p:cNvPr>
          <p:cNvSpPr txBox="1"/>
          <p:nvPr/>
        </p:nvSpPr>
        <p:spPr>
          <a:xfrm>
            <a:off x="4035402" y="5854213"/>
            <a:ext cx="8277226" cy="646331"/>
          </a:xfrm>
          <a:prstGeom prst="rect">
            <a:avLst/>
          </a:prstGeom>
          <a:noFill/>
        </p:spPr>
        <p:txBody>
          <a:bodyPr wrap="square">
            <a:spAutoFit/>
          </a:bodyPr>
          <a:lstStyle/>
          <a:p>
            <a:pPr marL="0" indent="0">
              <a:buNone/>
            </a:pPr>
            <a:r>
              <a:rPr lang="en-GB">
                <a:latin typeface="Quicksand" panose="00000500000000000000" pitchFamily="2" charset="0"/>
              </a:rPr>
              <a:t>What would you do if someone offered you money for moving cash? </a:t>
            </a:r>
          </a:p>
          <a:p>
            <a:pPr marL="0" indent="0">
              <a:buNone/>
            </a:pPr>
            <a:r>
              <a:rPr lang="en-GB">
                <a:latin typeface="Quicksand" panose="00000500000000000000" pitchFamily="2" charset="0"/>
              </a:rPr>
              <a:t>Why could it be dangerous?</a:t>
            </a:r>
          </a:p>
        </p:txBody>
      </p:sp>
      <p:sp>
        <p:nvSpPr>
          <p:cNvPr id="23" name="Rounded Rectangle 11">
            <a:extLst>
              <a:ext uri="{FF2B5EF4-FFF2-40B4-BE49-F238E27FC236}">
                <a16:creationId xmlns:a16="http://schemas.microsoft.com/office/drawing/2014/main" id="{3F4E74FA-4078-D9B5-91C0-AD2EC71B3870}"/>
              </a:ext>
            </a:extLst>
          </p:cNvPr>
          <p:cNvSpPr/>
          <p:nvPr/>
        </p:nvSpPr>
        <p:spPr>
          <a:xfrm>
            <a:off x="6865837" y="2093014"/>
            <a:ext cx="4744582" cy="3213065"/>
          </a:xfrm>
          <a:prstGeom prst="roundRect">
            <a:avLst>
              <a:gd name="adj" fmla="val 15239"/>
            </a:avLst>
          </a:prstGeom>
          <a:no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cc</a:t>
            </a:r>
          </a:p>
        </p:txBody>
      </p:sp>
      <p:sp>
        <p:nvSpPr>
          <p:cNvPr id="24" name="Rounded Rectangle 9">
            <a:extLst>
              <a:ext uri="{FF2B5EF4-FFF2-40B4-BE49-F238E27FC236}">
                <a16:creationId xmlns:a16="http://schemas.microsoft.com/office/drawing/2014/main" id="{C23DB2AD-51EB-3896-24C7-4E8D63C3B61E}"/>
              </a:ext>
            </a:extLst>
          </p:cNvPr>
          <p:cNvSpPr/>
          <p:nvPr/>
        </p:nvSpPr>
        <p:spPr>
          <a:xfrm>
            <a:off x="6865837" y="2093013"/>
            <a:ext cx="4744581" cy="873441"/>
          </a:xfrm>
          <a:prstGeom prst="roundRect">
            <a:avLst>
              <a:gd name="adj" fmla="val 37005"/>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latin typeface="Quicksand" panose="00000500000000000000" pitchFamily="2" charset="0"/>
              </a:rPr>
              <a:t>Consequences</a:t>
            </a:r>
          </a:p>
        </p:txBody>
      </p:sp>
      <p:sp>
        <p:nvSpPr>
          <p:cNvPr id="31" name="Rectangle 30">
            <a:extLst>
              <a:ext uri="{FF2B5EF4-FFF2-40B4-BE49-F238E27FC236}">
                <a16:creationId xmlns:a16="http://schemas.microsoft.com/office/drawing/2014/main" id="{B746557E-8648-FE93-9307-918A0BBF2A32}"/>
              </a:ext>
            </a:extLst>
          </p:cNvPr>
          <p:cNvSpPr/>
          <p:nvPr/>
        </p:nvSpPr>
        <p:spPr>
          <a:xfrm>
            <a:off x="3778370" y="5776206"/>
            <a:ext cx="8413629" cy="793720"/>
          </a:xfrm>
          <a:prstGeom prst="rect">
            <a:avLst/>
          </a:prstGeom>
          <a:no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67FA1"/>
              </a:solidFill>
            </a:endParaRPr>
          </a:p>
        </p:txBody>
      </p:sp>
      <p:sp>
        <p:nvSpPr>
          <p:cNvPr id="32" name="Arrow: Right 31">
            <a:extLst>
              <a:ext uri="{FF2B5EF4-FFF2-40B4-BE49-F238E27FC236}">
                <a16:creationId xmlns:a16="http://schemas.microsoft.com/office/drawing/2014/main" id="{AE9901F8-63A7-74B4-6D63-620CB6D638EC}"/>
              </a:ext>
            </a:extLst>
          </p:cNvPr>
          <p:cNvSpPr/>
          <p:nvPr/>
        </p:nvSpPr>
        <p:spPr>
          <a:xfrm>
            <a:off x="5718126" y="3417383"/>
            <a:ext cx="984354" cy="747335"/>
          </a:xfrm>
          <a:prstGeom prst="rightArrow">
            <a:avLst/>
          </a:prstGeom>
          <a:solidFill>
            <a:srgbClr val="DDBD00"/>
          </a:solidFill>
          <a:ln>
            <a:solidFill>
              <a:srgbClr val="DD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CA2DAE5-AF59-F81C-F7E3-E40BF740C773}"/>
              </a:ext>
            </a:extLst>
          </p:cNvPr>
          <p:cNvSpPr/>
          <p:nvPr/>
        </p:nvSpPr>
        <p:spPr>
          <a:xfrm>
            <a:off x="0" y="5767580"/>
            <a:ext cx="3914774" cy="819598"/>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Quicksand" panose="00000500000000000000" pitchFamily="2" charset="0"/>
              </a:rPr>
              <a:t>In pairs, discuss:</a:t>
            </a:r>
          </a:p>
        </p:txBody>
      </p:sp>
      <p:sp>
        <p:nvSpPr>
          <p:cNvPr id="5" name="TextBox 4">
            <a:extLst>
              <a:ext uri="{FF2B5EF4-FFF2-40B4-BE49-F238E27FC236}">
                <a16:creationId xmlns:a16="http://schemas.microsoft.com/office/drawing/2014/main" id="{18718514-1F53-6D7C-C02F-07F054019F0B}"/>
              </a:ext>
            </a:extLst>
          </p:cNvPr>
          <p:cNvSpPr txBox="1"/>
          <p:nvPr/>
        </p:nvSpPr>
        <p:spPr>
          <a:xfrm>
            <a:off x="6995829" y="3109334"/>
            <a:ext cx="4632682" cy="2059025"/>
          </a:xfrm>
          <a:prstGeom prst="rect">
            <a:avLst/>
          </a:prstGeom>
          <a:noFill/>
        </p:spPr>
        <p:txBody>
          <a:bodyPr wrap="square">
            <a:spAutoFit/>
          </a:bodyPr>
          <a:lstStyle/>
          <a:p>
            <a:pPr algn="ctr">
              <a:lnSpc>
                <a:spcPct val="120000"/>
              </a:lnSpc>
            </a:pPr>
            <a:r>
              <a:rPr lang="en-GB">
                <a:latin typeface="Quicksand" panose="00000500000000000000"/>
              </a:rPr>
              <a:t>Money laundering is illegal and can lead to prison, fines, and a criminal record. Banks may close your account, making it harder to get loans or a job. Criminals might also pressure or threaten you to stay involved.</a:t>
            </a:r>
          </a:p>
        </p:txBody>
      </p:sp>
      <p:sp>
        <p:nvSpPr>
          <p:cNvPr id="3" name="Slide Number Placeholder 2">
            <a:extLst>
              <a:ext uri="{FF2B5EF4-FFF2-40B4-BE49-F238E27FC236}">
                <a16:creationId xmlns:a16="http://schemas.microsoft.com/office/drawing/2014/main" id="{0DD29806-3C4D-77F4-DB93-488A8581CD54}"/>
              </a:ext>
            </a:extLst>
          </p:cNvPr>
          <p:cNvSpPr>
            <a:spLocks noGrp="1"/>
          </p:cNvSpPr>
          <p:nvPr>
            <p:ph type="sldNum" sz="quarter" idx="12"/>
          </p:nvPr>
        </p:nvSpPr>
        <p:spPr>
          <a:xfrm>
            <a:off x="8610600" y="112852"/>
            <a:ext cx="2743200" cy="365125"/>
          </a:xfrm>
        </p:spPr>
        <p:txBody>
          <a:bodyPr/>
          <a:lstStyle/>
          <a:p>
            <a:fld id="{BBDD0F5E-D81F-47BA-A86A-2346A1CD0A72}" type="slidenum">
              <a:rPr lang="en-GB" smtClean="0"/>
              <a:t>36</a:t>
            </a:fld>
            <a:endParaRPr lang="en-GB"/>
          </a:p>
        </p:txBody>
      </p:sp>
    </p:spTree>
    <p:extLst>
      <p:ext uri="{BB962C8B-B14F-4D97-AF65-F5344CB8AC3E}">
        <p14:creationId xmlns:p14="http://schemas.microsoft.com/office/powerpoint/2010/main" val="306527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42" presetClass="entr" presetSubtype="0" fill="hold" grpId="0" nodeType="withEffect">
                                  <p:stCondLst>
                                    <p:cond delay="10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22" grpId="0"/>
      <p:bldP spid="23" grpId="0" animBg="1"/>
      <p:bldP spid="24" grpId="0" animBg="1"/>
      <p:bldP spid="3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DDC63-E100-CC51-D1F1-B7A019A7AB74}"/>
              </a:ext>
            </a:extLst>
          </p:cNvPr>
          <p:cNvSpPr>
            <a:spLocks noGrp="1"/>
          </p:cNvSpPr>
          <p:nvPr>
            <p:ph idx="1"/>
          </p:nvPr>
        </p:nvSpPr>
        <p:spPr>
          <a:xfrm>
            <a:off x="776176" y="2187039"/>
            <a:ext cx="5572891" cy="4351338"/>
          </a:xfrm>
        </p:spPr>
        <p:txBody>
          <a:bodyPr>
            <a:normAutofit/>
          </a:bodyPr>
          <a:lstStyle/>
          <a:p>
            <a:pPr marL="0" indent="0">
              <a:buNone/>
            </a:pPr>
            <a:r>
              <a:rPr lang="en-GB" sz="3600">
                <a:latin typeface="Quicksand" panose="00000500000000000000" pitchFamily="2" charset="0"/>
              </a:rPr>
              <a:t>Call it out!</a:t>
            </a:r>
          </a:p>
          <a:p>
            <a:pPr marL="0" indent="0">
              <a:buNone/>
            </a:pPr>
            <a:endParaRPr lang="en-GB" sz="3600">
              <a:latin typeface="Quicksand" panose="00000500000000000000" pitchFamily="2" charset="0"/>
            </a:endParaRPr>
          </a:p>
          <a:p>
            <a:pPr marL="0" indent="0">
              <a:buNone/>
            </a:pPr>
            <a:endParaRPr lang="en-GB" sz="3600">
              <a:latin typeface="Quicksand" panose="00000500000000000000" pitchFamily="2" charset="0"/>
            </a:endParaRPr>
          </a:p>
          <a:p>
            <a:pPr marL="0" indent="0">
              <a:buNone/>
            </a:pPr>
            <a:r>
              <a:rPr lang="en-GB" sz="3600">
                <a:latin typeface="Quicksand" panose="00000500000000000000" pitchFamily="2" charset="0"/>
              </a:rPr>
              <a:t>Can you think of any positive alternatives to engaging in online crime?</a:t>
            </a:r>
          </a:p>
          <a:p>
            <a:pPr marL="0" indent="0">
              <a:buNone/>
            </a:pPr>
            <a:endParaRPr lang="en-GB" sz="4000">
              <a:latin typeface="Quicksand" panose="00000500000000000000" pitchFamily="2" charset="0"/>
            </a:endParaRPr>
          </a:p>
          <a:p>
            <a:pPr marL="0" indent="0">
              <a:buNone/>
            </a:pPr>
            <a:endParaRPr lang="en-GB" sz="4000">
              <a:latin typeface="Quicksand" panose="00000500000000000000" pitchFamily="2" charset="0"/>
            </a:endParaRPr>
          </a:p>
        </p:txBody>
      </p:sp>
      <p:pic>
        <p:nvPicPr>
          <p:cNvPr id="6" name="Graphic 5">
            <a:extLst>
              <a:ext uri="{FF2B5EF4-FFF2-40B4-BE49-F238E27FC236}">
                <a16:creationId xmlns:a16="http://schemas.microsoft.com/office/drawing/2014/main" id="{27779F46-C319-B257-0C5E-5A8972C7A3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95360" y="904822"/>
            <a:ext cx="2820463" cy="5953179"/>
          </a:xfrm>
          <a:prstGeom prst="rect">
            <a:avLst/>
          </a:prstGeom>
        </p:spPr>
      </p:pic>
      <p:sp>
        <p:nvSpPr>
          <p:cNvPr id="7" name="TextBox 6">
            <a:extLst>
              <a:ext uri="{FF2B5EF4-FFF2-40B4-BE49-F238E27FC236}">
                <a16:creationId xmlns:a16="http://schemas.microsoft.com/office/drawing/2014/main" id="{677E5E11-FA69-E0DC-F90C-A2822BF7A850}"/>
              </a:ext>
            </a:extLst>
          </p:cNvPr>
          <p:cNvSpPr txBox="1"/>
          <p:nvPr/>
        </p:nvSpPr>
        <p:spPr>
          <a:xfrm>
            <a:off x="9558153" y="3162379"/>
            <a:ext cx="1531865" cy="1200329"/>
          </a:xfrm>
          <a:prstGeom prst="rect">
            <a:avLst/>
          </a:prstGeom>
          <a:noFill/>
        </p:spPr>
        <p:txBody>
          <a:bodyPr wrap="square" rtlCol="0">
            <a:spAutoFit/>
          </a:bodyPr>
          <a:lstStyle/>
          <a:p>
            <a:pPr algn="ctr"/>
            <a:r>
              <a:rPr lang="en-US" sz="3600" b="1">
                <a:latin typeface="Bahnschrift Condensed" panose="020B0502040204020203" pitchFamily="34" charset="0"/>
              </a:rPr>
              <a:t>HANDS</a:t>
            </a:r>
            <a:br>
              <a:rPr lang="en-US" sz="3600" b="1">
                <a:latin typeface="Bahnschrift Condensed" panose="020B0502040204020203" pitchFamily="34" charset="0"/>
              </a:rPr>
            </a:br>
            <a:r>
              <a:rPr lang="en-US" sz="3600" b="1">
                <a:latin typeface="Bahnschrift Condensed" panose="020B0502040204020203" pitchFamily="34" charset="0"/>
              </a:rPr>
              <a:t>UP!</a:t>
            </a:r>
            <a:endParaRPr lang="en-GB" sz="3600" b="1">
              <a:latin typeface="Bahnschrift Condensed" panose="020B0502040204020203" pitchFamily="34" charset="0"/>
            </a:endParaRPr>
          </a:p>
        </p:txBody>
      </p:sp>
      <p:pic>
        <p:nvPicPr>
          <p:cNvPr id="8" name="Graphic 7">
            <a:extLst>
              <a:ext uri="{FF2B5EF4-FFF2-40B4-BE49-F238E27FC236}">
                <a16:creationId xmlns:a16="http://schemas.microsoft.com/office/drawing/2014/main" id="{DAD9BD24-1D75-1282-86E9-7C167AA3F8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177" y="492390"/>
            <a:ext cx="7645276" cy="1363190"/>
          </a:xfrm>
          <a:prstGeom prst="rect">
            <a:avLst/>
          </a:prstGeom>
        </p:spPr>
      </p:pic>
      <p:sp>
        <p:nvSpPr>
          <p:cNvPr id="10" name="Oval 9">
            <a:extLst>
              <a:ext uri="{FF2B5EF4-FFF2-40B4-BE49-F238E27FC236}">
                <a16:creationId xmlns:a16="http://schemas.microsoft.com/office/drawing/2014/main" id="{CF919715-E8FB-79C5-6250-CFD7BE2BC2F9}"/>
              </a:ext>
            </a:extLst>
          </p:cNvPr>
          <p:cNvSpPr/>
          <p:nvPr/>
        </p:nvSpPr>
        <p:spPr>
          <a:xfrm>
            <a:off x="7855738" y="4065431"/>
            <a:ext cx="2053414" cy="1950733"/>
          </a:xfrm>
          <a:prstGeom prst="ellipse">
            <a:avLst/>
          </a:prstGeom>
          <a:solidFill>
            <a:srgbClr val="F9F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buNone/>
            </a:pPr>
            <a:endParaRPr lang="en-GB">
              <a:solidFill>
                <a:srgbClr val="0D4CAB"/>
              </a:solidFill>
              <a:latin typeface="Quicksand" pitchFamily="2" charset="77"/>
            </a:endParaRPr>
          </a:p>
        </p:txBody>
      </p:sp>
      <p:sp>
        <p:nvSpPr>
          <p:cNvPr id="11" name="TextBox 10">
            <a:extLst>
              <a:ext uri="{FF2B5EF4-FFF2-40B4-BE49-F238E27FC236}">
                <a16:creationId xmlns:a16="http://schemas.microsoft.com/office/drawing/2014/main" id="{2FD9B7C0-4BC1-21DA-A318-393E19B9F4CE}"/>
              </a:ext>
            </a:extLst>
          </p:cNvPr>
          <p:cNvSpPr txBox="1"/>
          <p:nvPr/>
        </p:nvSpPr>
        <p:spPr>
          <a:xfrm>
            <a:off x="7855738" y="4753273"/>
            <a:ext cx="1928266" cy="584775"/>
          </a:xfrm>
          <a:prstGeom prst="rect">
            <a:avLst/>
          </a:prstGeom>
          <a:noFill/>
        </p:spPr>
        <p:txBody>
          <a:bodyPr wrap="square">
            <a:spAutoFit/>
          </a:bodyPr>
          <a:lstStyle/>
          <a:p>
            <a:pPr marL="114300" algn="ctr"/>
            <a:r>
              <a:rPr lang="en-GB" sz="1600" b="1" kern="100">
                <a:latin typeface="Quicksand" panose="00000500000000000000" pitchFamily="2" charset="0"/>
                <a:ea typeface="Aptos" panose="020B0004020202020204" pitchFamily="34" charset="0"/>
                <a:cs typeface="Times New Roman" panose="02020603050405020304" pitchFamily="18" charset="0"/>
              </a:rPr>
              <a:t>Click for suggestions</a:t>
            </a:r>
          </a:p>
        </p:txBody>
      </p:sp>
      <p:sp>
        <p:nvSpPr>
          <p:cNvPr id="4" name="Slide Number Placeholder 2">
            <a:extLst>
              <a:ext uri="{FF2B5EF4-FFF2-40B4-BE49-F238E27FC236}">
                <a16:creationId xmlns:a16="http://schemas.microsoft.com/office/drawing/2014/main" id="{0C06F606-C880-D41D-7585-EB519467CC07}"/>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37</a:t>
            </a:fld>
            <a:endParaRPr lang="en-GB"/>
          </a:p>
        </p:txBody>
      </p:sp>
    </p:spTree>
    <p:extLst>
      <p:ext uri="{BB962C8B-B14F-4D97-AF65-F5344CB8AC3E}">
        <p14:creationId xmlns:p14="http://schemas.microsoft.com/office/powerpoint/2010/main" val="33193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EC5C38-5456-C39A-2E44-F3D9500A6BB1}"/>
              </a:ext>
            </a:extLst>
          </p:cNvPr>
          <p:cNvSpPr/>
          <p:nvPr/>
        </p:nvSpPr>
        <p:spPr>
          <a:xfrm>
            <a:off x="-3510" y="0"/>
            <a:ext cx="4933507" cy="6858000"/>
          </a:xfrm>
          <a:prstGeom prst="rect">
            <a:avLst/>
          </a:prstGeom>
          <a:solidFill>
            <a:srgbClr val="DDBD0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pic>
        <p:nvPicPr>
          <p:cNvPr id="9" name="Picture 8" descr="A group of people sitting around a table looking at a computer&#10;&#10;Description automatically generated">
            <a:extLst>
              <a:ext uri="{FF2B5EF4-FFF2-40B4-BE49-F238E27FC236}">
                <a16:creationId xmlns:a16="http://schemas.microsoft.com/office/drawing/2014/main" id="{3BC353A4-2421-4DC8-FE42-A79D1E630417}"/>
              </a:ext>
            </a:extLst>
          </p:cNvPr>
          <p:cNvPicPr>
            <a:picLocks noChangeAspect="1"/>
          </p:cNvPicPr>
          <p:nvPr/>
        </p:nvPicPr>
        <p:blipFill rotWithShape="1">
          <a:blip r:embed="rId2">
            <a:alphaModFix amt="11000"/>
            <a:extLst>
              <a:ext uri="{28A0092B-C50C-407E-A947-70E740481C1C}">
                <a14:useLocalDpi xmlns:a14="http://schemas.microsoft.com/office/drawing/2010/main" val="0"/>
              </a:ext>
            </a:extLst>
          </a:blip>
          <a:srcRect l="32144" r="27532"/>
          <a:stretch/>
        </p:blipFill>
        <p:spPr>
          <a:xfrm>
            <a:off x="-3511" y="1"/>
            <a:ext cx="4933507" cy="6857999"/>
          </a:xfrm>
          <a:prstGeom prst="rect">
            <a:avLst/>
          </a:prstGeom>
        </p:spPr>
      </p:pic>
      <p:sp>
        <p:nvSpPr>
          <p:cNvPr id="2" name="Title 1">
            <a:extLst>
              <a:ext uri="{FF2B5EF4-FFF2-40B4-BE49-F238E27FC236}">
                <a16:creationId xmlns:a16="http://schemas.microsoft.com/office/drawing/2014/main" id="{0FEB0EE0-EBEA-0596-D725-6DA2CA68732F}"/>
              </a:ext>
            </a:extLst>
          </p:cNvPr>
          <p:cNvSpPr>
            <a:spLocks noGrp="1"/>
          </p:cNvSpPr>
          <p:nvPr>
            <p:ph type="title"/>
          </p:nvPr>
        </p:nvSpPr>
        <p:spPr>
          <a:xfrm>
            <a:off x="590930" y="4869656"/>
            <a:ext cx="3480234" cy="1325563"/>
          </a:xfrm>
        </p:spPr>
        <p:txBody>
          <a:bodyPr>
            <a:noAutofit/>
          </a:bodyPr>
          <a:lstStyle/>
          <a:p>
            <a:r>
              <a:rPr lang="en-US" altLang="en-US" sz="5400" b="1">
                <a:solidFill>
                  <a:schemeClr val="bg1"/>
                </a:solidFill>
                <a:latin typeface="Bahnschrift Condensed" panose="020B0502040204020203" pitchFamily="34" charset="0"/>
              </a:rPr>
              <a:t>Positive a</a:t>
            </a:r>
            <a:r>
              <a:rPr kumimoji="0" lang="en-US" altLang="en-US" sz="5400" b="1" i="0" u="none" strike="noStrike" cap="none" normalizeH="0" baseline="0">
                <a:ln>
                  <a:noFill/>
                </a:ln>
                <a:solidFill>
                  <a:schemeClr val="bg1"/>
                </a:solidFill>
                <a:effectLst/>
                <a:latin typeface="Bahnschrift Condensed" panose="020B0502040204020203" pitchFamily="34" charset="0"/>
              </a:rPr>
              <a:t>lternatives</a:t>
            </a:r>
            <a:endParaRPr lang="en-GB" sz="5400">
              <a:solidFill>
                <a:schemeClr val="bg1"/>
              </a:solidFill>
              <a:latin typeface="Bahnschrift Condensed" panose="020B0502040204020203" pitchFamily="34" charset="0"/>
            </a:endParaRPr>
          </a:p>
        </p:txBody>
      </p:sp>
      <p:sp>
        <p:nvSpPr>
          <p:cNvPr id="4" name="Rectangle 1">
            <a:extLst>
              <a:ext uri="{FF2B5EF4-FFF2-40B4-BE49-F238E27FC236}">
                <a16:creationId xmlns:a16="http://schemas.microsoft.com/office/drawing/2014/main" id="{DC36B5E1-0B72-C646-B050-4B53C39AA0F4}"/>
              </a:ext>
            </a:extLst>
          </p:cNvPr>
          <p:cNvSpPr>
            <a:spLocks noGrp="1" noChangeArrowheads="1"/>
          </p:cNvSpPr>
          <p:nvPr>
            <p:ph idx="1"/>
          </p:nvPr>
        </p:nvSpPr>
        <p:spPr bwMode="auto">
          <a:xfrm>
            <a:off x="6644045" y="644334"/>
            <a:ext cx="5345533" cy="722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50000"/>
              </a:lnSpc>
              <a:spcBef>
                <a:spcPct val="0"/>
              </a:spcBef>
              <a:spcAft>
                <a:spcPct val="0"/>
              </a:spcAft>
              <a:buNone/>
            </a:pPr>
            <a:r>
              <a:rPr kumimoji="0" lang="en-US" altLang="en-US" sz="2400" b="1" i="0" u="none" strike="noStrike" cap="none" normalizeH="0" baseline="0">
                <a:ln>
                  <a:noFill/>
                </a:ln>
                <a:effectLst/>
                <a:latin typeface="Quicksand" panose="00000500000000000000" pitchFamily="2" charset="0"/>
              </a:rPr>
              <a:t>Learn ethical hacking which teaches you how to protect systems from cyber threat</a:t>
            </a:r>
            <a:r>
              <a:rPr lang="en-US" altLang="en-US" sz="2400" b="1">
                <a:latin typeface="Quicksand" panose="00000500000000000000" pitchFamily="2" charset="0"/>
              </a:rPr>
              <a:t> and hackers!</a:t>
            </a:r>
          </a:p>
          <a:p>
            <a:pPr marL="0" indent="0" eaLnBrk="0" fontAlgn="base" hangingPunct="0">
              <a:lnSpc>
                <a:spcPct val="150000"/>
              </a:lnSpc>
              <a:spcBef>
                <a:spcPct val="0"/>
              </a:spcBef>
              <a:spcAft>
                <a:spcPct val="0"/>
              </a:spcAft>
              <a:buNone/>
            </a:pPr>
            <a:endParaRPr kumimoji="0" lang="en-US" altLang="en-US" sz="2400" b="1" i="0" u="none" strike="noStrike" cap="none" normalizeH="0" baseline="0">
              <a:ln>
                <a:noFill/>
              </a:ln>
              <a:effectLst/>
              <a:latin typeface="Quicksand" panose="00000500000000000000" pitchFamily="2" charset="0"/>
            </a:endParaRPr>
          </a:p>
          <a:p>
            <a:pPr marL="0" indent="0" eaLnBrk="0" fontAlgn="base" hangingPunct="0">
              <a:lnSpc>
                <a:spcPct val="150000"/>
              </a:lnSpc>
              <a:spcBef>
                <a:spcPct val="0"/>
              </a:spcBef>
              <a:spcAft>
                <a:spcPct val="0"/>
              </a:spcAft>
              <a:buNone/>
            </a:pPr>
            <a:r>
              <a:rPr lang="en-US" altLang="en-US" sz="2400" b="1">
                <a:latin typeface="Quicksand" panose="00000500000000000000" pitchFamily="2" charset="0"/>
              </a:rPr>
              <a:t>Game design.</a:t>
            </a:r>
          </a:p>
          <a:p>
            <a:pPr marL="0" indent="0" eaLnBrk="0" fontAlgn="base" hangingPunct="0">
              <a:lnSpc>
                <a:spcPct val="150000"/>
              </a:lnSpc>
              <a:spcBef>
                <a:spcPct val="0"/>
              </a:spcBef>
              <a:spcAft>
                <a:spcPct val="0"/>
              </a:spcAft>
              <a:buNone/>
            </a:pPr>
            <a:endParaRPr lang="en-US" altLang="en-US" sz="2400" b="1">
              <a:latin typeface="Quicksand" panose="00000500000000000000" pitchFamily="2" charset="0"/>
            </a:endParaRPr>
          </a:p>
          <a:p>
            <a:pPr marL="0" indent="0" eaLnBrk="0" fontAlgn="base" hangingPunct="0">
              <a:lnSpc>
                <a:spcPct val="150000"/>
              </a:lnSpc>
              <a:spcBef>
                <a:spcPct val="0"/>
              </a:spcBef>
              <a:spcAft>
                <a:spcPct val="0"/>
              </a:spcAft>
              <a:buNone/>
            </a:pPr>
            <a:r>
              <a:rPr lang="en-US" altLang="en-US" sz="2400" b="1">
                <a:latin typeface="Quicksand" panose="00000500000000000000" pitchFamily="2" charset="0"/>
              </a:rPr>
              <a:t>Graphic design.</a:t>
            </a:r>
          </a:p>
          <a:p>
            <a:pPr marL="0" indent="0" eaLnBrk="0" fontAlgn="base" hangingPunct="0">
              <a:lnSpc>
                <a:spcPct val="150000"/>
              </a:lnSpc>
              <a:spcBef>
                <a:spcPct val="0"/>
              </a:spcBef>
              <a:spcAft>
                <a:spcPct val="0"/>
              </a:spcAft>
              <a:buNone/>
            </a:pPr>
            <a:endParaRPr lang="en-US" altLang="en-US" sz="2400" b="1">
              <a:latin typeface="Quicksand" panose="00000500000000000000" pitchFamily="2" charset="0"/>
            </a:endParaRPr>
          </a:p>
          <a:p>
            <a:pPr marL="0" indent="0" eaLnBrk="0" fontAlgn="base" hangingPunct="0">
              <a:lnSpc>
                <a:spcPct val="150000"/>
              </a:lnSpc>
              <a:spcBef>
                <a:spcPct val="0"/>
              </a:spcBef>
              <a:spcAft>
                <a:spcPct val="0"/>
              </a:spcAft>
              <a:buNone/>
            </a:pPr>
            <a:r>
              <a:rPr lang="en-US" altLang="en-US" sz="2400" b="1">
                <a:latin typeface="Quicksand" panose="00000500000000000000" pitchFamily="2" charset="0"/>
              </a:rPr>
              <a:t>Stay social and active!</a:t>
            </a:r>
          </a:p>
          <a:p>
            <a:pPr eaLnBrk="0" fontAlgn="base" hangingPunct="0">
              <a:lnSpc>
                <a:spcPct val="150000"/>
              </a:lnSpc>
              <a:spcBef>
                <a:spcPct val="0"/>
              </a:spcBef>
              <a:spcAft>
                <a:spcPct val="0"/>
              </a:spcAft>
            </a:pPr>
            <a:endParaRPr lang="en-US" altLang="en-US" sz="2400">
              <a:latin typeface="Quicksand" panose="00000500000000000000" pitchFamily="2" charset="0"/>
            </a:endParaRPr>
          </a:p>
          <a:p>
            <a:pPr marL="0" marR="0" lvl="0" indent="0" algn="l" defTabSz="914400" rtl="0" eaLnBrk="0" fontAlgn="base" latinLnBrk="0" hangingPunct="0">
              <a:lnSpc>
                <a:spcPct val="150000"/>
              </a:lnSpc>
              <a:spcBef>
                <a:spcPct val="0"/>
              </a:spcBef>
              <a:spcAft>
                <a:spcPct val="0"/>
              </a:spcAft>
              <a:buClrTx/>
              <a:buSzTx/>
              <a:buFontTx/>
              <a:buChar char="•"/>
              <a:tabLst/>
            </a:pPr>
            <a:endParaRPr kumimoji="0" lang="en-US" altLang="en-US" sz="2400" b="0" i="0" u="none" strike="noStrike" cap="none" normalizeH="0" baseline="0">
              <a:ln>
                <a:noFill/>
              </a:ln>
              <a:solidFill>
                <a:schemeClr val="tx1"/>
              </a:solidFill>
              <a:effectLst/>
              <a:latin typeface="Quicksand" panose="00000500000000000000" pitchFamily="2" charset="0"/>
            </a:endParaRPr>
          </a:p>
          <a:p>
            <a:pPr marL="0" marR="0" lvl="0" indent="0" algn="l" defTabSz="914400" rtl="0" eaLnBrk="0" fontAlgn="base" latinLnBrk="0" hangingPunct="0">
              <a:lnSpc>
                <a:spcPct val="150000"/>
              </a:lnSpc>
              <a:spcBef>
                <a:spcPct val="0"/>
              </a:spcBef>
              <a:spcAft>
                <a:spcPct val="0"/>
              </a:spcAft>
              <a:buClrTx/>
              <a:buSzTx/>
              <a:buNone/>
              <a:tabLst/>
            </a:pPr>
            <a:endParaRPr lang="en-US" altLang="en-US" sz="2400">
              <a:latin typeface="Quicksand" panose="00000500000000000000" pitchFamily="2" charset="0"/>
            </a:endParaRPr>
          </a:p>
        </p:txBody>
      </p:sp>
      <p:pic>
        <p:nvPicPr>
          <p:cNvPr id="11" name="Graphic 10" descr="Right pointing backhand index outline">
            <a:extLst>
              <a:ext uri="{FF2B5EF4-FFF2-40B4-BE49-F238E27FC236}">
                <a16:creationId xmlns:a16="http://schemas.microsoft.com/office/drawing/2014/main" id="{C80AA6B0-52F6-9674-1807-E8D21D8800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9781" y="793921"/>
            <a:ext cx="634478" cy="634478"/>
          </a:xfrm>
          <a:prstGeom prst="rect">
            <a:avLst/>
          </a:prstGeom>
        </p:spPr>
      </p:pic>
      <p:pic>
        <p:nvPicPr>
          <p:cNvPr id="12" name="Graphic 11" descr="Right pointing backhand index outline">
            <a:extLst>
              <a:ext uri="{FF2B5EF4-FFF2-40B4-BE49-F238E27FC236}">
                <a16:creationId xmlns:a16="http://schemas.microsoft.com/office/drawing/2014/main" id="{E9AAE45E-59C9-AB9A-E4F4-F7312F9B70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5310" y="3502152"/>
            <a:ext cx="634478" cy="634478"/>
          </a:xfrm>
          <a:prstGeom prst="rect">
            <a:avLst/>
          </a:prstGeom>
        </p:spPr>
      </p:pic>
      <p:pic>
        <p:nvPicPr>
          <p:cNvPr id="13" name="Graphic 12" descr="Right pointing backhand index outline">
            <a:extLst>
              <a:ext uri="{FF2B5EF4-FFF2-40B4-BE49-F238E27FC236}">
                <a16:creationId xmlns:a16="http://schemas.microsoft.com/office/drawing/2014/main" id="{E23CD3ED-98B4-5FFB-F588-095CC7035B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5310" y="5746840"/>
            <a:ext cx="634478" cy="634478"/>
          </a:xfrm>
          <a:prstGeom prst="rect">
            <a:avLst/>
          </a:prstGeom>
        </p:spPr>
      </p:pic>
      <p:pic>
        <p:nvPicPr>
          <p:cNvPr id="14" name="Graphic 13" descr="Right pointing backhand index outline">
            <a:extLst>
              <a:ext uri="{FF2B5EF4-FFF2-40B4-BE49-F238E27FC236}">
                <a16:creationId xmlns:a16="http://schemas.microsoft.com/office/drawing/2014/main" id="{245C622B-8D3E-873A-6570-0E44462B96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5310" y="4558354"/>
            <a:ext cx="634478" cy="634478"/>
          </a:xfrm>
          <a:prstGeom prst="rect">
            <a:avLst/>
          </a:prstGeom>
        </p:spPr>
      </p:pic>
      <p:sp>
        <p:nvSpPr>
          <p:cNvPr id="3" name="Slide Number Placeholder 2">
            <a:extLst>
              <a:ext uri="{FF2B5EF4-FFF2-40B4-BE49-F238E27FC236}">
                <a16:creationId xmlns:a16="http://schemas.microsoft.com/office/drawing/2014/main" id="{3302D69E-F560-8860-72B4-22859D09C2B1}"/>
              </a:ext>
            </a:extLst>
          </p:cNvPr>
          <p:cNvSpPr>
            <a:spLocks noGrp="1"/>
          </p:cNvSpPr>
          <p:nvPr>
            <p:ph type="sldNum" sz="quarter" idx="12"/>
          </p:nvPr>
        </p:nvSpPr>
        <p:spPr/>
        <p:txBody>
          <a:bodyPr/>
          <a:lstStyle/>
          <a:p>
            <a:fld id="{BBDD0F5E-D81F-47BA-A86A-2346A1CD0A72}" type="slidenum">
              <a:rPr lang="en-GB" smtClean="0"/>
              <a:t>38</a:t>
            </a:fld>
            <a:endParaRPr lang="en-GB"/>
          </a:p>
        </p:txBody>
      </p:sp>
    </p:spTree>
    <p:extLst>
      <p:ext uri="{BB962C8B-B14F-4D97-AF65-F5344CB8AC3E}">
        <p14:creationId xmlns:p14="http://schemas.microsoft.com/office/powerpoint/2010/main" val="75815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8687A0-050A-6363-49D0-41AF4EF058D1}"/>
              </a:ext>
            </a:extLst>
          </p:cNvPr>
          <p:cNvSpPr/>
          <p:nvPr/>
        </p:nvSpPr>
        <p:spPr>
          <a:xfrm>
            <a:off x="-63795" y="0"/>
            <a:ext cx="4933507" cy="6858000"/>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B73F9108-E2FA-1C58-9958-61E113E61B5D}"/>
              </a:ext>
            </a:extLst>
          </p:cNvPr>
          <p:cNvSpPr>
            <a:spLocks noGrp="1"/>
          </p:cNvSpPr>
          <p:nvPr>
            <p:ph type="title"/>
          </p:nvPr>
        </p:nvSpPr>
        <p:spPr>
          <a:xfrm>
            <a:off x="748021" y="2299664"/>
            <a:ext cx="3866158" cy="2258669"/>
          </a:xfrm>
        </p:spPr>
        <p:txBody>
          <a:bodyPr>
            <a:noAutofit/>
          </a:bodyPr>
          <a:lstStyle/>
          <a:p>
            <a:r>
              <a:rPr lang="en-GB" sz="7200" b="1">
                <a:solidFill>
                  <a:schemeClr val="bg1"/>
                </a:solidFill>
                <a:latin typeface="Bahnschrift Condensed" panose="020B0502040204020203" pitchFamily="34" charset="0"/>
              </a:rPr>
              <a:t>8 Tips to stay safe online</a:t>
            </a:r>
          </a:p>
        </p:txBody>
      </p:sp>
      <p:sp>
        <p:nvSpPr>
          <p:cNvPr id="5" name="Content Placeholder 4">
            <a:extLst>
              <a:ext uri="{FF2B5EF4-FFF2-40B4-BE49-F238E27FC236}">
                <a16:creationId xmlns:a16="http://schemas.microsoft.com/office/drawing/2014/main" id="{03A6685C-15F1-3595-DA43-53F2A128E469}"/>
              </a:ext>
            </a:extLst>
          </p:cNvPr>
          <p:cNvSpPr>
            <a:spLocks noGrp="1"/>
          </p:cNvSpPr>
          <p:nvPr>
            <p:ph idx="1"/>
          </p:nvPr>
        </p:nvSpPr>
        <p:spPr>
          <a:xfrm>
            <a:off x="5493045" y="567174"/>
            <a:ext cx="5950934" cy="5723651"/>
          </a:xfrm>
        </p:spPr>
        <p:txBody>
          <a:bodyPr>
            <a:normAutofit fontScale="92500" lnSpcReduction="20000"/>
          </a:bodyPr>
          <a:lstStyle/>
          <a:p>
            <a:pPr marL="457200" indent="-457200">
              <a:lnSpc>
                <a:spcPct val="110000"/>
              </a:lnSpc>
              <a:buFont typeface="+mj-lt"/>
              <a:buAutoNum type="arabicPeriod"/>
            </a:pPr>
            <a:r>
              <a:rPr lang="en-GB" sz="2400">
                <a:latin typeface="Quicksand" panose="00000500000000000000" pitchFamily="2" charset="0"/>
              </a:rPr>
              <a:t>Never give out your name, address, phone </a:t>
            </a:r>
            <a:r>
              <a:rPr lang="en-GB" sz="2400" b="1">
                <a:solidFill>
                  <a:srgbClr val="DDBD00"/>
                </a:solidFill>
                <a:latin typeface="Quicksand" panose="00000500000000000000" pitchFamily="2" charset="0"/>
              </a:rPr>
              <a:t>number, email, password </a:t>
            </a:r>
            <a:r>
              <a:rPr lang="en-GB" sz="2400">
                <a:latin typeface="Quicksand" panose="00000500000000000000" pitchFamily="2" charset="0"/>
              </a:rPr>
              <a:t>or </a:t>
            </a:r>
            <a:r>
              <a:rPr lang="en-GB" sz="2400" b="1">
                <a:solidFill>
                  <a:srgbClr val="DDBD00"/>
                </a:solidFill>
                <a:latin typeface="Quicksand" panose="00000500000000000000" pitchFamily="2" charset="0"/>
              </a:rPr>
              <a:t>school name.</a:t>
            </a:r>
          </a:p>
          <a:p>
            <a:pPr marL="457200" indent="-457200">
              <a:lnSpc>
                <a:spcPct val="110000"/>
              </a:lnSpc>
              <a:buFont typeface="+mj-lt"/>
              <a:buAutoNum type="arabicPeriod"/>
            </a:pPr>
            <a:r>
              <a:rPr lang="en-GB" sz="2400">
                <a:latin typeface="Quicksand" panose="00000500000000000000" pitchFamily="2" charset="0"/>
              </a:rPr>
              <a:t>Be careful who you send your pictures to, never send them to a </a:t>
            </a:r>
            <a:r>
              <a:rPr lang="en-GB" sz="2400" b="1">
                <a:solidFill>
                  <a:srgbClr val="DDBD00"/>
                </a:solidFill>
                <a:latin typeface="Quicksand" panose="00000500000000000000" pitchFamily="2" charset="0"/>
              </a:rPr>
              <a:t>stranger.</a:t>
            </a:r>
          </a:p>
          <a:p>
            <a:pPr marL="457200" indent="-457200">
              <a:lnSpc>
                <a:spcPct val="110000"/>
              </a:lnSpc>
              <a:buFont typeface="+mj-lt"/>
              <a:buAutoNum type="arabicPeriod"/>
            </a:pPr>
            <a:r>
              <a:rPr lang="en-GB" sz="2400">
                <a:latin typeface="Quicksand" panose="00000500000000000000" pitchFamily="2" charset="0"/>
              </a:rPr>
              <a:t>Never open emails, files or links from people you </a:t>
            </a:r>
            <a:r>
              <a:rPr lang="en-GB" sz="2400" b="1">
                <a:solidFill>
                  <a:srgbClr val="DDBD00"/>
                </a:solidFill>
                <a:latin typeface="Quicksand" panose="00000500000000000000" pitchFamily="2" charset="0"/>
              </a:rPr>
              <a:t>don’t know or trust.</a:t>
            </a:r>
          </a:p>
          <a:p>
            <a:pPr marL="457200" indent="-457200">
              <a:lnSpc>
                <a:spcPct val="110000"/>
              </a:lnSpc>
              <a:buFont typeface="+mj-lt"/>
              <a:buAutoNum type="arabicPeriod"/>
            </a:pPr>
            <a:r>
              <a:rPr lang="en-GB" sz="2400">
                <a:latin typeface="Quicksand" panose="00000500000000000000" pitchFamily="2" charset="0"/>
              </a:rPr>
              <a:t>Before </a:t>
            </a:r>
            <a:r>
              <a:rPr lang="en-GB" sz="2400" b="1">
                <a:solidFill>
                  <a:srgbClr val="DDBD00"/>
                </a:solidFill>
                <a:latin typeface="Quicksand" panose="00000500000000000000" pitchFamily="2" charset="0"/>
              </a:rPr>
              <a:t>downloading anything</a:t>
            </a:r>
            <a:r>
              <a:rPr lang="en-GB" sz="2400">
                <a:latin typeface="Quicksand" panose="00000500000000000000" pitchFamily="2" charset="0"/>
              </a:rPr>
              <a:t>, check with a trusted adult</a:t>
            </a:r>
          </a:p>
          <a:p>
            <a:pPr marL="457200" indent="-457200">
              <a:lnSpc>
                <a:spcPct val="110000"/>
              </a:lnSpc>
              <a:buFont typeface="+mj-lt"/>
              <a:buAutoNum type="arabicPeriod"/>
            </a:pPr>
            <a:r>
              <a:rPr lang="en-GB" sz="2400">
                <a:latin typeface="Quicksand" panose="00000500000000000000" pitchFamily="2" charset="0"/>
              </a:rPr>
              <a:t>Never respond to </a:t>
            </a:r>
            <a:r>
              <a:rPr lang="en-GB" sz="2400" b="1">
                <a:solidFill>
                  <a:srgbClr val="DDBD00"/>
                </a:solidFill>
                <a:latin typeface="Quicksand" panose="00000500000000000000" pitchFamily="2" charset="0"/>
              </a:rPr>
              <a:t>new people </a:t>
            </a:r>
            <a:r>
              <a:rPr lang="en-GB" sz="2400">
                <a:latin typeface="Quicksand" panose="00000500000000000000" pitchFamily="2" charset="0"/>
              </a:rPr>
              <a:t>online.</a:t>
            </a:r>
          </a:p>
          <a:p>
            <a:pPr marL="457200" indent="-457200">
              <a:lnSpc>
                <a:spcPct val="110000"/>
              </a:lnSpc>
              <a:buFont typeface="+mj-lt"/>
              <a:buAutoNum type="arabicPeriod"/>
            </a:pPr>
            <a:r>
              <a:rPr lang="en-GB" sz="2400">
                <a:latin typeface="Quicksand" panose="00000500000000000000" pitchFamily="2" charset="0"/>
              </a:rPr>
              <a:t>If anyone asks to meet you online, make sure to tell a </a:t>
            </a:r>
            <a:r>
              <a:rPr lang="en-GB" sz="2400" b="1">
                <a:solidFill>
                  <a:srgbClr val="DDBD00"/>
                </a:solidFill>
                <a:latin typeface="Quicksand" panose="00000500000000000000" pitchFamily="2" charset="0"/>
              </a:rPr>
              <a:t>trusted adult.</a:t>
            </a:r>
          </a:p>
          <a:p>
            <a:pPr marL="457200" indent="-457200">
              <a:lnSpc>
                <a:spcPct val="110000"/>
              </a:lnSpc>
              <a:buFont typeface="+mj-lt"/>
              <a:buAutoNum type="arabicPeriod"/>
            </a:pPr>
            <a:r>
              <a:rPr lang="en-GB" sz="2400">
                <a:latin typeface="Quicksand" panose="00000500000000000000" pitchFamily="2" charset="0"/>
              </a:rPr>
              <a:t>Never tell a stranger </a:t>
            </a:r>
            <a:r>
              <a:rPr lang="en-GB" sz="2400" b="1">
                <a:solidFill>
                  <a:srgbClr val="DDBD00"/>
                </a:solidFill>
                <a:latin typeface="Quicksand" panose="00000500000000000000" pitchFamily="2" charset="0"/>
              </a:rPr>
              <a:t>where</a:t>
            </a:r>
            <a:r>
              <a:rPr lang="en-GB" sz="2400">
                <a:latin typeface="Quicksand" panose="00000500000000000000" pitchFamily="2" charset="0"/>
              </a:rPr>
              <a:t> you are going or </a:t>
            </a:r>
            <a:r>
              <a:rPr lang="en-GB" sz="2400" b="1">
                <a:solidFill>
                  <a:srgbClr val="DDBD00"/>
                </a:solidFill>
                <a:latin typeface="Quicksand" panose="00000500000000000000" pitchFamily="2" charset="0"/>
              </a:rPr>
              <a:t>what time.</a:t>
            </a:r>
          </a:p>
          <a:p>
            <a:pPr marL="457200" indent="-457200">
              <a:lnSpc>
                <a:spcPct val="110000"/>
              </a:lnSpc>
              <a:buFont typeface="+mj-lt"/>
              <a:buAutoNum type="arabicPeriod"/>
            </a:pPr>
            <a:r>
              <a:rPr lang="en-GB" sz="2400">
                <a:latin typeface="Quicksand" panose="00000500000000000000" pitchFamily="2" charset="0"/>
              </a:rPr>
              <a:t>Try not to use rude language online </a:t>
            </a:r>
            <a:r>
              <a:rPr lang="en-GB" sz="2400" b="1">
                <a:solidFill>
                  <a:srgbClr val="DDBD00"/>
                </a:solidFill>
                <a:latin typeface="Quicksand" panose="00000500000000000000" pitchFamily="2" charset="0"/>
                <a:sym typeface="Wingdings" panose="05000000000000000000" pitchFamily="2" charset="2"/>
              </a:rPr>
              <a:t>.</a:t>
            </a:r>
            <a:endParaRPr lang="en-GB" sz="2400" b="1">
              <a:solidFill>
                <a:srgbClr val="DDBD00"/>
              </a:solidFill>
              <a:latin typeface="Quicksand" panose="00000500000000000000" pitchFamily="2" charset="0"/>
            </a:endParaRPr>
          </a:p>
          <a:p>
            <a:endParaRPr lang="en-GB"/>
          </a:p>
          <a:p>
            <a:endParaRPr lang="en-GB"/>
          </a:p>
        </p:txBody>
      </p:sp>
      <p:sp>
        <p:nvSpPr>
          <p:cNvPr id="3" name="Slide Number Placeholder 2">
            <a:extLst>
              <a:ext uri="{FF2B5EF4-FFF2-40B4-BE49-F238E27FC236}">
                <a16:creationId xmlns:a16="http://schemas.microsoft.com/office/drawing/2014/main" id="{974EFBF7-90D1-99EA-3531-8E1BC24A381E}"/>
              </a:ext>
            </a:extLst>
          </p:cNvPr>
          <p:cNvSpPr>
            <a:spLocks noGrp="1"/>
          </p:cNvSpPr>
          <p:nvPr>
            <p:ph type="sldNum" sz="quarter" idx="12"/>
          </p:nvPr>
        </p:nvSpPr>
        <p:spPr/>
        <p:txBody>
          <a:bodyPr/>
          <a:lstStyle/>
          <a:p>
            <a:fld id="{BBDD0F5E-D81F-47BA-A86A-2346A1CD0A72}" type="slidenum">
              <a:rPr lang="en-GB" smtClean="0"/>
              <a:t>39</a:t>
            </a:fld>
            <a:endParaRPr lang="en-GB"/>
          </a:p>
        </p:txBody>
      </p:sp>
    </p:spTree>
    <p:extLst>
      <p:ext uri="{BB962C8B-B14F-4D97-AF65-F5344CB8AC3E}">
        <p14:creationId xmlns:p14="http://schemas.microsoft.com/office/powerpoint/2010/main" val="6460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40055E-8CC5-183B-764E-E3BD7D6D50B8}"/>
              </a:ext>
            </a:extLst>
          </p:cNvPr>
          <p:cNvSpPr/>
          <p:nvPr/>
        </p:nvSpPr>
        <p:spPr>
          <a:xfrm>
            <a:off x="0" y="0"/>
            <a:ext cx="8436250" cy="6868841"/>
          </a:xfrm>
          <a:prstGeom prst="rect">
            <a:avLst/>
          </a:prstGeom>
          <a:solidFill>
            <a:srgbClr val="DDBD00">
              <a:alpha val="1397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5" name="Title 1">
            <a:extLst>
              <a:ext uri="{FF2B5EF4-FFF2-40B4-BE49-F238E27FC236}">
                <a16:creationId xmlns:a16="http://schemas.microsoft.com/office/drawing/2014/main" id="{00E5AF1A-2E07-CB14-A4D2-DCEFADBABDC8}"/>
              </a:ext>
            </a:extLst>
          </p:cNvPr>
          <p:cNvSpPr txBox="1">
            <a:spLocks/>
          </p:cNvSpPr>
          <p:nvPr/>
        </p:nvSpPr>
        <p:spPr>
          <a:xfrm>
            <a:off x="681038" y="193786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a:solidFill>
                  <a:srgbClr val="DDBD00"/>
                </a:solidFill>
                <a:latin typeface="Bahnschrift Condensed" panose="020B0502040204020203" pitchFamily="34" charset="0"/>
              </a:rPr>
              <a:t>Session Expectations </a:t>
            </a:r>
            <a:br>
              <a:rPr lang="en-GB" sz="5400">
                <a:solidFill>
                  <a:srgbClr val="DDBD00"/>
                </a:solidFill>
                <a:latin typeface="Uniform ExtCond 2" panose="02000000000000000000" pitchFamily="2" charset="77"/>
              </a:rPr>
            </a:br>
            <a:endParaRPr lang="en-GB" sz="5400">
              <a:solidFill>
                <a:srgbClr val="DDBD00"/>
              </a:solidFill>
              <a:latin typeface="Uniform ExtCond 2" panose="02000000000000000000" pitchFamily="2" charset="77"/>
            </a:endParaRPr>
          </a:p>
        </p:txBody>
      </p:sp>
      <p:sp>
        <p:nvSpPr>
          <p:cNvPr id="6" name="Content Placeholder 2">
            <a:extLst>
              <a:ext uri="{FF2B5EF4-FFF2-40B4-BE49-F238E27FC236}">
                <a16:creationId xmlns:a16="http://schemas.microsoft.com/office/drawing/2014/main" id="{80209776-A49E-6A7F-C93C-D2621D3E8185}"/>
              </a:ext>
            </a:extLst>
          </p:cNvPr>
          <p:cNvSpPr txBox="1">
            <a:spLocks/>
          </p:cNvSpPr>
          <p:nvPr/>
        </p:nvSpPr>
        <p:spPr>
          <a:xfrm>
            <a:off x="681038" y="3039043"/>
            <a:ext cx="7166726" cy="2087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400">
                <a:latin typeface="Quicksand" pitchFamily="2" charset="77"/>
                <a:cs typeface="Poppins" pitchFamily="2" charset="77"/>
              </a:rPr>
              <a:t>No personal questions or comments.</a:t>
            </a:r>
          </a:p>
          <a:p>
            <a:pPr marL="514350" indent="-514350">
              <a:buFont typeface="+mj-lt"/>
              <a:buAutoNum type="arabicPeriod"/>
            </a:pPr>
            <a:r>
              <a:rPr lang="en-US" sz="2400">
                <a:latin typeface="Quicksand" pitchFamily="2" charset="77"/>
                <a:cs typeface="Poppins" pitchFamily="2" charset="77"/>
              </a:rPr>
              <a:t>Listen to each other.</a:t>
            </a:r>
          </a:p>
          <a:p>
            <a:pPr marL="514350" indent="-514350">
              <a:buFont typeface="+mj-lt"/>
              <a:buAutoNum type="arabicPeriod"/>
            </a:pPr>
            <a:r>
              <a:rPr lang="en-US" sz="2400">
                <a:latin typeface="Quicksand" pitchFamily="2" charset="77"/>
                <a:cs typeface="Poppins" pitchFamily="2" charset="77"/>
              </a:rPr>
              <a:t>Treat each other with respect, even if you disagree.</a:t>
            </a:r>
          </a:p>
          <a:p>
            <a:pPr marL="514350" indent="-514350">
              <a:buFont typeface="+mj-lt"/>
              <a:buAutoNum type="arabicPeriod"/>
            </a:pPr>
            <a:r>
              <a:rPr lang="en-US" sz="2400">
                <a:latin typeface="Quicksand" pitchFamily="2" charset="77"/>
                <a:cs typeface="Poppins" pitchFamily="2" charset="77"/>
              </a:rPr>
              <a:t>Engage with and try to enjoy the learning.</a:t>
            </a:r>
            <a:endParaRPr lang="en-GB" sz="2400">
              <a:latin typeface="Quicksand" pitchFamily="2" charset="77"/>
              <a:cs typeface="Poppins" pitchFamily="2" charset="77"/>
            </a:endParaRPr>
          </a:p>
        </p:txBody>
      </p:sp>
      <p:sp>
        <p:nvSpPr>
          <p:cNvPr id="7" name="Rounded Rectangle 12">
            <a:extLst>
              <a:ext uri="{FF2B5EF4-FFF2-40B4-BE49-F238E27FC236}">
                <a16:creationId xmlns:a16="http://schemas.microsoft.com/office/drawing/2014/main" id="{8BF85B3A-1850-30BD-5E58-DEA3ED08AF99}"/>
              </a:ext>
            </a:extLst>
          </p:cNvPr>
          <p:cNvSpPr/>
          <p:nvPr/>
        </p:nvSpPr>
        <p:spPr>
          <a:xfrm>
            <a:off x="8901199" y="480447"/>
            <a:ext cx="2876224" cy="712922"/>
          </a:xfrm>
          <a:prstGeom prst="round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E2E790-A8BF-8DDE-3197-E1F490FA9059}"/>
              </a:ext>
            </a:extLst>
          </p:cNvPr>
          <p:cNvSpPr txBox="1"/>
          <p:nvPr/>
        </p:nvSpPr>
        <p:spPr>
          <a:xfrm>
            <a:off x="8901199" y="684859"/>
            <a:ext cx="2876224" cy="646331"/>
          </a:xfrm>
          <a:prstGeom prst="rect">
            <a:avLst/>
          </a:prstGeom>
          <a:noFill/>
        </p:spPr>
        <p:txBody>
          <a:bodyPr wrap="square">
            <a:spAutoFit/>
          </a:bodyPr>
          <a:lstStyle/>
          <a:p>
            <a:pPr marL="0" indent="0" algn="ctr">
              <a:buNone/>
            </a:pPr>
            <a:r>
              <a:rPr lang="en-US" sz="1800" b="1">
                <a:solidFill>
                  <a:schemeClr val="bg1"/>
                </a:solidFill>
                <a:latin typeface="Quicksand" pitchFamily="2" charset="77"/>
                <a:cs typeface="Poppins" pitchFamily="2" charset="77"/>
              </a:rPr>
              <a:t>Trigger warning!</a:t>
            </a:r>
          </a:p>
          <a:p>
            <a:pPr marL="0" indent="0" algn="ctr">
              <a:buNone/>
            </a:pPr>
            <a:endParaRPr lang="en-US" sz="1800" b="1">
              <a:solidFill>
                <a:schemeClr val="bg1"/>
              </a:solidFill>
              <a:latin typeface="Quicksand" pitchFamily="2" charset="77"/>
              <a:cs typeface="Poppins" pitchFamily="2" charset="77"/>
            </a:endParaRPr>
          </a:p>
        </p:txBody>
      </p:sp>
      <p:sp>
        <p:nvSpPr>
          <p:cNvPr id="9" name="TextBox 8">
            <a:extLst>
              <a:ext uri="{FF2B5EF4-FFF2-40B4-BE49-F238E27FC236}">
                <a16:creationId xmlns:a16="http://schemas.microsoft.com/office/drawing/2014/main" id="{2C6F093D-3AE9-5871-9B0A-91E3C1EC6745}"/>
              </a:ext>
            </a:extLst>
          </p:cNvPr>
          <p:cNvSpPr txBox="1"/>
          <p:nvPr/>
        </p:nvSpPr>
        <p:spPr>
          <a:xfrm>
            <a:off x="8789142" y="1392509"/>
            <a:ext cx="3100338" cy="2339102"/>
          </a:xfrm>
          <a:prstGeom prst="rect">
            <a:avLst/>
          </a:prstGeom>
          <a:noFill/>
        </p:spPr>
        <p:txBody>
          <a:bodyPr wrap="square">
            <a:spAutoFit/>
          </a:bodyPr>
          <a:lstStyle/>
          <a:p>
            <a:pPr algn="ctr"/>
            <a:r>
              <a:rPr lang="en" b="1">
                <a:solidFill>
                  <a:schemeClr val="dk1"/>
                </a:solidFill>
                <a:latin typeface="Quicksand" pitchFamily="2" charset="77"/>
              </a:rPr>
              <a:t>Content discusses online bullying/harassment and the sharing of explicit images</a:t>
            </a:r>
            <a:endParaRPr lang="en-GB" b="1">
              <a:latin typeface="Quicksand" pitchFamily="2" charset="77"/>
              <a:cs typeface="Poppins" pitchFamily="2" charset="77"/>
            </a:endParaRPr>
          </a:p>
          <a:p>
            <a:pPr marL="0" indent="0" algn="ctr">
              <a:buNone/>
            </a:pPr>
            <a:endParaRPr lang="en-GB" sz="2000" b="1">
              <a:latin typeface="Quicksand" pitchFamily="2" charset="77"/>
              <a:cs typeface="Poppins" pitchFamily="2" charset="77"/>
            </a:endParaRPr>
          </a:p>
          <a:p>
            <a:pPr marL="0" indent="0" algn="ctr">
              <a:buNone/>
            </a:pPr>
            <a:r>
              <a:rPr lang="en-US">
                <a:latin typeface="Quicksand" pitchFamily="2" charset="77"/>
                <a:cs typeface="Poppins" pitchFamily="2" charset="77"/>
              </a:rPr>
              <a:t>If any content causes </a:t>
            </a:r>
          </a:p>
          <a:p>
            <a:pPr marL="0" indent="0" algn="ctr">
              <a:buNone/>
            </a:pPr>
            <a:r>
              <a:rPr lang="en-US">
                <a:latin typeface="Quicksand" pitchFamily="2" charset="77"/>
                <a:cs typeface="Poppins" pitchFamily="2" charset="77"/>
              </a:rPr>
              <a:t>distress, a safe place to </a:t>
            </a:r>
          </a:p>
          <a:p>
            <a:pPr marL="0" indent="0" algn="ctr">
              <a:buNone/>
            </a:pPr>
            <a:r>
              <a:rPr lang="en-US">
                <a:latin typeface="Quicksand" pitchFamily="2" charset="77"/>
                <a:cs typeface="Poppins" pitchFamily="2" charset="77"/>
              </a:rPr>
              <a:t>go is…</a:t>
            </a:r>
          </a:p>
        </p:txBody>
      </p:sp>
      <p:pic>
        <p:nvPicPr>
          <p:cNvPr id="11" name="Graphic 10">
            <a:extLst>
              <a:ext uri="{FF2B5EF4-FFF2-40B4-BE49-F238E27FC236}">
                <a16:creationId xmlns:a16="http://schemas.microsoft.com/office/drawing/2014/main" id="{81F5F2AD-C499-4686-F81F-3AB0C36F59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5737" y="3582946"/>
            <a:ext cx="3853845" cy="2987703"/>
          </a:xfrm>
          <a:prstGeom prst="rect">
            <a:avLst/>
          </a:prstGeom>
        </p:spPr>
      </p:pic>
      <p:sp>
        <p:nvSpPr>
          <p:cNvPr id="12" name="TextBox 11">
            <a:extLst>
              <a:ext uri="{FF2B5EF4-FFF2-40B4-BE49-F238E27FC236}">
                <a16:creationId xmlns:a16="http://schemas.microsoft.com/office/drawing/2014/main" id="{1D970CE5-CFC8-EE22-A628-C360EF114CCF}"/>
              </a:ext>
            </a:extLst>
          </p:cNvPr>
          <p:cNvSpPr txBox="1"/>
          <p:nvPr/>
        </p:nvSpPr>
        <p:spPr>
          <a:xfrm>
            <a:off x="9879645" y="4243187"/>
            <a:ext cx="1202693" cy="369332"/>
          </a:xfrm>
          <a:prstGeom prst="rect">
            <a:avLst/>
          </a:prstGeom>
          <a:noFill/>
        </p:spPr>
        <p:txBody>
          <a:bodyPr wrap="square" rtlCol="0">
            <a:spAutoFit/>
          </a:bodyPr>
          <a:lstStyle/>
          <a:p>
            <a:r>
              <a:rPr lang="en-GB" b="1">
                <a:latin typeface="Quicksand" panose="00000500000000000000" pitchFamily="2" charset="0"/>
              </a:rPr>
              <a:t>RULES</a:t>
            </a:r>
          </a:p>
        </p:txBody>
      </p:sp>
      <p:sp>
        <p:nvSpPr>
          <p:cNvPr id="3" name="Slide Number Placeholder 2">
            <a:extLst>
              <a:ext uri="{FF2B5EF4-FFF2-40B4-BE49-F238E27FC236}">
                <a16:creationId xmlns:a16="http://schemas.microsoft.com/office/drawing/2014/main" id="{F90C51F5-ACF1-8DDB-0905-254191A6C85F}"/>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4</a:t>
            </a:fld>
            <a:endParaRPr lang="en-GB"/>
          </a:p>
        </p:txBody>
      </p:sp>
    </p:spTree>
    <p:extLst>
      <p:ext uri="{BB962C8B-B14F-4D97-AF65-F5344CB8AC3E}">
        <p14:creationId xmlns:p14="http://schemas.microsoft.com/office/powerpoint/2010/main" val="17268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0F9D33-13E8-4D60-7CA6-58CDFC5F6481}"/>
              </a:ext>
            </a:extLst>
          </p:cNvPr>
          <p:cNvSpPr/>
          <p:nvPr/>
        </p:nvSpPr>
        <p:spPr>
          <a:xfrm>
            <a:off x="8514735" y="0"/>
            <a:ext cx="3677265" cy="6858000"/>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p>
        </p:txBody>
      </p:sp>
      <p:sp>
        <p:nvSpPr>
          <p:cNvPr id="10" name="TextBox 9">
            <a:extLst>
              <a:ext uri="{FF2B5EF4-FFF2-40B4-BE49-F238E27FC236}">
                <a16:creationId xmlns:a16="http://schemas.microsoft.com/office/drawing/2014/main" id="{79CFC4A3-1258-4A77-6384-8E6B948E9F8C}"/>
              </a:ext>
            </a:extLst>
          </p:cNvPr>
          <p:cNvSpPr txBox="1"/>
          <p:nvPr/>
        </p:nvSpPr>
        <p:spPr>
          <a:xfrm>
            <a:off x="808293" y="1324327"/>
            <a:ext cx="4257384" cy="3477875"/>
          </a:xfrm>
          <a:prstGeom prst="rect">
            <a:avLst/>
          </a:prstGeom>
          <a:noFill/>
        </p:spPr>
        <p:txBody>
          <a:bodyPr wrap="square">
            <a:spAutoFit/>
          </a:bodyPr>
          <a:lstStyle/>
          <a:p>
            <a:r>
              <a:rPr lang="en-GB" sz="4400">
                <a:latin typeface="Bahnschrift Condensed" panose="020B0502040204020203" pitchFamily="34" charset="0"/>
              </a:rPr>
              <a:t>This short film has some tips on how to help yourself and others in a risky situation.</a:t>
            </a:r>
            <a:endParaRPr lang="en-GB" sz="4400"/>
          </a:p>
        </p:txBody>
      </p:sp>
      <p:pic>
        <p:nvPicPr>
          <p:cNvPr id="8" name="Graphic 7">
            <a:extLst>
              <a:ext uri="{FF2B5EF4-FFF2-40B4-BE49-F238E27FC236}">
                <a16:creationId xmlns:a16="http://schemas.microsoft.com/office/drawing/2014/main" id="{BCFE5BE0-C3E2-FE13-16D2-EC05BF74C2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3500" y="1100499"/>
            <a:ext cx="5698043" cy="4875108"/>
          </a:xfrm>
          <a:prstGeom prst="rect">
            <a:avLst/>
          </a:prstGeom>
        </p:spPr>
      </p:pic>
      <p:sp>
        <p:nvSpPr>
          <p:cNvPr id="6" name="TextBox 5">
            <a:extLst>
              <a:ext uri="{FF2B5EF4-FFF2-40B4-BE49-F238E27FC236}">
                <a16:creationId xmlns:a16="http://schemas.microsoft.com/office/drawing/2014/main" id="{66957523-6CEF-15B9-DB7B-14E2EFD2879A}"/>
              </a:ext>
            </a:extLst>
          </p:cNvPr>
          <p:cNvSpPr txBox="1"/>
          <p:nvPr/>
        </p:nvSpPr>
        <p:spPr>
          <a:xfrm>
            <a:off x="6801321" y="1681193"/>
            <a:ext cx="3962399" cy="400110"/>
          </a:xfrm>
          <a:prstGeom prst="rect">
            <a:avLst/>
          </a:prstGeom>
          <a:noFill/>
        </p:spPr>
        <p:txBody>
          <a:bodyPr wrap="square" rtlCol="0">
            <a:spAutoFit/>
          </a:bodyPr>
          <a:lstStyle/>
          <a:p>
            <a:pPr algn="ctr"/>
            <a:r>
              <a:rPr lang="en-GB" sz="2000">
                <a:solidFill>
                  <a:srgbClr val="DDBD00"/>
                </a:solidFill>
                <a:latin typeface="Quicksand" panose="00000500000000000000" pitchFamily="2" charset="0"/>
              </a:rPr>
              <a:t>Click for video</a:t>
            </a:r>
          </a:p>
        </p:txBody>
      </p:sp>
      <p:sp>
        <p:nvSpPr>
          <p:cNvPr id="2" name="TextBox 1">
            <a:extLst>
              <a:ext uri="{FF2B5EF4-FFF2-40B4-BE49-F238E27FC236}">
                <a16:creationId xmlns:a16="http://schemas.microsoft.com/office/drawing/2014/main" id="{D2709A3C-D9E6-7FAD-44D7-4F908CE99284}"/>
              </a:ext>
            </a:extLst>
          </p:cNvPr>
          <p:cNvSpPr txBox="1"/>
          <p:nvPr/>
        </p:nvSpPr>
        <p:spPr>
          <a:xfrm>
            <a:off x="2639026" y="5533673"/>
            <a:ext cx="1719243" cy="323165"/>
          </a:xfrm>
          <a:prstGeom prst="rect">
            <a:avLst/>
          </a:prstGeom>
          <a:noFill/>
        </p:spPr>
        <p:txBody>
          <a:bodyPr wrap="square">
            <a:spAutoFit/>
          </a:bodyPr>
          <a:lstStyle/>
          <a:p>
            <a:r>
              <a:rPr lang="en-GB" sz="1500" b="1">
                <a:solidFill>
                  <a:srgbClr val="DDBD00"/>
                </a:solidFill>
                <a:latin typeface="Quicksand" panose="00000500000000000000" pitchFamily="2" charset="0"/>
                <a:hlinkClick r:id="rId4">
                  <a:extLst>
                    <a:ext uri="{A12FA001-AC4F-418D-AE19-62706E023703}">
                      <ahyp:hlinkClr xmlns:ahyp="http://schemas.microsoft.com/office/drawing/2018/hyperlinkcolor" val="tx"/>
                    </a:ext>
                  </a:extLst>
                </a:hlinkClick>
              </a:rPr>
              <a:t>Staying Safe </a:t>
            </a:r>
            <a:endParaRPr lang="en-GB" sz="1500" b="1">
              <a:solidFill>
                <a:srgbClr val="DDBD00"/>
              </a:solidFill>
              <a:latin typeface="Quicksand" panose="00000500000000000000" pitchFamily="2" charset="0"/>
            </a:endParaRPr>
          </a:p>
        </p:txBody>
      </p:sp>
      <p:sp>
        <p:nvSpPr>
          <p:cNvPr id="5" name="TextBox 4">
            <a:extLst>
              <a:ext uri="{FF2B5EF4-FFF2-40B4-BE49-F238E27FC236}">
                <a16:creationId xmlns:a16="http://schemas.microsoft.com/office/drawing/2014/main" id="{B2D9ADC4-0AFE-A844-3B8F-89641A98B513}"/>
              </a:ext>
            </a:extLst>
          </p:cNvPr>
          <p:cNvSpPr txBox="1"/>
          <p:nvPr/>
        </p:nvSpPr>
        <p:spPr>
          <a:xfrm>
            <a:off x="808294" y="5111585"/>
            <a:ext cx="4257384" cy="744435"/>
          </a:xfrm>
          <a:prstGeom prst="rect">
            <a:avLst/>
          </a:prstGeom>
          <a:noFill/>
        </p:spPr>
        <p:txBody>
          <a:bodyPr wrap="square">
            <a:spAutoFit/>
          </a:bodyPr>
          <a:lstStyle/>
          <a:p>
            <a:pPr>
              <a:lnSpc>
                <a:spcPct val="150000"/>
              </a:lnSpc>
            </a:pPr>
            <a:r>
              <a:rPr lang="en-GB" sz="1500" b="0" i="0">
                <a:solidFill>
                  <a:srgbClr val="1D1C1D"/>
                </a:solidFill>
                <a:effectLst/>
                <a:latin typeface="Quicksand" panose="00000500000000000000" pitchFamily="2" charset="0"/>
              </a:rPr>
              <a:t>If you're having trouble accessing the video, here's a direct link:</a:t>
            </a:r>
            <a:endParaRPr lang="en-GB" sz="1500">
              <a:latin typeface="Quicksand" panose="00000500000000000000" pitchFamily="2" charset="0"/>
            </a:endParaRPr>
          </a:p>
        </p:txBody>
      </p:sp>
      <p:sp>
        <p:nvSpPr>
          <p:cNvPr id="3" name="Slide Number Placeholder 2">
            <a:extLst>
              <a:ext uri="{FF2B5EF4-FFF2-40B4-BE49-F238E27FC236}">
                <a16:creationId xmlns:a16="http://schemas.microsoft.com/office/drawing/2014/main" id="{9A40929E-506D-05ED-B1CF-2733E7AE3E64}"/>
              </a:ext>
            </a:extLst>
          </p:cNvPr>
          <p:cNvSpPr>
            <a:spLocks noGrp="1"/>
          </p:cNvSpPr>
          <p:nvPr>
            <p:ph type="sldNum" sz="quarter" idx="12"/>
          </p:nvPr>
        </p:nvSpPr>
        <p:spPr/>
        <p:txBody>
          <a:bodyPr/>
          <a:lstStyle/>
          <a:p>
            <a:fld id="{BBDD0F5E-D81F-47BA-A86A-2346A1CD0A72}" type="slidenum">
              <a:rPr lang="en-GB" smtClean="0">
                <a:solidFill>
                  <a:schemeClr val="bg1"/>
                </a:solidFill>
              </a:rPr>
              <a:t>40</a:t>
            </a:fld>
            <a:endParaRPr lang="en-GB">
              <a:solidFill>
                <a:schemeClr val="bg1"/>
              </a:solidFill>
            </a:endParaRPr>
          </a:p>
        </p:txBody>
      </p:sp>
    </p:spTree>
    <p:extLst>
      <p:ext uri="{BB962C8B-B14F-4D97-AF65-F5344CB8AC3E}">
        <p14:creationId xmlns:p14="http://schemas.microsoft.com/office/powerpoint/2010/main" val="3528844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BA02CD-BA60-5F44-E839-4BD507BCA353}"/>
              </a:ext>
            </a:extLst>
          </p:cNvPr>
          <p:cNvSpPr>
            <a:spLocks noGrp="1"/>
          </p:cNvSpPr>
          <p:nvPr>
            <p:ph type="sldNum" sz="quarter" idx="12"/>
          </p:nvPr>
        </p:nvSpPr>
        <p:spPr/>
        <p:txBody>
          <a:bodyPr/>
          <a:lstStyle/>
          <a:p>
            <a:fld id="{B74BDE92-5E3B-424A-B0AA-E4B267B2D80D}" type="slidenum">
              <a:rPr lang="en-GB" smtClean="0"/>
              <a:pPr/>
              <a:t>41</a:t>
            </a:fld>
            <a:r>
              <a:rPr lang="en-GB"/>
              <a:t> of 50</a:t>
            </a:r>
          </a:p>
        </p:txBody>
      </p:sp>
      <p:pic>
        <p:nvPicPr>
          <p:cNvPr id="5" name="Online Media 4" title="Staying Safe General Advice Animation">
            <a:hlinkClick r:id="" action="ppaction://media"/>
            <a:extLst>
              <a:ext uri="{FF2B5EF4-FFF2-40B4-BE49-F238E27FC236}">
                <a16:creationId xmlns:a16="http://schemas.microsoft.com/office/drawing/2014/main" id="{5E089248-FAC5-ADA1-CBB9-D69DB2E1B4DB}"/>
              </a:ext>
            </a:extLst>
          </p:cNvPr>
          <p:cNvPicPr>
            <a:picLocks noRot="1" noChangeAspect="1"/>
          </p:cNvPicPr>
          <p:nvPr>
            <a:videoFile r:link="rId1"/>
          </p:nvPr>
        </p:nvPicPr>
        <p:blipFill>
          <a:blip r:embed="rId3"/>
          <a:stretch>
            <a:fillRect/>
          </a:stretch>
        </p:blipFill>
        <p:spPr>
          <a:xfrm>
            <a:off x="8731" y="0"/>
            <a:ext cx="12174537" cy="6858000"/>
          </a:xfrm>
          <a:prstGeom prst="rect">
            <a:avLst/>
          </a:prstGeom>
        </p:spPr>
      </p:pic>
    </p:spTree>
    <p:extLst>
      <p:ext uri="{BB962C8B-B14F-4D97-AF65-F5344CB8AC3E}">
        <p14:creationId xmlns:p14="http://schemas.microsoft.com/office/powerpoint/2010/main" val="341293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8E7F73-7D66-8171-1AAB-31023444DA34}"/>
              </a:ext>
            </a:extLst>
          </p:cNvPr>
          <p:cNvSpPr/>
          <p:nvPr/>
        </p:nvSpPr>
        <p:spPr>
          <a:xfrm>
            <a:off x="-85344" y="0"/>
            <a:ext cx="5378325" cy="6858000"/>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418138D6-DCC2-D250-FC7A-CBB1915C3E46}"/>
              </a:ext>
            </a:extLst>
          </p:cNvPr>
          <p:cNvSpPr>
            <a:spLocks noGrp="1"/>
          </p:cNvSpPr>
          <p:nvPr>
            <p:ph type="title"/>
          </p:nvPr>
        </p:nvSpPr>
        <p:spPr>
          <a:xfrm>
            <a:off x="5850312" y="448714"/>
            <a:ext cx="6250777" cy="1325563"/>
          </a:xfrm>
        </p:spPr>
        <p:txBody>
          <a:bodyPr/>
          <a:lstStyle/>
          <a:p>
            <a:r>
              <a:rPr lang="en-GB">
                <a:latin typeface="Bahnschrift Condensed" panose="020B0502040204020203" pitchFamily="34" charset="0"/>
              </a:rPr>
              <a:t>Support and help</a:t>
            </a:r>
          </a:p>
        </p:txBody>
      </p:sp>
      <p:sp>
        <p:nvSpPr>
          <p:cNvPr id="3" name="Content Placeholder 2">
            <a:extLst>
              <a:ext uri="{FF2B5EF4-FFF2-40B4-BE49-F238E27FC236}">
                <a16:creationId xmlns:a16="http://schemas.microsoft.com/office/drawing/2014/main" id="{FC64BE1F-AF65-84A4-B88A-604D66B6845C}"/>
              </a:ext>
            </a:extLst>
          </p:cNvPr>
          <p:cNvSpPr>
            <a:spLocks noGrp="1"/>
          </p:cNvSpPr>
          <p:nvPr>
            <p:ph idx="1"/>
          </p:nvPr>
        </p:nvSpPr>
        <p:spPr>
          <a:xfrm>
            <a:off x="5850312" y="1948680"/>
            <a:ext cx="5935656" cy="4351338"/>
          </a:xfrm>
        </p:spPr>
        <p:txBody>
          <a:bodyPr>
            <a:normAutofit fontScale="92500" lnSpcReduction="20000"/>
          </a:bodyPr>
          <a:lstStyle/>
          <a:p>
            <a:pPr fontAlgn="base">
              <a:spcAft>
                <a:spcPts val="1500"/>
              </a:spcAft>
            </a:pPr>
            <a:r>
              <a:rPr lang="en-GB" sz="2000" i="0">
                <a:solidFill>
                  <a:srgbClr val="1D1D1B"/>
                </a:solidFill>
                <a:effectLst/>
                <a:latin typeface="Quicksand" panose="00000500000000000000" pitchFamily="2" charset="0"/>
              </a:rPr>
              <a:t>NSPCC </a:t>
            </a:r>
            <a:r>
              <a:rPr lang="en-GB" sz="2000" i="0" u="none" strike="noStrike">
                <a:solidFill>
                  <a:srgbClr val="DDBD00"/>
                </a:solidFill>
                <a:effectLst/>
                <a:latin typeface="Quicksand" panose="00000500000000000000" pitchFamily="2" charset="0"/>
                <a:hlinkClick r:id="rId2">
                  <a:extLst>
                    <a:ext uri="{A12FA001-AC4F-418D-AE19-62706E023703}">
                      <ahyp:hlinkClr xmlns:ahyp="http://schemas.microsoft.com/office/drawing/2018/hyperlinkcolor" val="tx"/>
                    </a:ext>
                  </a:extLst>
                </a:hlinkClick>
              </a:rPr>
              <a:t>www.nspcc.org.uk</a:t>
            </a:r>
            <a:r>
              <a:rPr lang="en-GB" sz="2000" i="0">
                <a:solidFill>
                  <a:srgbClr val="DDBD00"/>
                </a:solidFill>
                <a:effectLst/>
                <a:latin typeface="Quicksand" panose="00000500000000000000" pitchFamily="2" charset="0"/>
              </a:rPr>
              <a:t> </a:t>
            </a:r>
          </a:p>
          <a:p>
            <a:pPr fontAlgn="base">
              <a:lnSpc>
                <a:spcPct val="110000"/>
              </a:lnSpc>
            </a:pPr>
            <a:r>
              <a:rPr lang="en-GB" sz="2000" i="0">
                <a:solidFill>
                  <a:srgbClr val="1D1D1B"/>
                </a:solidFill>
                <a:effectLst/>
                <a:latin typeface="Quicksand" panose="00000500000000000000" pitchFamily="2" charset="0"/>
              </a:rPr>
              <a:t>Childline </a:t>
            </a:r>
            <a:r>
              <a:rPr lang="en-GB" sz="2000" i="0" u="none" strike="noStrike">
                <a:solidFill>
                  <a:srgbClr val="DDBD00"/>
                </a:solidFill>
                <a:effectLst/>
                <a:latin typeface="Quicksand" panose="00000500000000000000" pitchFamily="2" charset="0"/>
                <a:hlinkClick r:id="rId3">
                  <a:extLst>
                    <a:ext uri="{A12FA001-AC4F-418D-AE19-62706E023703}">
                      <ahyp:hlinkClr xmlns:ahyp="http://schemas.microsoft.com/office/drawing/2018/hyperlinkcolor" val="tx"/>
                    </a:ext>
                  </a:extLst>
                </a:hlinkClick>
              </a:rPr>
              <a:t>www.childline.org.uk</a:t>
            </a:r>
            <a:r>
              <a:rPr lang="en-GB" sz="2000" i="0">
                <a:solidFill>
                  <a:srgbClr val="DDBD00"/>
                </a:solidFill>
                <a:effectLst/>
                <a:latin typeface="Quicksand" panose="00000500000000000000" pitchFamily="2" charset="0"/>
              </a:rPr>
              <a:t> </a:t>
            </a:r>
            <a:br>
              <a:rPr lang="en-GB" sz="2000">
                <a:solidFill>
                  <a:srgbClr val="1D1D1B"/>
                </a:solidFill>
                <a:latin typeface="Quicksand" panose="00000500000000000000" pitchFamily="2" charset="0"/>
              </a:rPr>
            </a:br>
            <a:r>
              <a:rPr lang="en-GB" sz="2000">
                <a:latin typeface="Quicksand" panose="00000500000000000000" pitchFamily="2" charset="0"/>
              </a:rPr>
              <a:t>The Internet Watch Foundation’s Report Remove tool, available through Childline, lets young people report sexual images or videos of themselves and have them removed from the internet confidentially.</a:t>
            </a:r>
          </a:p>
          <a:p>
            <a:pPr fontAlgn="base">
              <a:lnSpc>
                <a:spcPct val="110000"/>
              </a:lnSpc>
            </a:pPr>
            <a:r>
              <a:rPr lang="en-GB" sz="2000" b="0" i="0">
                <a:solidFill>
                  <a:srgbClr val="000000"/>
                </a:solidFill>
                <a:effectLst/>
                <a:latin typeface="Quicksand" panose="00000500000000000000" pitchFamily="2" charset="0"/>
              </a:rPr>
              <a:t>The Cyber Choices programme to help people make informed choices and to use their cyber skills in a legal way. - </a:t>
            </a:r>
            <a:r>
              <a:rPr lang="en-GB" sz="2000">
                <a:solidFill>
                  <a:srgbClr val="DDBD00"/>
                </a:solidFill>
                <a:latin typeface="Quicksand" panose="00000500000000000000" pitchFamily="2" charset="0"/>
                <a:hlinkClick r:id="rId4">
                  <a:extLst>
                    <a:ext uri="{A12FA001-AC4F-418D-AE19-62706E023703}">
                      <ahyp:hlinkClr xmlns:ahyp="http://schemas.microsoft.com/office/drawing/2018/hyperlinkcolor" val="tx"/>
                    </a:ext>
                  </a:extLst>
                </a:hlinkClick>
              </a:rPr>
              <a:t>https://www.nationalcrimeagency.gov.uk/cyber-choices</a:t>
            </a:r>
            <a:endParaRPr lang="en-GB" sz="2000">
              <a:solidFill>
                <a:srgbClr val="DDBD00"/>
              </a:solidFill>
              <a:latin typeface="Quicksand" panose="00000500000000000000" pitchFamily="2" charset="0"/>
            </a:endParaRPr>
          </a:p>
          <a:p>
            <a:pPr fontAlgn="base">
              <a:lnSpc>
                <a:spcPct val="110000"/>
              </a:lnSpc>
            </a:pPr>
            <a:r>
              <a:rPr lang="en-GB" sz="2000">
                <a:latin typeface="Quicksand" pitchFamily="2" charset="77"/>
                <a:cs typeface="Poppins" pitchFamily="2" charset="77"/>
              </a:rPr>
              <a:t>Anonymous reporting via </a:t>
            </a:r>
            <a:r>
              <a:rPr lang="en-GB" sz="2000">
                <a:solidFill>
                  <a:srgbClr val="DDBD00"/>
                </a:solidFill>
                <a:latin typeface="Quicksand" pitchFamily="2" charset="77"/>
                <a:cs typeface="Poppins" pitchFamily="2" charset="77"/>
                <a:hlinkClick r:id="rId5">
                  <a:extLst>
                    <a:ext uri="{A12FA001-AC4F-418D-AE19-62706E023703}">
                      <ahyp:hlinkClr xmlns:ahyp="http://schemas.microsoft.com/office/drawing/2018/hyperlinkcolor" val="tx"/>
                    </a:ext>
                  </a:extLst>
                </a:hlinkClick>
              </a:rPr>
              <a:t>www.fearless.org</a:t>
            </a:r>
            <a:r>
              <a:rPr lang="en-GB" sz="2000">
                <a:solidFill>
                  <a:srgbClr val="DDBD00"/>
                </a:solidFill>
                <a:latin typeface="Quicksand" pitchFamily="2" charset="77"/>
                <a:cs typeface="Poppins" pitchFamily="2" charset="77"/>
              </a:rPr>
              <a:t> </a:t>
            </a:r>
            <a:r>
              <a:rPr lang="en-GB" sz="2000">
                <a:latin typeface="Quicksand" pitchFamily="2" charset="77"/>
                <a:cs typeface="Poppins" pitchFamily="2" charset="77"/>
              </a:rPr>
              <a:t>or Crimestoppers.</a:t>
            </a:r>
          </a:p>
          <a:p>
            <a:pPr fontAlgn="base">
              <a:lnSpc>
                <a:spcPct val="110000"/>
              </a:lnSpc>
            </a:pPr>
            <a:endParaRPr lang="en-GB">
              <a:latin typeface="Quicksand" panose="00000500000000000000" pitchFamily="2" charset="0"/>
            </a:endParaRPr>
          </a:p>
        </p:txBody>
      </p:sp>
      <p:pic>
        <p:nvPicPr>
          <p:cNvPr id="8" name="Graphic 7">
            <a:extLst>
              <a:ext uri="{FF2B5EF4-FFF2-40B4-BE49-F238E27FC236}">
                <a16:creationId xmlns:a16="http://schemas.microsoft.com/office/drawing/2014/main" id="{0779F560-19E3-2C63-C4CE-75ACB195EA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2193" y="521866"/>
            <a:ext cx="5935656" cy="5739436"/>
          </a:xfrm>
          <a:prstGeom prst="rect">
            <a:avLst/>
          </a:prstGeom>
        </p:spPr>
      </p:pic>
    </p:spTree>
    <p:extLst>
      <p:ext uri="{BB962C8B-B14F-4D97-AF65-F5344CB8AC3E}">
        <p14:creationId xmlns:p14="http://schemas.microsoft.com/office/powerpoint/2010/main" val="99842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D697E-868A-21D6-0D7F-C0DE31D0CB97}"/>
              </a:ext>
            </a:extLst>
          </p:cNvPr>
          <p:cNvSpPr>
            <a:spLocks noGrp="1"/>
          </p:cNvSpPr>
          <p:nvPr>
            <p:ph idx="1"/>
          </p:nvPr>
        </p:nvSpPr>
        <p:spPr>
          <a:xfrm>
            <a:off x="844062" y="2938005"/>
            <a:ext cx="6048375" cy="4351338"/>
          </a:xfrm>
        </p:spPr>
        <p:txBody>
          <a:bodyPr>
            <a:normAutofit/>
          </a:bodyPr>
          <a:lstStyle/>
          <a:p>
            <a:pPr marL="0" indent="0">
              <a:buNone/>
            </a:pPr>
            <a:r>
              <a:rPr lang="en-GB" sz="3600" b="1">
                <a:latin typeface="Quicksand" panose="00000500000000000000" pitchFamily="2" charset="0"/>
              </a:rPr>
              <a:t>What do you think </a:t>
            </a:r>
            <a:r>
              <a:rPr lang="en-GB" sz="3600" b="1">
                <a:solidFill>
                  <a:srgbClr val="DDBD00"/>
                </a:solidFill>
                <a:latin typeface="Quicksand" panose="00000500000000000000" pitchFamily="2" charset="0"/>
              </a:rPr>
              <a:t>online harm </a:t>
            </a:r>
            <a:r>
              <a:rPr lang="en-GB" sz="3600" b="1">
                <a:latin typeface="Quicksand" panose="00000500000000000000" pitchFamily="2" charset="0"/>
              </a:rPr>
              <a:t>means? </a:t>
            </a:r>
          </a:p>
          <a:p>
            <a:pPr marL="0" indent="0">
              <a:buNone/>
            </a:pPr>
            <a:endParaRPr lang="en-GB" sz="3600" b="1">
              <a:latin typeface="Quicksand" panose="00000500000000000000" pitchFamily="2" charset="0"/>
            </a:endParaRPr>
          </a:p>
          <a:p>
            <a:pPr marL="0" indent="0">
              <a:buNone/>
            </a:pPr>
            <a:r>
              <a:rPr lang="en-GB" sz="3600" b="1">
                <a:latin typeface="Quicksand" panose="00000500000000000000" pitchFamily="2" charset="0"/>
              </a:rPr>
              <a:t>What </a:t>
            </a:r>
            <a:r>
              <a:rPr lang="en-GB" sz="3600" b="1">
                <a:solidFill>
                  <a:srgbClr val="DDBD00"/>
                </a:solidFill>
                <a:latin typeface="Quicksand" panose="00000500000000000000" pitchFamily="2" charset="0"/>
              </a:rPr>
              <a:t>examples </a:t>
            </a:r>
            <a:r>
              <a:rPr lang="en-GB" sz="3600" b="1">
                <a:latin typeface="Quicksand" panose="00000500000000000000" pitchFamily="2" charset="0"/>
              </a:rPr>
              <a:t>have you seen or heard?</a:t>
            </a:r>
          </a:p>
          <a:p>
            <a:endParaRPr lang="en-GB" sz="4000"/>
          </a:p>
          <a:p>
            <a:endParaRPr lang="en-GB" sz="4000"/>
          </a:p>
          <a:p>
            <a:endParaRPr lang="en-GB" sz="4000"/>
          </a:p>
          <a:p>
            <a:endParaRPr lang="en-GB" sz="4000"/>
          </a:p>
          <a:p>
            <a:endParaRPr lang="en-GB" sz="4000"/>
          </a:p>
        </p:txBody>
      </p:sp>
      <p:pic>
        <p:nvPicPr>
          <p:cNvPr id="5" name="Graphic 4">
            <a:extLst>
              <a:ext uri="{FF2B5EF4-FFF2-40B4-BE49-F238E27FC236}">
                <a16:creationId xmlns:a16="http://schemas.microsoft.com/office/drawing/2014/main" id="{3AAC5F22-56D6-09CF-7252-16B50D11E0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062" y="322512"/>
            <a:ext cx="9496526" cy="1693277"/>
          </a:xfrm>
          <a:prstGeom prst="rect">
            <a:avLst/>
          </a:prstGeom>
        </p:spPr>
      </p:pic>
      <p:pic>
        <p:nvPicPr>
          <p:cNvPr id="10" name="Graphic 9">
            <a:extLst>
              <a:ext uri="{FF2B5EF4-FFF2-40B4-BE49-F238E27FC236}">
                <a16:creationId xmlns:a16="http://schemas.microsoft.com/office/drawing/2014/main" id="{8E903FE6-F494-25E6-A28D-7DD9172B6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2966" y="2421919"/>
            <a:ext cx="2101701" cy="4436081"/>
          </a:xfrm>
          <a:prstGeom prst="rect">
            <a:avLst/>
          </a:prstGeom>
        </p:spPr>
      </p:pic>
      <p:sp>
        <p:nvSpPr>
          <p:cNvPr id="11" name="TextBox 10">
            <a:extLst>
              <a:ext uri="{FF2B5EF4-FFF2-40B4-BE49-F238E27FC236}">
                <a16:creationId xmlns:a16="http://schemas.microsoft.com/office/drawing/2014/main" id="{406E133C-8B16-8985-4D7C-CEC28F26CB82}"/>
              </a:ext>
            </a:extLst>
          </p:cNvPr>
          <p:cNvSpPr txBox="1"/>
          <p:nvPr/>
        </p:nvSpPr>
        <p:spPr>
          <a:xfrm>
            <a:off x="9585731" y="3994377"/>
            <a:ext cx="1357312" cy="1015663"/>
          </a:xfrm>
          <a:prstGeom prst="rect">
            <a:avLst/>
          </a:prstGeom>
          <a:noFill/>
        </p:spPr>
        <p:txBody>
          <a:bodyPr wrap="square" rtlCol="0">
            <a:spAutoFit/>
          </a:bodyPr>
          <a:lstStyle/>
          <a:p>
            <a:pPr algn="ctr"/>
            <a:r>
              <a:rPr lang="en-US" sz="3000" b="1">
                <a:solidFill>
                  <a:schemeClr val="bg1"/>
                </a:solidFill>
                <a:latin typeface="Bahnschrift Condensed" panose="020B0502040204020203" pitchFamily="34" charset="0"/>
              </a:rPr>
              <a:t>HANDS</a:t>
            </a:r>
            <a:br>
              <a:rPr lang="en-US" sz="3000" b="1">
                <a:solidFill>
                  <a:schemeClr val="bg1"/>
                </a:solidFill>
                <a:latin typeface="Bahnschrift Condensed" panose="020B0502040204020203" pitchFamily="34" charset="0"/>
              </a:rPr>
            </a:br>
            <a:r>
              <a:rPr lang="en-US" sz="3000" b="1">
                <a:solidFill>
                  <a:schemeClr val="bg1"/>
                </a:solidFill>
                <a:latin typeface="Bahnschrift Condensed" panose="020B0502040204020203" pitchFamily="34" charset="0"/>
              </a:rPr>
              <a:t>UP!</a:t>
            </a:r>
            <a:endParaRPr lang="en-GB" sz="3000" b="1">
              <a:solidFill>
                <a:schemeClr val="bg1"/>
              </a:solidFill>
              <a:latin typeface="Bahnschrift Condensed" panose="020B0502040204020203" pitchFamily="34" charset="0"/>
            </a:endParaRPr>
          </a:p>
        </p:txBody>
      </p:sp>
      <p:sp>
        <p:nvSpPr>
          <p:cNvPr id="2" name="Slide Number Placeholder 1">
            <a:extLst>
              <a:ext uri="{FF2B5EF4-FFF2-40B4-BE49-F238E27FC236}">
                <a16:creationId xmlns:a16="http://schemas.microsoft.com/office/drawing/2014/main" id="{E6ACB1C0-9151-F588-DF8C-ED28ACE41E8D}"/>
              </a:ext>
            </a:extLst>
          </p:cNvPr>
          <p:cNvSpPr>
            <a:spLocks noGrp="1"/>
          </p:cNvSpPr>
          <p:nvPr>
            <p:ph type="sldNum" sz="quarter" idx="12"/>
          </p:nvPr>
        </p:nvSpPr>
        <p:spPr/>
        <p:txBody>
          <a:bodyPr/>
          <a:lstStyle/>
          <a:p>
            <a:fld id="{BBDD0F5E-D81F-47BA-A86A-2346A1CD0A72}" type="slidenum">
              <a:rPr lang="en-GB" smtClean="0"/>
              <a:t>5</a:t>
            </a:fld>
            <a:endParaRPr lang="en-GB"/>
          </a:p>
        </p:txBody>
      </p:sp>
    </p:spTree>
    <p:extLst>
      <p:ext uri="{BB962C8B-B14F-4D97-AF65-F5344CB8AC3E}">
        <p14:creationId xmlns:p14="http://schemas.microsoft.com/office/powerpoint/2010/main" val="18479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looking at her phone&#10;&#10;Description automatically generated">
            <a:extLst>
              <a:ext uri="{FF2B5EF4-FFF2-40B4-BE49-F238E27FC236}">
                <a16:creationId xmlns:a16="http://schemas.microsoft.com/office/drawing/2014/main" id="{8A2AB0E0-9861-24B5-A7C0-C17845F2E5FC}"/>
              </a:ext>
            </a:extLst>
          </p:cNvPr>
          <p:cNvPicPr>
            <a:picLocks noChangeAspect="1"/>
          </p:cNvPicPr>
          <p:nvPr/>
        </p:nvPicPr>
        <p:blipFill rotWithShape="1">
          <a:blip r:embed="rId2">
            <a:alphaModFix amt="24000"/>
            <a:extLst>
              <a:ext uri="{28A0092B-C50C-407E-A947-70E740481C1C}">
                <a14:useLocalDpi xmlns:a14="http://schemas.microsoft.com/office/drawing/2010/main" val="0"/>
              </a:ext>
            </a:extLst>
          </a:blip>
          <a:srcRect t="28465" b="29393"/>
          <a:stretch/>
        </p:blipFill>
        <p:spPr>
          <a:xfrm>
            <a:off x="0" y="3429001"/>
            <a:ext cx="12192000" cy="3429000"/>
          </a:xfrm>
          <a:prstGeom prst="rect">
            <a:avLst/>
          </a:prstGeom>
        </p:spPr>
      </p:pic>
      <p:sp>
        <p:nvSpPr>
          <p:cNvPr id="4" name="Rectangle 3">
            <a:extLst>
              <a:ext uri="{FF2B5EF4-FFF2-40B4-BE49-F238E27FC236}">
                <a16:creationId xmlns:a16="http://schemas.microsoft.com/office/drawing/2014/main" id="{2D535DBD-D61E-F6E2-774D-257818355288}"/>
              </a:ext>
            </a:extLst>
          </p:cNvPr>
          <p:cNvSpPr/>
          <p:nvPr/>
        </p:nvSpPr>
        <p:spPr>
          <a:xfrm>
            <a:off x="0" y="0"/>
            <a:ext cx="12376298" cy="1959529"/>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69D1F10A-7BF2-C53D-E05A-350326F89359}"/>
              </a:ext>
            </a:extLst>
          </p:cNvPr>
          <p:cNvSpPr>
            <a:spLocks noGrp="1"/>
          </p:cNvSpPr>
          <p:nvPr>
            <p:ph type="title"/>
          </p:nvPr>
        </p:nvSpPr>
        <p:spPr>
          <a:xfrm>
            <a:off x="838200" y="398206"/>
            <a:ext cx="10515600" cy="1325563"/>
          </a:xfrm>
        </p:spPr>
        <p:txBody>
          <a:bodyPr/>
          <a:lstStyle/>
          <a:p>
            <a:r>
              <a:rPr lang="en-GB" b="1">
                <a:solidFill>
                  <a:schemeClr val="bg1"/>
                </a:solidFill>
                <a:latin typeface="Bahnschrift Condensed" panose="020B0502040204020203" pitchFamily="34" charset="0"/>
              </a:rPr>
              <a:t>Online harm is…</a:t>
            </a:r>
          </a:p>
        </p:txBody>
      </p:sp>
      <p:sp>
        <p:nvSpPr>
          <p:cNvPr id="3" name="Content Placeholder 2">
            <a:extLst>
              <a:ext uri="{FF2B5EF4-FFF2-40B4-BE49-F238E27FC236}">
                <a16:creationId xmlns:a16="http://schemas.microsoft.com/office/drawing/2014/main" id="{DCC7C0F4-019E-90A2-1674-6E3FD7C6665E}"/>
              </a:ext>
            </a:extLst>
          </p:cNvPr>
          <p:cNvSpPr>
            <a:spLocks noGrp="1"/>
          </p:cNvSpPr>
          <p:nvPr>
            <p:ph idx="1"/>
          </p:nvPr>
        </p:nvSpPr>
        <p:spPr>
          <a:xfrm>
            <a:off x="838200" y="3660441"/>
            <a:ext cx="4391025" cy="2597484"/>
          </a:xfrm>
        </p:spPr>
        <p:txBody>
          <a:bodyPr vert="horz" lIns="91440" tIns="45720" rIns="91440" bIns="45720" rtlCol="0" anchor="t">
            <a:normAutofit/>
          </a:bodyPr>
          <a:lstStyle/>
          <a:p>
            <a:pPr marL="0" indent="0">
              <a:buNone/>
            </a:pPr>
            <a:endParaRPr lang="en-GB" b="1">
              <a:latin typeface="Quicksand" panose="020F0502020204030204" pitchFamily="2" charset="0"/>
            </a:endParaRPr>
          </a:p>
          <a:p>
            <a:pPr marL="0" indent="0">
              <a:buNone/>
            </a:pPr>
            <a:r>
              <a:rPr lang="en-GB" b="1">
                <a:latin typeface="Quicksand" panose="020F0502020204030204" pitchFamily="2" charset="0"/>
              </a:rPr>
              <a:t>Can you think of how and where this harm can appear online?</a:t>
            </a:r>
          </a:p>
        </p:txBody>
      </p:sp>
      <p:sp>
        <p:nvSpPr>
          <p:cNvPr id="6" name="TextBox 5">
            <a:extLst>
              <a:ext uri="{FF2B5EF4-FFF2-40B4-BE49-F238E27FC236}">
                <a16:creationId xmlns:a16="http://schemas.microsoft.com/office/drawing/2014/main" id="{8694733A-866E-D116-8620-34BF45B8E9E1}"/>
              </a:ext>
            </a:extLst>
          </p:cNvPr>
          <p:cNvSpPr txBox="1"/>
          <p:nvPr/>
        </p:nvSpPr>
        <p:spPr>
          <a:xfrm>
            <a:off x="838200" y="2377748"/>
            <a:ext cx="8420100" cy="769441"/>
          </a:xfrm>
          <a:prstGeom prst="rect">
            <a:avLst/>
          </a:prstGeom>
          <a:noFill/>
        </p:spPr>
        <p:txBody>
          <a:bodyPr wrap="square">
            <a:spAutoFit/>
          </a:bodyPr>
          <a:lstStyle/>
          <a:p>
            <a:pPr marL="0" indent="0">
              <a:buNone/>
            </a:pPr>
            <a:r>
              <a:rPr lang="en-GB" sz="2200" b="1">
                <a:latin typeface="Quicksand" panose="020F0502020204030204" pitchFamily="2" charset="0"/>
              </a:rPr>
              <a:t>Any negative or harmful behaviour, content, or interaction that occurs in digital spaces</a:t>
            </a:r>
            <a:r>
              <a:rPr lang="en-GB" sz="2200">
                <a:latin typeface="Quicksand" panose="020F0502020204030204" pitchFamily="2" charset="0"/>
              </a:rPr>
              <a:t>.</a:t>
            </a:r>
          </a:p>
        </p:txBody>
      </p:sp>
      <p:sp>
        <p:nvSpPr>
          <p:cNvPr id="7" name="Rectangle: Rounded Corners 6">
            <a:extLst>
              <a:ext uri="{FF2B5EF4-FFF2-40B4-BE49-F238E27FC236}">
                <a16:creationId xmlns:a16="http://schemas.microsoft.com/office/drawing/2014/main" id="{7A9C3CBF-64DC-AED0-C024-A057A514698A}"/>
              </a:ext>
            </a:extLst>
          </p:cNvPr>
          <p:cNvSpPr/>
          <p:nvPr/>
        </p:nvSpPr>
        <p:spPr>
          <a:xfrm>
            <a:off x="838200" y="5599318"/>
            <a:ext cx="4391025" cy="639097"/>
          </a:xfrm>
          <a:prstGeom prst="roundRect">
            <a:avLst/>
          </a:prstGeom>
          <a:solidFill>
            <a:srgbClr val="DDBD00"/>
          </a:solidFill>
          <a:ln>
            <a:solidFill>
              <a:srgbClr val="DD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Quicksand" panose="00000500000000000000" pitchFamily="2" charset="0"/>
            </a:endParaRPr>
          </a:p>
          <a:p>
            <a:pPr algn="ctr"/>
            <a:r>
              <a:rPr lang="en-US" sz="1600" b="1">
                <a:latin typeface="Quicksand" panose="00000500000000000000" pitchFamily="2" charset="0"/>
              </a:rPr>
              <a:t>Click next slide to reveal examples </a:t>
            </a:r>
            <a:r>
              <a:rPr lang="en-US" sz="1600" b="1">
                <a:latin typeface="Quicksand" panose="00000500000000000000" pitchFamily="2" charset="0"/>
                <a:sym typeface="Wingdings" panose="05000000000000000000" pitchFamily="2" charset="2"/>
              </a:rPr>
              <a:t></a:t>
            </a:r>
            <a:endParaRPr lang="en-GB" sz="1600" b="1">
              <a:latin typeface="Quicksand" panose="00000500000000000000" pitchFamily="2" charset="0"/>
            </a:endParaRPr>
          </a:p>
          <a:p>
            <a:pPr algn="ctr"/>
            <a:endParaRPr lang="en-GB"/>
          </a:p>
        </p:txBody>
      </p:sp>
      <p:sp>
        <p:nvSpPr>
          <p:cNvPr id="5" name="Slide Number Placeholder 4">
            <a:extLst>
              <a:ext uri="{FF2B5EF4-FFF2-40B4-BE49-F238E27FC236}">
                <a16:creationId xmlns:a16="http://schemas.microsoft.com/office/drawing/2014/main" id="{CC92E8BE-8ED7-E82D-088D-37BF2A0F2EA5}"/>
              </a:ext>
            </a:extLst>
          </p:cNvPr>
          <p:cNvSpPr>
            <a:spLocks noGrp="1"/>
          </p:cNvSpPr>
          <p:nvPr>
            <p:ph type="sldNum" sz="quarter" idx="12"/>
          </p:nvPr>
        </p:nvSpPr>
        <p:spPr/>
        <p:txBody>
          <a:bodyPr/>
          <a:lstStyle/>
          <a:p>
            <a:fld id="{BBDD0F5E-D81F-47BA-A86A-2346A1CD0A72}" type="slidenum">
              <a:rPr lang="en-GB" smtClean="0"/>
              <a:t>6</a:t>
            </a:fld>
            <a:endParaRPr lang="en-GB"/>
          </a:p>
        </p:txBody>
      </p:sp>
    </p:spTree>
    <p:extLst>
      <p:ext uri="{BB962C8B-B14F-4D97-AF65-F5344CB8AC3E}">
        <p14:creationId xmlns:p14="http://schemas.microsoft.com/office/powerpoint/2010/main" val="107128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CD74E72D-890B-643B-E392-C46924BA6F2E}"/>
              </a:ext>
            </a:extLst>
          </p:cNvPr>
          <p:cNvSpPr/>
          <p:nvPr/>
        </p:nvSpPr>
        <p:spPr>
          <a:xfrm>
            <a:off x="632185" y="2656199"/>
            <a:ext cx="2808926" cy="3166385"/>
          </a:xfrm>
          <a:prstGeom prst="roundRect">
            <a:avLst>
              <a:gd name="adj" fmla="val 7511"/>
            </a:avLst>
          </a:prstGeom>
          <a:solidFill>
            <a:srgbClr val="DDBD00">
              <a:alpha val="10158"/>
            </a:srgbClr>
          </a:solidFill>
          <a:ln>
            <a:solidFill>
              <a:srgbClr val="DD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3BC657-04A1-9EEB-FC85-060C8A7BB191}"/>
              </a:ext>
            </a:extLst>
          </p:cNvPr>
          <p:cNvSpPr/>
          <p:nvPr/>
        </p:nvSpPr>
        <p:spPr>
          <a:xfrm>
            <a:off x="0" y="1"/>
            <a:ext cx="12192000" cy="1945532"/>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3" name="Content Placeholder 2">
            <a:extLst>
              <a:ext uri="{FF2B5EF4-FFF2-40B4-BE49-F238E27FC236}">
                <a16:creationId xmlns:a16="http://schemas.microsoft.com/office/drawing/2014/main" id="{75D72C8B-8654-CC56-F952-FAEC9B0F7C02}"/>
              </a:ext>
            </a:extLst>
          </p:cNvPr>
          <p:cNvSpPr>
            <a:spLocks noGrp="1"/>
          </p:cNvSpPr>
          <p:nvPr>
            <p:ph idx="1"/>
          </p:nvPr>
        </p:nvSpPr>
        <p:spPr>
          <a:xfrm>
            <a:off x="957877" y="2917315"/>
            <a:ext cx="2512141" cy="2984735"/>
          </a:xfrm>
        </p:spPr>
        <p:txBody>
          <a:bodyPr>
            <a:normAutofit/>
          </a:bodyPr>
          <a:lstStyle/>
          <a:p>
            <a:pPr marL="0" indent="0" algn="l" fontAlgn="base">
              <a:lnSpc>
                <a:spcPct val="120000"/>
              </a:lnSpc>
              <a:spcAft>
                <a:spcPts val="525"/>
              </a:spcAft>
              <a:buNone/>
            </a:pPr>
            <a:r>
              <a:rPr lang="en-GB" sz="2000" b="1" i="0">
                <a:solidFill>
                  <a:srgbClr val="DDBD00"/>
                </a:solidFill>
                <a:effectLst/>
                <a:latin typeface="Quicksand" panose="00000500000000000000" pitchFamily="2" charset="0"/>
              </a:rPr>
              <a:t>Cyberbullying</a:t>
            </a:r>
            <a:r>
              <a:rPr lang="en-GB" sz="2000" b="0" i="0">
                <a:solidFill>
                  <a:srgbClr val="1D1D1B"/>
                </a:solidFill>
                <a:effectLst/>
                <a:latin typeface="Quicksand" panose="00000500000000000000" pitchFamily="2" charset="0"/>
              </a:rPr>
              <a:t>                  </a:t>
            </a:r>
          </a:p>
          <a:p>
            <a:pPr marL="0" indent="0" algn="l" fontAlgn="base">
              <a:lnSpc>
                <a:spcPct val="120000"/>
              </a:lnSpc>
              <a:spcAft>
                <a:spcPts val="525"/>
              </a:spcAft>
              <a:buNone/>
            </a:pPr>
            <a:r>
              <a:rPr lang="en-GB" sz="2000" b="1">
                <a:solidFill>
                  <a:srgbClr val="DDBD00"/>
                </a:solidFill>
                <a:latin typeface="Quicksand" panose="00000500000000000000" pitchFamily="2" charset="0"/>
              </a:rPr>
              <a:t>Scams and fraud </a:t>
            </a:r>
            <a:r>
              <a:rPr lang="en-GB" sz="2000" b="1">
                <a:solidFill>
                  <a:srgbClr val="1D1D1B"/>
                </a:solidFill>
                <a:latin typeface="Quicksand" panose="00000500000000000000" pitchFamily="2" charset="0"/>
              </a:rPr>
              <a:t>            </a:t>
            </a:r>
          </a:p>
          <a:p>
            <a:pPr marL="0" indent="0" algn="l" fontAlgn="base">
              <a:lnSpc>
                <a:spcPct val="120000"/>
              </a:lnSpc>
              <a:spcAft>
                <a:spcPts val="525"/>
              </a:spcAft>
              <a:buNone/>
            </a:pPr>
            <a:r>
              <a:rPr lang="en-GB" sz="2000" b="1" i="0">
                <a:solidFill>
                  <a:srgbClr val="DDBD00"/>
                </a:solidFill>
                <a:effectLst/>
                <a:latin typeface="Quicksand" panose="00000500000000000000" pitchFamily="2" charset="0"/>
              </a:rPr>
              <a:t>Online exploitation</a:t>
            </a:r>
            <a:endParaRPr lang="en-GB" sz="2000" b="0" i="0">
              <a:solidFill>
                <a:srgbClr val="1D1D1B"/>
              </a:solidFill>
              <a:effectLst/>
              <a:latin typeface="Quicksand" panose="00000500000000000000" pitchFamily="2" charset="0"/>
            </a:endParaRPr>
          </a:p>
          <a:p>
            <a:pPr marL="0" indent="0" algn="l" fontAlgn="base">
              <a:lnSpc>
                <a:spcPct val="120000"/>
              </a:lnSpc>
              <a:spcAft>
                <a:spcPts val="525"/>
              </a:spcAft>
              <a:buNone/>
            </a:pPr>
            <a:r>
              <a:rPr lang="en-GB" sz="2000" b="1">
                <a:solidFill>
                  <a:srgbClr val="DDBD00"/>
                </a:solidFill>
                <a:latin typeface="Quicksand" panose="00000500000000000000" pitchFamily="2" charset="0"/>
              </a:rPr>
              <a:t>Harmful content</a:t>
            </a:r>
            <a:endParaRPr lang="en-GB" sz="2000">
              <a:solidFill>
                <a:srgbClr val="1D1D1B"/>
              </a:solidFill>
              <a:latin typeface="Quicksand" panose="00000500000000000000" pitchFamily="2" charset="0"/>
            </a:endParaRPr>
          </a:p>
          <a:p>
            <a:pPr marL="0" indent="0" algn="l" fontAlgn="base">
              <a:lnSpc>
                <a:spcPct val="120000"/>
              </a:lnSpc>
              <a:spcAft>
                <a:spcPts val="525"/>
              </a:spcAft>
              <a:buNone/>
            </a:pPr>
            <a:r>
              <a:rPr lang="en-GB" sz="2000" b="1" i="0">
                <a:solidFill>
                  <a:srgbClr val="DDBD00"/>
                </a:solidFill>
                <a:effectLst/>
                <a:latin typeface="Quicksand" panose="00000500000000000000" pitchFamily="2" charset="0"/>
              </a:rPr>
              <a:t>Slander and libel</a:t>
            </a:r>
            <a:endParaRPr lang="en-GB" sz="2000">
              <a:solidFill>
                <a:srgbClr val="1D1D1B"/>
              </a:solidFill>
              <a:latin typeface="Quicksand" panose="00000500000000000000" pitchFamily="2" charset="0"/>
            </a:endParaRPr>
          </a:p>
        </p:txBody>
      </p:sp>
      <p:sp>
        <p:nvSpPr>
          <p:cNvPr id="2" name="TextBox 1">
            <a:extLst>
              <a:ext uri="{FF2B5EF4-FFF2-40B4-BE49-F238E27FC236}">
                <a16:creationId xmlns:a16="http://schemas.microsoft.com/office/drawing/2014/main" id="{0E8895DC-8FDD-0358-0D82-95ECCFD9A4B2}"/>
              </a:ext>
            </a:extLst>
          </p:cNvPr>
          <p:cNvSpPr txBox="1"/>
          <p:nvPr/>
        </p:nvSpPr>
        <p:spPr>
          <a:xfrm>
            <a:off x="760773" y="625443"/>
            <a:ext cx="6263640" cy="1446550"/>
          </a:xfrm>
          <a:prstGeom prst="rect">
            <a:avLst/>
          </a:prstGeom>
          <a:noFill/>
        </p:spPr>
        <p:txBody>
          <a:bodyPr wrap="square" rtlCol="0">
            <a:spAutoFit/>
          </a:bodyPr>
          <a:lstStyle/>
          <a:p>
            <a:r>
              <a:rPr lang="en-GB" sz="4400">
                <a:solidFill>
                  <a:schemeClr val="bg1"/>
                </a:solidFill>
                <a:latin typeface="Bahnschrift Condensed" panose="020B0502040204020203" pitchFamily="34" charset="0"/>
              </a:rPr>
              <a:t>Types of online harm</a:t>
            </a:r>
          </a:p>
          <a:p>
            <a:endParaRPr lang="en-GB" sz="4400">
              <a:latin typeface="Bahnschrift Condensed" panose="020B0502040204020203" pitchFamily="34" charset="0"/>
            </a:endParaRPr>
          </a:p>
        </p:txBody>
      </p:sp>
      <p:sp>
        <p:nvSpPr>
          <p:cNvPr id="7" name="TextBox 6">
            <a:extLst>
              <a:ext uri="{FF2B5EF4-FFF2-40B4-BE49-F238E27FC236}">
                <a16:creationId xmlns:a16="http://schemas.microsoft.com/office/drawing/2014/main" id="{8315ECA1-7B57-C783-9E5D-D000DEF3A40E}"/>
              </a:ext>
            </a:extLst>
          </p:cNvPr>
          <p:cNvSpPr txBox="1"/>
          <p:nvPr/>
        </p:nvSpPr>
        <p:spPr>
          <a:xfrm>
            <a:off x="3758841" y="5887751"/>
            <a:ext cx="6093618" cy="397032"/>
          </a:xfrm>
          <a:prstGeom prst="rect">
            <a:avLst/>
          </a:prstGeom>
          <a:noFill/>
        </p:spPr>
        <p:txBody>
          <a:bodyPr wrap="square">
            <a:spAutoFit/>
          </a:bodyPr>
          <a:lstStyle/>
          <a:p>
            <a:pPr marL="0" indent="0" algn="l" fontAlgn="base">
              <a:lnSpc>
                <a:spcPct val="120000"/>
              </a:lnSpc>
              <a:spcAft>
                <a:spcPts val="525"/>
              </a:spcAft>
              <a:buNone/>
            </a:pPr>
            <a:r>
              <a:rPr lang="en-GB" sz="1800" b="0" i="0">
                <a:solidFill>
                  <a:srgbClr val="1D1D1B"/>
                </a:solidFill>
                <a:effectLst/>
                <a:latin typeface="Quicksand" panose="00000500000000000000" pitchFamily="2" charset="0"/>
              </a:rPr>
              <a:t>Let’s look at these, starting with </a:t>
            </a:r>
            <a:r>
              <a:rPr lang="en-GB" sz="1800" b="1" i="0">
                <a:solidFill>
                  <a:srgbClr val="DDBD00"/>
                </a:solidFill>
                <a:effectLst/>
                <a:latin typeface="Quicksand" panose="00000500000000000000" pitchFamily="2" charset="0"/>
              </a:rPr>
              <a:t>scams and fraud </a:t>
            </a:r>
            <a:r>
              <a:rPr lang="en-GB" sz="1800" b="1" i="0">
                <a:solidFill>
                  <a:srgbClr val="DDBD00"/>
                </a:solidFill>
                <a:effectLst/>
                <a:latin typeface="Quicksand" panose="00000500000000000000" pitchFamily="2" charset="0"/>
                <a:sym typeface="Wingdings" panose="05000000000000000000" pitchFamily="2" charset="2"/>
              </a:rPr>
              <a:t></a:t>
            </a:r>
            <a:endParaRPr lang="en-GB" sz="1800" b="1" i="0">
              <a:solidFill>
                <a:srgbClr val="DDBD00"/>
              </a:solidFill>
              <a:effectLst/>
              <a:latin typeface="Quicksand" panose="00000500000000000000" pitchFamily="2" charset="0"/>
            </a:endParaRPr>
          </a:p>
        </p:txBody>
      </p:sp>
      <p:sp>
        <p:nvSpPr>
          <p:cNvPr id="10" name="TextBox 9">
            <a:extLst>
              <a:ext uri="{FF2B5EF4-FFF2-40B4-BE49-F238E27FC236}">
                <a16:creationId xmlns:a16="http://schemas.microsoft.com/office/drawing/2014/main" id="{D4A95721-645D-CF8F-F62C-9D979F8B0936}"/>
              </a:ext>
            </a:extLst>
          </p:cNvPr>
          <p:cNvSpPr txBox="1"/>
          <p:nvPr/>
        </p:nvSpPr>
        <p:spPr>
          <a:xfrm>
            <a:off x="3764005" y="2837849"/>
            <a:ext cx="4308987" cy="464871"/>
          </a:xfrm>
          <a:prstGeom prst="rect">
            <a:avLst/>
          </a:prstGeom>
          <a:noFill/>
        </p:spPr>
        <p:txBody>
          <a:bodyPr wrap="square">
            <a:spAutoFit/>
          </a:bodyPr>
          <a:lstStyle/>
          <a:p>
            <a:pPr marL="0" indent="0" algn="l" fontAlgn="base">
              <a:lnSpc>
                <a:spcPct val="150000"/>
              </a:lnSpc>
              <a:spcAft>
                <a:spcPts val="525"/>
              </a:spcAft>
              <a:buNone/>
            </a:pPr>
            <a:r>
              <a:rPr lang="en-GB">
                <a:solidFill>
                  <a:srgbClr val="1D1D1B"/>
                </a:solidFill>
                <a:latin typeface="Quicksand" panose="00000500000000000000" pitchFamily="2" charset="0"/>
              </a:rPr>
              <a:t>- H</a:t>
            </a:r>
            <a:r>
              <a:rPr lang="en-GB" sz="1800" b="0" i="0">
                <a:solidFill>
                  <a:srgbClr val="1D1D1B"/>
                </a:solidFill>
                <a:effectLst/>
                <a:latin typeface="Quicksand" panose="00000500000000000000" pitchFamily="2" charset="0"/>
              </a:rPr>
              <a:t>arassment, threats, public shaming.</a:t>
            </a:r>
          </a:p>
        </p:txBody>
      </p:sp>
      <p:sp>
        <p:nvSpPr>
          <p:cNvPr id="12" name="TextBox 11">
            <a:extLst>
              <a:ext uri="{FF2B5EF4-FFF2-40B4-BE49-F238E27FC236}">
                <a16:creationId xmlns:a16="http://schemas.microsoft.com/office/drawing/2014/main" id="{7CC8BBF5-A2FE-ABF8-0F02-13129233FA3C}"/>
              </a:ext>
            </a:extLst>
          </p:cNvPr>
          <p:cNvSpPr txBox="1"/>
          <p:nvPr/>
        </p:nvSpPr>
        <p:spPr>
          <a:xfrm>
            <a:off x="3764004" y="3407265"/>
            <a:ext cx="6863897" cy="464871"/>
          </a:xfrm>
          <a:prstGeom prst="rect">
            <a:avLst/>
          </a:prstGeom>
          <a:noFill/>
        </p:spPr>
        <p:txBody>
          <a:bodyPr wrap="square">
            <a:spAutoFit/>
          </a:bodyPr>
          <a:lstStyle/>
          <a:p>
            <a:pPr marL="0" indent="0" algn="l" fontAlgn="base">
              <a:lnSpc>
                <a:spcPct val="150000"/>
              </a:lnSpc>
              <a:spcAft>
                <a:spcPts val="525"/>
              </a:spcAft>
              <a:buNone/>
            </a:pPr>
            <a:r>
              <a:rPr lang="en-GB">
                <a:solidFill>
                  <a:srgbClr val="1D1D1B"/>
                </a:solidFill>
                <a:latin typeface="Quicksand" panose="00000500000000000000" pitchFamily="2" charset="0"/>
              </a:rPr>
              <a:t>- P</a:t>
            </a:r>
            <a:r>
              <a:rPr lang="en-GB" sz="1800">
                <a:solidFill>
                  <a:srgbClr val="1D1D1B"/>
                </a:solidFill>
                <a:latin typeface="Quicksand" panose="00000500000000000000" pitchFamily="2" charset="0"/>
              </a:rPr>
              <a:t>hishing (fake calls &amp; messages), fake websites, identity theft. </a:t>
            </a:r>
          </a:p>
        </p:txBody>
      </p:sp>
      <p:sp>
        <p:nvSpPr>
          <p:cNvPr id="14" name="TextBox 13">
            <a:extLst>
              <a:ext uri="{FF2B5EF4-FFF2-40B4-BE49-F238E27FC236}">
                <a16:creationId xmlns:a16="http://schemas.microsoft.com/office/drawing/2014/main" id="{8B7DB9DA-F938-0731-FF86-E5B37E0A4BF9}"/>
              </a:ext>
            </a:extLst>
          </p:cNvPr>
          <p:cNvSpPr txBox="1"/>
          <p:nvPr/>
        </p:nvSpPr>
        <p:spPr>
          <a:xfrm>
            <a:off x="3764005" y="4097797"/>
            <a:ext cx="6405716" cy="369332"/>
          </a:xfrm>
          <a:prstGeom prst="rect">
            <a:avLst/>
          </a:prstGeom>
          <a:noFill/>
        </p:spPr>
        <p:txBody>
          <a:bodyPr wrap="square">
            <a:spAutoFit/>
          </a:bodyPr>
          <a:lstStyle/>
          <a:p>
            <a:r>
              <a:rPr lang="en-GB">
                <a:solidFill>
                  <a:srgbClr val="1D1D1B"/>
                </a:solidFill>
                <a:latin typeface="Quicksand" panose="00000500000000000000" pitchFamily="2" charset="0"/>
              </a:rPr>
              <a:t>- S</a:t>
            </a:r>
            <a:r>
              <a:rPr lang="en-GB" sz="1800" b="0" i="0">
                <a:solidFill>
                  <a:srgbClr val="1D1D1B"/>
                </a:solidFill>
                <a:effectLst/>
                <a:latin typeface="Quicksand" panose="00000500000000000000" pitchFamily="2" charset="0"/>
              </a:rPr>
              <a:t>haring private images, blackmail.</a:t>
            </a:r>
            <a:r>
              <a:rPr lang="en-GB" sz="1800" b="1">
                <a:solidFill>
                  <a:srgbClr val="DDBD00"/>
                </a:solidFill>
                <a:latin typeface="Quicksand" panose="00000500000000000000" pitchFamily="2" charset="0"/>
              </a:rPr>
              <a:t> </a:t>
            </a:r>
            <a:endParaRPr lang="en-GB"/>
          </a:p>
        </p:txBody>
      </p:sp>
      <p:sp>
        <p:nvSpPr>
          <p:cNvPr id="16" name="TextBox 15">
            <a:extLst>
              <a:ext uri="{FF2B5EF4-FFF2-40B4-BE49-F238E27FC236}">
                <a16:creationId xmlns:a16="http://schemas.microsoft.com/office/drawing/2014/main" id="{E1710ADB-6DBF-A88D-610E-5A14A958EB91}"/>
              </a:ext>
            </a:extLst>
          </p:cNvPr>
          <p:cNvSpPr txBox="1"/>
          <p:nvPr/>
        </p:nvSpPr>
        <p:spPr>
          <a:xfrm>
            <a:off x="3758841" y="4571674"/>
            <a:ext cx="5512210" cy="464871"/>
          </a:xfrm>
          <a:prstGeom prst="rect">
            <a:avLst/>
          </a:prstGeom>
          <a:noFill/>
        </p:spPr>
        <p:txBody>
          <a:bodyPr wrap="square">
            <a:spAutoFit/>
          </a:bodyPr>
          <a:lstStyle/>
          <a:p>
            <a:pPr marL="0" indent="0" algn="l" fontAlgn="base">
              <a:lnSpc>
                <a:spcPct val="150000"/>
              </a:lnSpc>
              <a:spcAft>
                <a:spcPts val="525"/>
              </a:spcAft>
              <a:buNone/>
            </a:pPr>
            <a:r>
              <a:rPr lang="en-GB">
                <a:solidFill>
                  <a:srgbClr val="1D1D1B"/>
                </a:solidFill>
                <a:latin typeface="Quicksand" panose="00000500000000000000" pitchFamily="2" charset="0"/>
              </a:rPr>
              <a:t>- S</a:t>
            </a:r>
            <a:r>
              <a:rPr lang="en-GB" sz="1800">
                <a:solidFill>
                  <a:srgbClr val="1D1D1B"/>
                </a:solidFill>
                <a:latin typeface="Quicksand" panose="00000500000000000000" pitchFamily="2" charset="0"/>
              </a:rPr>
              <a:t>elf harm encouragement, violent materials. </a:t>
            </a:r>
          </a:p>
        </p:txBody>
      </p:sp>
      <p:sp>
        <p:nvSpPr>
          <p:cNvPr id="18" name="TextBox 17">
            <a:extLst>
              <a:ext uri="{FF2B5EF4-FFF2-40B4-BE49-F238E27FC236}">
                <a16:creationId xmlns:a16="http://schemas.microsoft.com/office/drawing/2014/main" id="{0727769F-8333-0DA5-1AD9-1221FA0032C1}"/>
              </a:ext>
            </a:extLst>
          </p:cNvPr>
          <p:cNvSpPr txBox="1"/>
          <p:nvPr/>
        </p:nvSpPr>
        <p:spPr>
          <a:xfrm>
            <a:off x="3764005" y="5134021"/>
            <a:ext cx="6405716" cy="464871"/>
          </a:xfrm>
          <a:prstGeom prst="rect">
            <a:avLst/>
          </a:prstGeom>
          <a:noFill/>
        </p:spPr>
        <p:txBody>
          <a:bodyPr wrap="square">
            <a:spAutoFit/>
          </a:bodyPr>
          <a:lstStyle/>
          <a:p>
            <a:pPr marL="0" indent="0" algn="l" fontAlgn="base">
              <a:lnSpc>
                <a:spcPct val="150000"/>
              </a:lnSpc>
              <a:spcAft>
                <a:spcPts val="525"/>
              </a:spcAft>
              <a:buNone/>
            </a:pPr>
            <a:r>
              <a:rPr lang="en-GB">
                <a:solidFill>
                  <a:srgbClr val="1D1D1B"/>
                </a:solidFill>
                <a:latin typeface="Quicksand" panose="00000500000000000000" pitchFamily="2" charset="0"/>
              </a:rPr>
              <a:t>- R</a:t>
            </a:r>
            <a:r>
              <a:rPr lang="en-GB" sz="1800" b="0" i="0">
                <a:solidFill>
                  <a:srgbClr val="1D1D1B"/>
                </a:solidFill>
                <a:effectLst/>
                <a:latin typeface="Quicksand" panose="00000500000000000000" pitchFamily="2" charset="0"/>
              </a:rPr>
              <a:t>uining your reputation </a:t>
            </a:r>
            <a:r>
              <a:rPr lang="en-GB" sz="1800">
                <a:solidFill>
                  <a:srgbClr val="1D1D1B"/>
                </a:solidFill>
                <a:latin typeface="Quicksand" panose="00000500000000000000" pitchFamily="2" charset="0"/>
              </a:rPr>
              <a:t>on social media platforms. </a:t>
            </a:r>
            <a:endParaRPr lang="en-GB" sz="1800" b="0" i="0">
              <a:solidFill>
                <a:srgbClr val="1D1D1B"/>
              </a:solidFill>
              <a:effectLst/>
              <a:latin typeface="Quicksand" panose="00000500000000000000" pitchFamily="2" charset="0"/>
            </a:endParaRPr>
          </a:p>
        </p:txBody>
      </p:sp>
      <p:sp>
        <p:nvSpPr>
          <p:cNvPr id="19" name="Rectangle: Rounded Corners 18">
            <a:extLst>
              <a:ext uri="{FF2B5EF4-FFF2-40B4-BE49-F238E27FC236}">
                <a16:creationId xmlns:a16="http://schemas.microsoft.com/office/drawing/2014/main" id="{CCAA1D3F-42F6-5FA0-5D3A-FADE151B2A82}"/>
              </a:ext>
            </a:extLst>
          </p:cNvPr>
          <p:cNvSpPr/>
          <p:nvPr/>
        </p:nvSpPr>
        <p:spPr>
          <a:xfrm>
            <a:off x="9002609" y="653213"/>
            <a:ext cx="2568472" cy="695505"/>
          </a:xfrm>
          <a:prstGeom prst="round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Quicksand" panose="00000500000000000000"/>
              </a:rPr>
              <a:t>Click for answers </a:t>
            </a:r>
          </a:p>
        </p:txBody>
      </p:sp>
      <p:pic>
        <p:nvPicPr>
          <p:cNvPr id="6" name="Graphic 1">
            <a:extLst>
              <a:ext uri="{FF2B5EF4-FFF2-40B4-BE49-F238E27FC236}">
                <a16:creationId xmlns:a16="http://schemas.microsoft.com/office/drawing/2014/main" id="{A2D31B95-0808-5E62-B991-57FBF19AAF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1051" y="3822559"/>
            <a:ext cx="2901819" cy="2901819"/>
          </a:xfrm>
          <a:prstGeom prst="rect">
            <a:avLst/>
          </a:prstGeom>
        </p:spPr>
      </p:pic>
      <p:sp>
        <p:nvSpPr>
          <p:cNvPr id="9" name="Slide Number Placeholder 2">
            <a:extLst>
              <a:ext uri="{FF2B5EF4-FFF2-40B4-BE49-F238E27FC236}">
                <a16:creationId xmlns:a16="http://schemas.microsoft.com/office/drawing/2014/main" id="{27E5B5C3-030F-ABC1-C6F2-9A145C1CC789}"/>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7</a:t>
            </a:fld>
            <a:endParaRPr lang="en-GB"/>
          </a:p>
        </p:txBody>
      </p:sp>
    </p:spTree>
    <p:extLst>
      <p:ext uri="{BB962C8B-B14F-4D97-AF65-F5344CB8AC3E}">
        <p14:creationId xmlns:p14="http://schemas.microsoft.com/office/powerpoint/2010/main" val="75064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7" grpId="0"/>
      <p:bldP spid="10" grpId="0"/>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3BB662-49BF-7EC1-A269-A8E805C2907E}"/>
              </a:ext>
            </a:extLst>
          </p:cNvPr>
          <p:cNvSpPr/>
          <p:nvPr/>
        </p:nvSpPr>
        <p:spPr>
          <a:xfrm>
            <a:off x="0" y="1"/>
            <a:ext cx="7655442" cy="1945532"/>
          </a:xfrm>
          <a:prstGeom prst="rect">
            <a:avLst/>
          </a:prstGeom>
          <a:solidFill>
            <a:srgbClr val="DDBD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B337A9C1-A04B-7E4D-05B5-FE425A0F2F13}"/>
              </a:ext>
            </a:extLst>
          </p:cNvPr>
          <p:cNvSpPr>
            <a:spLocks noGrp="1"/>
          </p:cNvSpPr>
          <p:nvPr>
            <p:ph type="title"/>
          </p:nvPr>
        </p:nvSpPr>
        <p:spPr/>
        <p:txBody>
          <a:bodyPr/>
          <a:lstStyle/>
          <a:p>
            <a:r>
              <a:rPr lang="en-GB">
                <a:latin typeface="Bahnschrift Condensed" panose="020B0502040204020203" pitchFamily="34" charset="0"/>
              </a:rPr>
              <a:t>Spot the scam</a:t>
            </a:r>
          </a:p>
        </p:txBody>
      </p:sp>
      <p:sp>
        <p:nvSpPr>
          <p:cNvPr id="3" name="Content Placeholder 2">
            <a:extLst>
              <a:ext uri="{FF2B5EF4-FFF2-40B4-BE49-F238E27FC236}">
                <a16:creationId xmlns:a16="http://schemas.microsoft.com/office/drawing/2014/main" id="{623A2B58-D4A4-CD37-D57B-A98CB22FF516}"/>
              </a:ext>
            </a:extLst>
          </p:cNvPr>
          <p:cNvSpPr>
            <a:spLocks noGrp="1"/>
          </p:cNvSpPr>
          <p:nvPr>
            <p:ph idx="1"/>
          </p:nvPr>
        </p:nvSpPr>
        <p:spPr>
          <a:xfrm>
            <a:off x="838200" y="2445966"/>
            <a:ext cx="6548438" cy="3811959"/>
          </a:xfrm>
        </p:spPr>
        <p:txBody>
          <a:bodyPr>
            <a:normAutofit/>
          </a:bodyPr>
          <a:lstStyle/>
          <a:p>
            <a:pPr marL="0" indent="0">
              <a:lnSpc>
                <a:spcPct val="110000"/>
              </a:lnSpc>
              <a:buNone/>
            </a:pPr>
            <a:r>
              <a:rPr lang="en-GB" b="1">
                <a:solidFill>
                  <a:srgbClr val="DDBD00"/>
                </a:solidFill>
                <a:latin typeface="Quicksand" panose="00000500000000000000" pitchFamily="2" charset="0"/>
              </a:rPr>
              <a:t>Which one of these below do you think is a scam?</a:t>
            </a:r>
          </a:p>
          <a:p>
            <a:pPr marL="0" indent="0">
              <a:lnSpc>
                <a:spcPct val="110000"/>
              </a:lnSpc>
              <a:buNone/>
            </a:pPr>
            <a:endParaRPr lang="en-GB" sz="1800">
              <a:latin typeface="Quicksand" panose="00000500000000000000" pitchFamily="2" charset="0"/>
            </a:endParaRPr>
          </a:p>
          <a:p>
            <a:pPr marL="514350" indent="-514350">
              <a:lnSpc>
                <a:spcPct val="110000"/>
              </a:lnSpc>
              <a:buFont typeface="+mj-lt"/>
              <a:buAutoNum type="alphaLcParenR"/>
            </a:pPr>
            <a:r>
              <a:rPr lang="en-GB" sz="1800">
                <a:latin typeface="Quicksand" panose="00000500000000000000" pitchFamily="2" charset="0"/>
              </a:rPr>
              <a:t>A text about winning a free iPhone asking for bank details.</a:t>
            </a:r>
          </a:p>
          <a:p>
            <a:pPr marL="514350" indent="-514350">
              <a:lnSpc>
                <a:spcPct val="110000"/>
              </a:lnSpc>
              <a:buFont typeface="+mj-lt"/>
              <a:buAutoNum type="alphaLcParenR"/>
            </a:pPr>
            <a:r>
              <a:rPr lang="en-GB" sz="1800">
                <a:latin typeface="Quicksand" panose="00000500000000000000" pitchFamily="2" charset="0"/>
              </a:rPr>
              <a:t>An email claiming your account was hacked with a suspicious link.</a:t>
            </a:r>
          </a:p>
          <a:p>
            <a:pPr marL="514350" indent="-514350">
              <a:lnSpc>
                <a:spcPct val="110000"/>
              </a:lnSpc>
              <a:buFont typeface="+mj-lt"/>
              <a:buAutoNum type="alphaLcParenR"/>
            </a:pPr>
            <a:r>
              <a:rPr lang="en-GB" sz="1800">
                <a:latin typeface="Quicksand" panose="00000500000000000000" pitchFamily="2" charset="0"/>
              </a:rPr>
              <a:t>A pop-up offering cash prizes for clicking the link.</a:t>
            </a:r>
          </a:p>
          <a:p>
            <a:pPr marL="514350" indent="-514350">
              <a:lnSpc>
                <a:spcPct val="110000"/>
              </a:lnSpc>
              <a:buFont typeface="+mj-lt"/>
              <a:buAutoNum type="alphaLcParenR"/>
            </a:pPr>
            <a:r>
              <a:rPr lang="en-GB" sz="1800">
                <a:latin typeface="Quicksand" panose="00000500000000000000" pitchFamily="2" charset="0"/>
              </a:rPr>
              <a:t>All of the above.</a:t>
            </a:r>
          </a:p>
        </p:txBody>
      </p:sp>
      <p:pic>
        <p:nvPicPr>
          <p:cNvPr id="5" name="Picture 4" descr="A person typing on a computer&#10;&#10;Description automatically generated">
            <a:extLst>
              <a:ext uri="{FF2B5EF4-FFF2-40B4-BE49-F238E27FC236}">
                <a16:creationId xmlns:a16="http://schemas.microsoft.com/office/drawing/2014/main" id="{70425AF8-DE77-C651-38B6-648AC4252854}"/>
              </a:ext>
            </a:extLst>
          </p:cNvPr>
          <p:cNvPicPr>
            <a:picLocks noChangeAspect="1"/>
          </p:cNvPicPr>
          <p:nvPr/>
        </p:nvPicPr>
        <p:blipFill rotWithShape="1">
          <a:blip r:embed="rId2">
            <a:alphaModFix amt="37000"/>
            <a:extLst>
              <a:ext uri="{28A0092B-C50C-407E-A947-70E740481C1C}">
                <a14:useLocalDpi xmlns:a14="http://schemas.microsoft.com/office/drawing/2010/main" val="0"/>
              </a:ext>
            </a:extLst>
          </a:blip>
          <a:srcRect l="27950" r="27950"/>
          <a:stretch/>
        </p:blipFill>
        <p:spPr>
          <a:xfrm>
            <a:off x="7655442" y="-1"/>
            <a:ext cx="4536558" cy="6858000"/>
          </a:xfrm>
          <a:prstGeom prst="rect">
            <a:avLst/>
          </a:prstGeom>
        </p:spPr>
      </p:pic>
      <p:sp>
        <p:nvSpPr>
          <p:cNvPr id="8" name="Rectangle: Rounded Corners 6">
            <a:extLst>
              <a:ext uri="{FF2B5EF4-FFF2-40B4-BE49-F238E27FC236}">
                <a16:creationId xmlns:a16="http://schemas.microsoft.com/office/drawing/2014/main" id="{51B658A4-B8F4-477D-0015-21E508E51B7D}"/>
              </a:ext>
            </a:extLst>
          </p:cNvPr>
          <p:cNvSpPr/>
          <p:nvPr/>
        </p:nvSpPr>
        <p:spPr>
          <a:xfrm>
            <a:off x="8165306" y="5853778"/>
            <a:ext cx="3516829" cy="639097"/>
          </a:xfrm>
          <a:prstGeom prst="roundRect">
            <a:avLst/>
          </a:prstGeom>
          <a:solidFill>
            <a:srgbClr val="DDBD00"/>
          </a:solidFill>
          <a:ln>
            <a:solidFill>
              <a:srgbClr val="DD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Quicksand" panose="00000500000000000000" pitchFamily="2" charset="0"/>
              </a:rPr>
              <a:t>Answer: D all the above</a:t>
            </a:r>
            <a:endParaRPr lang="en-GB"/>
          </a:p>
        </p:txBody>
      </p:sp>
      <p:sp>
        <p:nvSpPr>
          <p:cNvPr id="7" name="Slide Number Placeholder 2">
            <a:extLst>
              <a:ext uri="{FF2B5EF4-FFF2-40B4-BE49-F238E27FC236}">
                <a16:creationId xmlns:a16="http://schemas.microsoft.com/office/drawing/2014/main" id="{FF6692CD-EFE7-6EEA-764C-8A264FEF5602}"/>
              </a:ext>
            </a:extLst>
          </p:cNvPr>
          <p:cNvSpPr>
            <a:spLocks noGrp="1"/>
          </p:cNvSpPr>
          <p:nvPr>
            <p:ph type="sldNum" sz="quarter" idx="12"/>
          </p:nvPr>
        </p:nvSpPr>
        <p:spPr>
          <a:xfrm>
            <a:off x="-1919787" y="6356350"/>
            <a:ext cx="2743200" cy="365125"/>
          </a:xfrm>
        </p:spPr>
        <p:txBody>
          <a:bodyPr/>
          <a:lstStyle/>
          <a:p>
            <a:fld id="{BBDD0F5E-D81F-47BA-A86A-2346A1CD0A72}" type="slidenum">
              <a:rPr lang="en-GB" smtClean="0"/>
              <a:t>8</a:t>
            </a:fld>
            <a:endParaRPr lang="en-GB"/>
          </a:p>
        </p:txBody>
      </p:sp>
    </p:spTree>
    <p:extLst>
      <p:ext uri="{BB962C8B-B14F-4D97-AF65-F5344CB8AC3E}">
        <p14:creationId xmlns:p14="http://schemas.microsoft.com/office/powerpoint/2010/main" val="315645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A3FABE-1210-285A-DF53-0598D75F272C}"/>
              </a:ext>
            </a:extLst>
          </p:cNvPr>
          <p:cNvSpPr/>
          <p:nvPr/>
        </p:nvSpPr>
        <p:spPr>
          <a:xfrm>
            <a:off x="0" y="-24856"/>
            <a:ext cx="5016796" cy="6882856"/>
          </a:xfrm>
          <a:prstGeom prst="rect">
            <a:avLst/>
          </a:prstGeom>
          <a:solidFill>
            <a:srgbClr val="D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in a hoodie using a computer&#10;&#10;Description automatically generated">
            <a:extLst>
              <a:ext uri="{FF2B5EF4-FFF2-40B4-BE49-F238E27FC236}">
                <a16:creationId xmlns:a16="http://schemas.microsoft.com/office/drawing/2014/main" id="{87D2F19C-792A-0EA9-AD3C-FC92DD6B4067}"/>
              </a:ext>
            </a:extLst>
          </p:cNvPr>
          <p:cNvPicPr>
            <a:picLocks noChangeAspect="1"/>
          </p:cNvPicPr>
          <p:nvPr/>
        </p:nvPicPr>
        <p:blipFill rotWithShape="1">
          <a:blip r:embed="rId2">
            <a:alphaModFix amt="38000"/>
            <a:extLst>
              <a:ext uri="{28A0092B-C50C-407E-A947-70E740481C1C}">
                <a14:useLocalDpi xmlns:a14="http://schemas.microsoft.com/office/drawing/2010/main" val="0"/>
              </a:ext>
            </a:extLst>
          </a:blip>
          <a:srcRect r="38711"/>
          <a:stretch/>
        </p:blipFill>
        <p:spPr>
          <a:xfrm>
            <a:off x="1" y="-24856"/>
            <a:ext cx="5016796" cy="6882856"/>
          </a:xfrm>
          <a:prstGeom prst="rect">
            <a:avLst/>
          </a:prstGeom>
        </p:spPr>
      </p:pic>
      <p:sp>
        <p:nvSpPr>
          <p:cNvPr id="3" name="Content Placeholder 2">
            <a:extLst>
              <a:ext uri="{FF2B5EF4-FFF2-40B4-BE49-F238E27FC236}">
                <a16:creationId xmlns:a16="http://schemas.microsoft.com/office/drawing/2014/main" id="{3A603F6A-D40A-99CA-B0DD-EA4CBFE406B5}"/>
              </a:ext>
            </a:extLst>
          </p:cNvPr>
          <p:cNvSpPr>
            <a:spLocks noGrp="1"/>
          </p:cNvSpPr>
          <p:nvPr>
            <p:ph idx="1"/>
          </p:nvPr>
        </p:nvSpPr>
        <p:spPr>
          <a:xfrm>
            <a:off x="5717544" y="1120338"/>
            <a:ext cx="6096354" cy="6036611"/>
          </a:xfrm>
        </p:spPr>
        <p:txBody>
          <a:bodyPr>
            <a:normAutofit/>
          </a:bodyPr>
          <a:lstStyle/>
          <a:p>
            <a:pPr marL="0" indent="0">
              <a:lnSpc>
                <a:spcPct val="100000"/>
              </a:lnSpc>
              <a:buNone/>
            </a:pPr>
            <a:r>
              <a:rPr lang="en-GB" sz="2000">
                <a:latin typeface="Quicksand" panose="00000500000000000000" pitchFamily="2" charset="0"/>
              </a:rPr>
              <a:t>Some hackers don’t just hack computers – they hack people by tricking them into giving away </a:t>
            </a:r>
            <a:r>
              <a:rPr lang="en-GB" sz="2000" b="1">
                <a:latin typeface="Quicksand" panose="00000500000000000000" pitchFamily="2" charset="0"/>
              </a:rPr>
              <a:t>personal information </a:t>
            </a:r>
            <a:r>
              <a:rPr lang="en-GB" sz="2000">
                <a:latin typeface="Quicksand" panose="00000500000000000000" pitchFamily="2" charset="0"/>
              </a:rPr>
              <a:t>like passwords or bank details. Instead of using tech, they use lies and manipulation to gain trust.</a:t>
            </a:r>
          </a:p>
          <a:p>
            <a:pPr marL="0" indent="0">
              <a:lnSpc>
                <a:spcPct val="100000"/>
              </a:lnSpc>
              <a:buNone/>
            </a:pPr>
            <a:endParaRPr lang="en-GB" sz="2000">
              <a:latin typeface="Quicksand" panose="00000500000000000000" pitchFamily="2" charset="0"/>
            </a:endParaRPr>
          </a:p>
          <a:p>
            <a:pPr marL="0" indent="0">
              <a:lnSpc>
                <a:spcPct val="100000"/>
              </a:lnSpc>
              <a:buNone/>
            </a:pPr>
            <a:r>
              <a:rPr lang="en-GB" sz="2000">
                <a:latin typeface="Quicksand" panose="00000500000000000000" pitchFamily="2" charset="0"/>
              </a:rPr>
              <a:t>Think of it like this: if a stranger asks for your house keys, you’d say no. But what if they pretended to be a delivery driver or someone from your school? That’s social engineering!</a:t>
            </a:r>
          </a:p>
          <a:p>
            <a:pPr marL="0" indent="0">
              <a:lnSpc>
                <a:spcPct val="100000"/>
              </a:lnSpc>
              <a:buNone/>
            </a:pPr>
            <a:endParaRPr lang="en-GB" sz="2100" b="1">
              <a:latin typeface="Quicksand" panose="00000500000000000000" pitchFamily="2" charset="0"/>
            </a:endParaRPr>
          </a:p>
        </p:txBody>
      </p:sp>
      <p:sp>
        <p:nvSpPr>
          <p:cNvPr id="12" name="Rounded Rectangle 6">
            <a:extLst>
              <a:ext uri="{FF2B5EF4-FFF2-40B4-BE49-F238E27FC236}">
                <a16:creationId xmlns:a16="http://schemas.microsoft.com/office/drawing/2014/main" id="{994D72CB-4860-A84A-FDB6-EFB649F0BA63}"/>
              </a:ext>
            </a:extLst>
          </p:cNvPr>
          <p:cNvSpPr/>
          <p:nvPr/>
        </p:nvSpPr>
        <p:spPr>
          <a:xfrm>
            <a:off x="5600522" y="5208873"/>
            <a:ext cx="6041926" cy="1005378"/>
          </a:xfrm>
          <a:prstGeom prst="roundRect">
            <a:avLst/>
          </a:prstGeom>
          <a:solidFill>
            <a:srgbClr val="DDBD00">
              <a:alpha val="256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Quicksand" panose="00000500000000000000" pitchFamily="2" charset="0"/>
              </a:rPr>
              <a:t>Let’s have a look at common scams on the next slide </a:t>
            </a:r>
            <a:r>
              <a:rPr lang="en-US" sz="1600">
                <a:solidFill>
                  <a:schemeClr val="tx1"/>
                </a:solidFill>
                <a:latin typeface="Quicksand" panose="00000500000000000000" pitchFamily="2" charset="0"/>
                <a:sym typeface="Wingdings" panose="05000000000000000000" pitchFamily="2" charset="2"/>
              </a:rPr>
              <a:t></a:t>
            </a:r>
            <a:endParaRPr lang="en-US" sz="1600">
              <a:solidFill>
                <a:schemeClr val="tx1"/>
              </a:solidFill>
              <a:latin typeface="Quicksand" panose="00000500000000000000" pitchFamily="2" charset="0"/>
            </a:endParaRPr>
          </a:p>
        </p:txBody>
      </p:sp>
      <p:sp>
        <p:nvSpPr>
          <p:cNvPr id="2" name="Title 1">
            <a:extLst>
              <a:ext uri="{FF2B5EF4-FFF2-40B4-BE49-F238E27FC236}">
                <a16:creationId xmlns:a16="http://schemas.microsoft.com/office/drawing/2014/main" id="{2C6A0017-3D37-810C-98F8-7555B888D035}"/>
              </a:ext>
            </a:extLst>
          </p:cNvPr>
          <p:cNvSpPr>
            <a:spLocks noGrp="1"/>
          </p:cNvSpPr>
          <p:nvPr>
            <p:ph type="title"/>
          </p:nvPr>
        </p:nvSpPr>
        <p:spPr>
          <a:xfrm>
            <a:off x="574511" y="2562015"/>
            <a:ext cx="4124852" cy="1325563"/>
          </a:xfrm>
        </p:spPr>
        <p:txBody>
          <a:bodyPr>
            <a:noAutofit/>
          </a:bodyPr>
          <a:lstStyle/>
          <a:p>
            <a:br>
              <a:rPr lang="en-GB" sz="6000">
                <a:solidFill>
                  <a:schemeClr val="bg1"/>
                </a:solidFill>
                <a:latin typeface="Bahnschrift Condensed" panose="020B0502040204020203" pitchFamily="34" charset="0"/>
              </a:rPr>
            </a:br>
            <a:br>
              <a:rPr lang="en-GB" sz="6000">
                <a:solidFill>
                  <a:schemeClr val="bg1"/>
                </a:solidFill>
                <a:latin typeface="Bahnschrift Condensed" panose="020B0502040204020203" pitchFamily="34" charset="0"/>
              </a:rPr>
            </a:br>
            <a:br>
              <a:rPr lang="en-GB" sz="6000">
                <a:solidFill>
                  <a:schemeClr val="bg1"/>
                </a:solidFill>
                <a:latin typeface="Bahnschrift Condensed" panose="020B0502040204020203" pitchFamily="34" charset="0"/>
              </a:rPr>
            </a:br>
            <a:r>
              <a:rPr lang="en-GB" sz="6600">
                <a:solidFill>
                  <a:schemeClr val="bg1"/>
                </a:solidFill>
                <a:latin typeface="Bahnschrift Condensed" panose="020B0502040204020203" pitchFamily="34" charset="0"/>
              </a:rPr>
              <a:t>What you should know!</a:t>
            </a:r>
            <a:br>
              <a:rPr lang="en-GB" sz="6600">
                <a:solidFill>
                  <a:schemeClr val="bg1"/>
                </a:solidFill>
                <a:latin typeface="Bahnschrift Condensed" panose="020B0502040204020203" pitchFamily="34" charset="0"/>
              </a:rPr>
            </a:br>
            <a:br>
              <a:rPr lang="en-GB" sz="6000">
                <a:solidFill>
                  <a:schemeClr val="bg1"/>
                </a:solidFill>
                <a:latin typeface="Bahnschrift Condensed" panose="020B0502040204020203" pitchFamily="34" charset="0"/>
              </a:rPr>
            </a:br>
            <a:r>
              <a:rPr lang="en-GB" sz="4000">
                <a:solidFill>
                  <a:schemeClr val="bg1"/>
                </a:solidFill>
                <a:latin typeface="Bahnschrift Condensed" panose="020B0502040204020203" pitchFamily="34" charset="0"/>
              </a:rPr>
              <a:t>Be careful who you give your information to…</a:t>
            </a:r>
          </a:p>
        </p:txBody>
      </p:sp>
      <p:sp>
        <p:nvSpPr>
          <p:cNvPr id="5" name="Slide Number Placeholder 4">
            <a:extLst>
              <a:ext uri="{FF2B5EF4-FFF2-40B4-BE49-F238E27FC236}">
                <a16:creationId xmlns:a16="http://schemas.microsoft.com/office/drawing/2014/main" id="{DB8EEB47-BF42-798E-DDFB-C36C7E4630F5}"/>
              </a:ext>
            </a:extLst>
          </p:cNvPr>
          <p:cNvSpPr>
            <a:spLocks noGrp="1"/>
          </p:cNvSpPr>
          <p:nvPr>
            <p:ph type="sldNum" sz="quarter" idx="12"/>
          </p:nvPr>
        </p:nvSpPr>
        <p:spPr/>
        <p:txBody>
          <a:bodyPr/>
          <a:lstStyle/>
          <a:p>
            <a:fld id="{BBDD0F5E-D81F-47BA-A86A-2346A1CD0A72}" type="slidenum">
              <a:rPr lang="en-GB" smtClean="0"/>
              <a:t>9</a:t>
            </a:fld>
            <a:endParaRPr lang="en-GB"/>
          </a:p>
        </p:txBody>
      </p:sp>
    </p:spTree>
    <p:extLst>
      <p:ext uri="{BB962C8B-B14F-4D97-AF65-F5344CB8AC3E}">
        <p14:creationId xmlns:p14="http://schemas.microsoft.com/office/powerpoint/2010/main" val="41664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06CD72F662264B97504E0CBD72E3CA" ma:contentTypeVersion="18" ma:contentTypeDescription="Create a new document." ma:contentTypeScope="" ma:versionID="e49b2ab2b412368c15abbd760a81c524">
  <xsd:schema xmlns:xsd="http://www.w3.org/2001/XMLSchema" xmlns:xs="http://www.w3.org/2001/XMLSchema" xmlns:p="http://schemas.microsoft.com/office/2006/metadata/properties" xmlns:ns2="dd49e552-297e-4583-a3fd-e5f28a96cb9c" xmlns:ns3="321bd461-8c91-4634-8508-43f258d78a12" targetNamespace="http://schemas.microsoft.com/office/2006/metadata/properties" ma:root="true" ma:fieldsID="55d100277739d1ae21cc5e4d12d09541" ns2:_="" ns3:_="">
    <xsd:import namespace="dd49e552-297e-4583-a3fd-e5f28a96cb9c"/>
    <xsd:import namespace="321bd461-8c91-4634-8508-43f258d78a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9e552-297e-4583-a3fd-e5f28a96c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5233691-7fb0-4aba-8bee-994cce3a132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1bd461-8c91-4634-8508-43f258d78a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0cbc41-00d4-46bd-bca7-e76c4370fb7b}" ma:internalName="TaxCatchAll" ma:showField="CatchAllData" ma:web="321bd461-8c91-4634-8508-43f258d78a1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49e552-297e-4583-a3fd-e5f28a96cb9c">
      <Terms xmlns="http://schemas.microsoft.com/office/infopath/2007/PartnerControls"/>
    </lcf76f155ced4ddcb4097134ff3c332f>
    <TaxCatchAll xmlns="321bd461-8c91-4634-8508-43f258d78a12" xsi:nil="true"/>
  </documentManagement>
</p:properties>
</file>

<file path=customXml/itemProps1.xml><?xml version="1.0" encoding="utf-8"?>
<ds:datastoreItem xmlns:ds="http://schemas.openxmlformats.org/officeDocument/2006/customXml" ds:itemID="{B0449AE5-C14F-410E-B786-A428E5787258}">
  <ds:schemaRefs>
    <ds:schemaRef ds:uri="321bd461-8c91-4634-8508-43f258d78a12"/>
    <ds:schemaRef ds:uri="dd49e552-297e-4583-a3fd-e5f28a96cb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83F2D3-91A1-4B25-8B85-76E0B6B86821}">
  <ds:schemaRefs>
    <ds:schemaRef ds:uri="http://schemas.microsoft.com/sharepoint/v3/contenttype/forms"/>
  </ds:schemaRefs>
</ds:datastoreItem>
</file>

<file path=customXml/itemProps3.xml><?xml version="1.0" encoding="utf-8"?>
<ds:datastoreItem xmlns:ds="http://schemas.openxmlformats.org/officeDocument/2006/customXml" ds:itemID="{96A0F213-F703-4BD7-9B11-5CF389F84A6E}">
  <ds:schemaRefs>
    <ds:schemaRef ds:uri="321bd461-8c91-4634-8508-43f258d78a12"/>
    <ds:schemaRef ds:uri="dd49e552-297e-4583-a3fd-e5f28a96cb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42</Slides>
  <Notes>0</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Introduction to Online Harm</vt:lpstr>
      <vt:lpstr>Learning Outcomes </vt:lpstr>
      <vt:lpstr>PowerPoint Presentation</vt:lpstr>
      <vt:lpstr>PowerPoint Presentation</vt:lpstr>
      <vt:lpstr>Online harm is…</vt:lpstr>
      <vt:lpstr>PowerPoint Presentation</vt:lpstr>
      <vt:lpstr>Spot the scam</vt:lpstr>
      <vt:lpstr>   What you should know!  Be careful who you give your information to…</vt:lpstr>
      <vt:lpstr>PowerPoint Presentation</vt:lpstr>
      <vt:lpstr>Recognising risks online </vt:lpstr>
      <vt:lpstr>Cyberbullying, Harassment and Trolling </vt:lpstr>
      <vt:lpstr>Choose the correct answer</vt:lpstr>
      <vt:lpstr>PowerPoint Presentation</vt:lpstr>
      <vt:lpstr>Quiz time True or False </vt:lpstr>
      <vt:lpstr>Which online actions become crimes?</vt:lpstr>
      <vt:lpstr>Consequences of engaging in online harm </vt:lpstr>
      <vt:lpstr>What the law says…</vt:lpstr>
      <vt:lpstr>Sharing nudes or pictures  without consent </vt:lpstr>
      <vt:lpstr>PowerPoint Presentation</vt:lpstr>
      <vt:lpstr>What do you think?</vt:lpstr>
      <vt:lpstr>PowerPoint Presentation</vt:lpstr>
      <vt:lpstr>PowerPoint Presentation</vt:lpstr>
      <vt:lpstr>Discussion</vt:lpstr>
      <vt:lpstr>PowerPoint Presentation</vt:lpstr>
      <vt:lpstr>Think before you share! </vt:lpstr>
      <vt:lpstr>Deepfakes</vt:lpstr>
      <vt:lpstr>Slander </vt:lpstr>
      <vt:lpstr>What do you think? </vt:lpstr>
      <vt:lpstr>PowerPoint Presentation</vt:lpstr>
      <vt:lpstr>PowerPoint Presentation</vt:lpstr>
      <vt:lpstr>What do you think?</vt:lpstr>
      <vt:lpstr>Possible  reasons…</vt:lpstr>
      <vt:lpstr>The impact online harm has on people</vt:lpstr>
      <vt:lpstr>The impact it has on people committing online harm</vt:lpstr>
      <vt:lpstr>Quick Cash? Think again!</vt:lpstr>
      <vt:lpstr>PowerPoint Presentation</vt:lpstr>
      <vt:lpstr>Positive alternatives</vt:lpstr>
      <vt:lpstr>8 Tips to stay safe online</vt:lpstr>
      <vt:lpstr>PowerPoint Presentation</vt:lpstr>
      <vt:lpstr>PowerPoint Presentation</vt:lpstr>
      <vt:lpstr>Support and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Online Harm</dc:title>
  <dc:creator>Lola Bell</dc:creator>
  <cp:revision>1</cp:revision>
  <dcterms:created xsi:type="dcterms:W3CDTF">2024-12-04T16:20:39Z</dcterms:created>
  <dcterms:modified xsi:type="dcterms:W3CDTF">2025-09-17T10:42:24Z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0x010100B606CD72F662264B97504E0CBD72E3CA</vt:lpwstr>
  </property>
  <property fmtid="{D5CDD505-2E9C-101B-9397-08002B2CF9AE}" pid="3" name="MediaServiceImageTags">
    <vt:lpwstr/>
  </property>
</Properties>
</file>