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B6_D9B2228D.xml" ContentType="application/vnd.ms-powerpoint.comments+xml"/>
  <Override PartName="/ppt/comments/modernComment_102_83E6CD9B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10B_C90480DB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sldIdLst>
    <p:sldId id="438" r:id="rId5"/>
    <p:sldId id="256" r:id="rId6"/>
    <p:sldId id="257" r:id="rId7"/>
    <p:sldId id="434" r:id="rId8"/>
    <p:sldId id="258" r:id="rId9"/>
    <p:sldId id="272" r:id="rId10"/>
    <p:sldId id="260" r:id="rId11"/>
    <p:sldId id="416" r:id="rId12"/>
    <p:sldId id="425" r:id="rId13"/>
    <p:sldId id="428" r:id="rId14"/>
    <p:sldId id="427" r:id="rId15"/>
    <p:sldId id="426" r:id="rId16"/>
    <p:sldId id="430" r:id="rId17"/>
    <p:sldId id="431" r:id="rId18"/>
    <p:sldId id="436" r:id="rId19"/>
    <p:sldId id="287" r:id="rId20"/>
    <p:sldId id="432" r:id="rId21"/>
    <p:sldId id="424" r:id="rId22"/>
    <p:sldId id="262" r:id="rId23"/>
    <p:sldId id="421" r:id="rId24"/>
    <p:sldId id="283" r:id="rId25"/>
    <p:sldId id="265" r:id="rId26"/>
    <p:sldId id="439" r:id="rId27"/>
    <p:sldId id="282" r:id="rId28"/>
    <p:sldId id="284" r:id="rId29"/>
    <p:sldId id="285" r:id="rId30"/>
    <p:sldId id="411" r:id="rId31"/>
    <p:sldId id="440" r:id="rId32"/>
    <p:sldId id="441" r:id="rId33"/>
    <p:sldId id="281" r:id="rId34"/>
    <p:sldId id="273" r:id="rId35"/>
    <p:sldId id="437" r:id="rId36"/>
    <p:sldId id="267" r:id="rId37"/>
    <p:sldId id="442" r:id="rId38"/>
    <p:sldId id="433" r:id="rId39"/>
    <p:sldId id="423" r:id="rId40"/>
    <p:sldId id="268" r:id="rId41"/>
    <p:sldId id="291" r:id="rId42"/>
    <p:sldId id="26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8ECCCE-36FD-540D-80E2-F017AF8091D8}" name="Becky" initials="B" userId="S::becky@eski.media::0400a876-98a3-4c62-8d40-42038257a6a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BF14"/>
    <a:srgbClr val="4EA72E"/>
    <a:srgbClr val="B7DB7A"/>
    <a:srgbClr val="55800E"/>
    <a:srgbClr val="80BF15"/>
    <a:srgbClr val="18B7EA"/>
    <a:srgbClr val="B5E55A"/>
    <a:srgbClr val="7AB814"/>
    <a:srgbClr val="FFFFFF"/>
    <a:srgbClr val="215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66766D-B912-4039-ACFE-71987E239666}" v="29" dt="2025-09-17T08:56:49.273"/>
    <p1510:client id="{C60847FF-4CE6-5F4E-9715-F42AD38CE2A1}" v="130" dt="2025-09-16T12:36:08.0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 autoAdjust="0"/>
    <p:restoredTop sz="94688"/>
  </p:normalViewPr>
  <p:slideViewPr>
    <p:cSldViewPr snapToGrid="0">
      <p:cViewPr varScale="1">
        <p:scale>
          <a:sx n="75" d="100"/>
          <a:sy n="75" d="100"/>
        </p:scale>
        <p:origin x="6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la Bell" userId="35829591-d54e-45a8-96eb-55b1106d1785" providerId="ADAL" clId="{C460D390-82CA-4CCE-AEF3-BCCB62714ECA}"/>
    <pc:docChg chg="undo custSel modSld modMainMaster">
      <pc:chgData name="Lola Bell" userId="35829591-d54e-45a8-96eb-55b1106d1785" providerId="ADAL" clId="{C460D390-82CA-4CCE-AEF3-BCCB62714ECA}" dt="2025-09-17T08:56:56.209" v="353" actId="478"/>
      <pc:docMkLst>
        <pc:docMk/>
      </pc:docMkLst>
      <pc:sldChg chg="addSp delSp modSp mod">
        <pc:chgData name="Lola Bell" userId="35829591-d54e-45a8-96eb-55b1106d1785" providerId="ADAL" clId="{C460D390-82CA-4CCE-AEF3-BCCB62714ECA}" dt="2025-09-17T08:52:00.695" v="156"/>
        <pc:sldMkLst>
          <pc:docMk/>
          <pc:sldMk cId="2212941211" sldId="258"/>
        </pc:sldMkLst>
        <pc:spChg chg="del">
          <ac:chgData name="Lola Bell" userId="35829591-d54e-45a8-96eb-55b1106d1785" providerId="ADAL" clId="{C460D390-82CA-4CCE-AEF3-BCCB62714ECA}" dt="2025-09-17T08:51:56.115" v="155" actId="478"/>
          <ac:spMkLst>
            <pc:docMk/>
            <pc:sldMk cId="2212941211" sldId="258"/>
            <ac:spMk id="5" creationId="{6C3F5B3D-D514-8888-B8AC-152719A728BD}"/>
          </ac:spMkLst>
        </pc:spChg>
        <pc:spChg chg="add mod">
          <ac:chgData name="Lola Bell" userId="35829591-d54e-45a8-96eb-55b1106d1785" providerId="ADAL" clId="{C460D390-82CA-4CCE-AEF3-BCCB62714ECA}" dt="2025-09-17T08:52:00.695" v="156"/>
          <ac:spMkLst>
            <pc:docMk/>
            <pc:sldMk cId="2212941211" sldId="258"/>
            <ac:spMk id="7" creationId="{FB24A8C0-A4CA-0EF9-1BA1-2B9748AC02E0}"/>
          </ac:spMkLst>
        </pc:spChg>
      </pc:sldChg>
      <pc:sldChg chg="addSp delSp modSp mod">
        <pc:chgData name="Lola Bell" userId="35829591-d54e-45a8-96eb-55b1106d1785" providerId="ADAL" clId="{C460D390-82CA-4CCE-AEF3-BCCB62714ECA}" dt="2025-09-17T08:52:15.422" v="160"/>
        <pc:sldMkLst>
          <pc:docMk/>
          <pc:sldMk cId="2098365370" sldId="260"/>
        </pc:sldMkLst>
        <pc:spChg chg="del">
          <ac:chgData name="Lola Bell" userId="35829591-d54e-45a8-96eb-55b1106d1785" providerId="ADAL" clId="{C460D390-82CA-4CCE-AEF3-BCCB62714ECA}" dt="2025-09-17T08:52:14.849" v="159" actId="478"/>
          <ac:spMkLst>
            <pc:docMk/>
            <pc:sldMk cId="2098365370" sldId="260"/>
            <ac:spMk id="2" creationId="{C76036D4-AD85-514D-A84B-5B31B7911ADA}"/>
          </ac:spMkLst>
        </pc:spChg>
        <pc:spChg chg="add mod">
          <ac:chgData name="Lola Bell" userId="35829591-d54e-45a8-96eb-55b1106d1785" providerId="ADAL" clId="{C460D390-82CA-4CCE-AEF3-BCCB62714ECA}" dt="2025-09-17T08:52:15.422" v="160"/>
          <ac:spMkLst>
            <pc:docMk/>
            <pc:sldMk cId="2098365370" sldId="260"/>
            <ac:spMk id="3" creationId="{4FD076C7-6D24-2EE8-FE23-829980E73FC6}"/>
          </ac:spMkLst>
        </pc:spChg>
      </pc:sldChg>
      <pc:sldChg chg="addSp delSp modSp mod">
        <pc:chgData name="Lola Bell" userId="35829591-d54e-45a8-96eb-55b1106d1785" providerId="ADAL" clId="{C460D390-82CA-4CCE-AEF3-BCCB62714ECA}" dt="2025-09-17T08:56:49.273" v="352"/>
        <pc:sldMkLst>
          <pc:docMk/>
          <pc:sldMk cId="3971737698" sldId="268"/>
        </pc:sldMkLst>
        <pc:spChg chg="del">
          <ac:chgData name="Lola Bell" userId="35829591-d54e-45a8-96eb-55b1106d1785" providerId="ADAL" clId="{C460D390-82CA-4CCE-AEF3-BCCB62714ECA}" dt="2025-09-17T08:56:44.081" v="350" actId="478"/>
          <ac:spMkLst>
            <pc:docMk/>
            <pc:sldMk cId="3971737698" sldId="268"/>
            <ac:spMk id="2" creationId="{05998CE1-8A2A-41E5-69D6-B3BDA7BD895E}"/>
          </ac:spMkLst>
        </pc:spChg>
        <pc:spChg chg="add mod">
          <ac:chgData name="Lola Bell" userId="35829591-d54e-45a8-96eb-55b1106d1785" providerId="ADAL" clId="{C460D390-82CA-4CCE-AEF3-BCCB62714ECA}" dt="2025-09-17T08:56:49.273" v="352"/>
          <ac:spMkLst>
            <pc:docMk/>
            <pc:sldMk cId="3971737698" sldId="268"/>
            <ac:spMk id="3" creationId="{A6A99B6A-61C5-5427-8391-AA0F2EA1F9B9}"/>
          </ac:spMkLst>
        </pc:spChg>
        <pc:spChg chg="mod">
          <ac:chgData name="Lola Bell" userId="35829591-d54e-45a8-96eb-55b1106d1785" providerId="ADAL" clId="{C460D390-82CA-4CCE-AEF3-BCCB62714ECA}" dt="2025-09-17T08:56:47.783" v="351" actId="1076"/>
          <ac:spMkLst>
            <pc:docMk/>
            <pc:sldMk cId="3971737698" sldId="268"/>
            <ac:spMk id="8" creationId="{53DEB6B8-FE23-C3B8-122E-BD8C4D87AACC}"/>
          </ac:spMkLst>
        </pc:spChg>
      </pc:sldChg>
      <pc:sldChg chg="addSp delSp modSp mod">
        <pc:chgData name="Lola Bell" userId="35829591-d54e-45a8-96eb-55b1106d1785" providerId="ADAL" clId="{C460D390-82CA-4CCE-AEF3-BCCB62714ECA}" dt="2025-09-17T08:52:07.572" v="158"/>
        <pc:sldMkLst>
          <pc:docMk/>
          <pc:sldMk cId="3980912830" sldId="272"/>
        </pc:sldMkLst>
        <pc:spChg chg="del">
          <ac:chgData name="Lola Bell" userId="35829591-d54e-45a8-96eb-55b1106d1785" providerId="ADAL" clId="{C460D390-82CA-4CCE-AEF3-BCCB62714ECA}" dt="2025-09-17T08:52:07.085" v="157" actId="478"/>
          <ac:spMkLst>
            <pc:docMk/>
            <pc:sldMk cId="3980912830" sldId="272"/>
            <ac:spMk id="3" creationId="{63A12F2E-F9E3-045B-E48A-00A5496749CE}"/>
          </ac:spMkLst>
        </pc:spChg>
        <pc:spChg chg="add mod">
          <ac:chgData name="Lola Bell" userId="35829591-d54e-45a8-96eb-55b1106d1785" providerId="ADAL" clId="{C460D390-82CA-4CCE-AEF3-BCCB62714ECA}" dt="2025-09-17T08:52:07.572" v="158"/>
          <ac:spMkLst>
            <pc:docMk/>
            <pc:sldMk cId="3980912830" sldId="272"/>
            <ac:spMk id="4" creationId="{20CFEB2D-30FF-5B80-0DAB-7D46EC4175B3}"/>
          </ac:spMkLst>
        </pc:spChg>
      </pc:sldChg>
      <pc:sldChg chg="addSp delSp modSp mod">
        <pc:chgData name="Lola Bell" userId="35829591-d54e-45a8-96eb-55b1106d1785" providerId="ADAL" clId="{C460D390-82CA-4CCE-AEF3-BCCB62714ECA}" dt="2025-09-17T08:55:41.547" v="288" actId="255"/>
        <pc:sldMkLst>
          <pc:docMk/>
          <pc:sldMk cId="2553649771" sldId="273"/>
        </pc:sldMkLst>
        <pc:spChg chg="mod">
          <ac:chgData name="Lola Bell" userId="35829591-d54e-45a8-96eb-55b1106d1785" providerId="ADAL" clId="{C460D390-82CA-4CCE-AEF3-BCCB62714ECA}" dt="2025-09-17T08:55:41.547" v="288" actId="255"/>
          <ac:spMkLst>
            <pc:docMk/>
            <pc:sldMk cId="2553649771" sldId="273"/>
            <ac:spMk id="3" creationId="{F8A41612-CED4-0F43-D6ED-F2E7F3B27FD9}"/>
          </ac:spMkLst>
        </pc:spChg>
        <pc:spChg chg="mod">
          <ac:chgData name="Lola Bell" userId="35829591-d54e-45a8-96eb-55b1106d1785" providerId="ADAL" clId="{C460D390-82CA-4CCE-AEF3-BCCB62714ECA}" dt="2025-09-17T08:55:22.878" v="286" actId="1076"/>
          <ac:spMkLst>
            <pc:docMk/>
            <pc:sldMk cId="2553649771" sldId="273"/>
            <ac:spMk id="4" creationId="{1031A653-D020-E2BC-D6B2-8B74634536E8}"/>
          </ac:spMkLst>
        </pc:spChg>
        <pc:spChg chg="mod">
          <ac:chgData name="Lola Bell" userId="35829591-d54e-45a8-96eb-55b1106d1785" providerId="ADAL" clId="{C460D390-82CA-4CCE-AEF3-BCCB62714ECA}" dt="2025-09-17T08:55:14.554" v="285" actId="1076"/>
          <ac:spMkLst>
            <pc:docMk/>
            <pc:sldMk cId="2553649771" sldId="273"/>
            <ac:spMk id="5" creationId="{FF69FEC8-C654-5AB0-EB2F-605C6B023B7F}"/>
          </ac:spMkLst>
        </pc:spChg>
        <pc:spChg chg="del">
          <ac:chgData name="Lola Bell" userId="35829591-d54e-45a8-96eb-55b1106d1785" providerId="ADAL" clId="{C460D390-82CA-4CCE-AEF3-BCCB62714ECA}" dt="2025-09-17T08:55:00.356" v="283" actId="478"/>
          <ac:spMkLst>
            <pc:docMk/>
            <pc:sldMk cId="2553649771" sldId="273"/>
            <ac:spMk id="6" creationId="{8FAB8B42-6050-8C48-9356-3CCA25900B74}"/>
          </ac:spMkLst>
        </pc:spChg>
        <pc:spChg chg="mod">
          <ac:chgData name="Lola Bell" userId="35829591-d54e-45a8-96eb-55b1106d1785" providerId="ADAL" clId="{C460D390-82CA-4CCE-AEF3-BCCB62714ECA}" dt="2025-09-17T08:55:22.878" v="286" actId="1076"/>
          <ac:spMkLst>
            <pc:docMk/>
            <pc:sldMk cId="2553649771" sldId="273"/>
            <ac:spMk id="8" creationId="{50829E1A-EE82-536B-2FC9-138DDA10439B}"/>
          </ac:spMkLst>
        </pc:spChg>
        <pc:spChg chg="add mod">
          <ac:chgData name="Lola Bell" userId="35829591-d54e-45a8-96eb-55b1106d1785" providerId="ADAL" clId="{C460D390-82CA-4CCE-AEF3-BCCB62714ECA}" dt="2025-09-17T08:55:01.373" v="284"/>
          <ac:spMkLst>
            <pc:docMk/>
            <pc:sldMk cId="2553649771" sldId="273"/>
            <ac:spMk id="10" creationId="{A7ED0E29-340C-0B9E-95F2-DF776CC1CF44}"/>
          </ac:spMkLst>
        </pc:spChg>
      </pc:sldChg>
      <pc:sldChg chg="addSp delSp modSp mod">
        <pc:chgData name="Lola Bell" userId="35829591-d54e-45a8-96eb-55b1106d1785" providerId="ADAL" clId="{C460D390-82CA-4CCE-AEF3-BCCB62714ECA}" dt="2025-09-17T08:53:51.113" v="178"/>
        <pc:sldMkLst>
          <pc:docMk/>
          <pc:sldMk cId="1385410968" sldId="282"/>
        </pc:sldMkLst>
        <pc:spChg chg="del">
          <ac:chgData name="Lola Bell" userId="35829591-d54e-45a8-96eb-55b1106d1785" providerId="ADAL" clId="{C460D390-82CA-4CCE-AEF3-BCCB62714ECA}" dt="2025-09-17T08:53:50.688" v="177" actId="478"/>
          <ac:spMkLst>
            <pc:docMk/>
            <pc:sldMk cId="1385410968" sldId="282"/>
            <ac:spMk id="4" creationId="{7972491A-8C13-E95E-7392-57D8F970B59D}"/>
          </ac:spMkLst>
        </pc:spChg>
        <pc:spChg chg="add mod">
          <ac:chgData name="Lola Bell" userId="35829591-d54e-45a8-96eb-55b1106d1785" providerId="ADAL" clId="{C460D390-82CA-4CCE-AEF3-BCCB62714ECA}" dt="2025-09-17T08:53:51.113" v="178"/>
          <ac:spMkLst>
            <pc:docMk/>
            <pc:sldMk cId="1385410968" sldId="282"/>
            <ac:spMk id="5" creationId="{DFF64A72-7356-C73E-893A-4917AF6D0F52}"/>
          </ac:spMkLst>
        </pc:spChg>
      </pc:sldChg>
      <pc:sldChg chg="addSp delSp modSp mod">
        <pc:chgData name="Lola Bell" userId="35829591-d54e-45a8-96eb-55b1106d1785" providerId="ADAL" clId="{C460D390-82CA-4CCE-AEF3-BCCB62714ECA}" dt="2025-09-17T08:53:35.465" v="175"/>
        <pc:sldMkLst>
          <pc:docMk/>
          <pc:sldMk cId="4145847292" sldId="283"/>
        </pc:sldMkLst>
        <pc:spChg chg="del">
          <ac:chgData name="Lola Bell" userId="35829591-d54e-45a8-96eb-55b1106d1785" providerId="ADAL" clId="{C460D390-82CA-4CCE-AEF3-BCCB62714ECA}" dt="2025-09-17T08:53:34.720" v="174" actId="478"/>
          <ac:spMkLst>
            <pc:docMk/>
            <pc:sldMk cId="4145847292" sldId="283"/>
            <ac:spMk id="4" creationId="{AEDB017A-35A3-39EC-1FAB-B71256A69F4A}"/>
          </ac:spMkLst>
        </pc:spChg>
        <pc:spChg chg="add mod">
          <ac:chgData name="Lola Bell" userId="35829591-d54e-45a8-96eb-55b1106d1785" providerId="ADAL" clId="{C460D390-82CA-4CCE-AEF3-BCCB62714ECA}" dt="2025-09-17T08:53:35.465" v="175"/>
          <ac:spMkLst>
            <pc:docMk/>
            <pc:sldMk cId="4145847292" sldId="283"/>
            <ac:spMk id="8" creationId="{8F6DA112-EB60-9D90-B0CC-2554129E59D9}"/>
          </ac:spMkLst>
        </pc:spChg>
      </pc:sldChg>
      <pc:sldChg chg="addSp delSp modSp mod">
        <pc:chgData name="Lola Bell" userId="35829591-d54e-45a8-96eb-55b1106d1785" providerId="ADAL" clId="{C460D390-82CA-4CCE-AEF3-BCCB62714ECA}" dt="2025-09-17T08:54:01.496" v="181" actId="207"/>
        <pc:sldMkLst>
          <pc:docMk/>
          <pc:sldMk cId="1698804840" sldId="284"/>
        </pc:sldMkLst>
        <pc:spChg chg="del">
          <ac:chgData name="Lola Bell" userId="35829591-d54e-45a8-96eb-55b1106d1785" providerId="ADAL" clId="{C460D390-82CA-4CCE-AEF3-BCCB62714ECA}" dt="2025-09-17T08:53:57.996" v="179" actId="478"/>
          <ac:spMkLst>
            <pc:docMk/>
            <pc:sldMk cId="1698804840" sldId="284"/>
            <ac:spMk id="3" creationId="{7C8E21C2-BD06-4CC1-427B-1CF356775FFD}"/>
          </ac:spMkLst>
        </pc:spChg>
        <pc:spChg chg="add mod">
          <ac:chgData name="Lola Bell" userId="35829591-d54e-45a8-96eb-55b1106d1785" providerId="ADAL" clId="{C460D390-82CA-4CCE-AEF3-BCCB62714ECA}" dt="2025-09-17T08:54:01.496" v="181" actId="207"/>
          <ac:spMkLst>
            <pc:docMk/>
            <pc:sldMk cId="1698804840" sldId="284"/>
            <ac:spMk id="8" creationId="{7986B1DC-52CC-2277-26CE-C7F6B94961C3}"/>
          </ac:spMkLst>
        </pc:spChg>
      </pc:sldChg>
      <pc:sldChg chg="modSp mod">
        <pc:chgData name="Lola Bell" userId="35829591-d54e-45a8-96eb-55b1106d1785" providerId="ADAL" clId="{C460D390-82CA-4CCE-AEF3-BCCB62714ECA}" dt="2025-09-17T08:54:09.528" v="182" actId="207"/>
        <pc:sldMkLst>
          <pc:docMk/>
          <pc:sldMk cId="1986863618" sldId="285"/>
        </pc:sldMkLst>
        <pc:spChg chg="mod">
          <ac:chgData name="Lola Bell" userId="35829591-d54e-45a8-96eb-55b1106d1785" providerId="ADAL" clId="{C460D390-82CA-4CCE-AEF3-BCCB62714ECA}" dt="2025-09-17T08:54:09.528" v="182" actId="207"/>
          <ac:spMkLst>
            <pc:docMk/>
            <pc:sldMk cId="1986863618" sldId="285"/>
            <ac:spMk id="5" creationId="{B30BA212-C172-DEC7-EC66-5374FE4C4D7D}"/>
          </ac:spMkLst>
        </pc:spChg>
      </pc:sldChg>
      <pc:sldChg chg="delSp mod">
        <pc:chgData name="Lola Bell" userId="35829591-d54e-45a8-96eb-55b1106d1785" providerId="ADAL" clId="{C460D390-82CA-4CCE-AEF3-BCCB62714ECA}" dt="2025-09-17T08:56:56.209" v="353" actId="478"/>
        <pc:sldMkLst>
          <pc:docMk/>
          <pc:sldMk cId="1397472084" sldId="291"/>
        </pc:sldMkLst>
        <pc:spChg chg="del">
          <ac:chgData name="Lola Bell" userId="35829591-d54e-45a8-96eb-55b1106d1785" providerId="ADAL" clId="{C460D390-82CA-4CCE-AEF3-BCCB62714ECA}" dt="2025-09-17T08:56:56.209" v="353" actId="478"/>
          <ac:spMkLst>
            <pc:docMk/>
            <pc:sldMk cId="1397472084" sldId="291"/>
            <ac:spMk id="2" creationId="{D7BAACB2-193C-895D-F823-19DD002AFDFA}"/>
          </ac:spMkLst>
        </pc:spChg>
      </pc:sldChg>
      <pc:sldChg chg="addSp delSp modSp mod">
        <pc:chgData name="Lola Bell" userId="35829591-d54e-45a8-96eb-55b1106d1785" providerId="ADAL" clId="{C460D390-82CA-4CCE-AEF3-BCCB62714ECA}" dt="2025-09-17T08:54:20.356" v="184"/>
        <pc:sldMkLst>
          <pc:docMk/>
          <pc:sldMk cId="3151363294" sldId="411"/>
        </pc:sldMkLst>
        <pc:spChg chg="del">
          <ac:chgData name="Lola Bell" userId="35829591-d54e-45a8-96eb-55b1106d1785" providerId="ADAL" clId="{C460D390-82CA-4CCE-AEF3-BCCB62714ECA}" dt="2025-09-17T08:54:19.274" v="183" actId="478"/>
          <ac:spMkLst>
            <pc:docMk/>
            <pc:sldMk cId="3151363294" sldId="411"/>
            <ac:spMk id="5" creationId="{55789BC1-C02D-F771-433D-32D382DC0000}"/>
          </ac:spMkLst>
        </pc:spChg>
        <pc:spChg chg="add mod">
          <ac:chgData name="Lola Bell" userId="35829591-d54e-45a8-96eb-55b1106d1785" providerId="ADAL" clId="{C460D390-82CA-4CCE-AEF3-BCCB62714ECA}" dt="2025-09-17T08:54:20.356" v="184"/>
          <ac:spMkLst>
            <pc:docMk/>
            <pc:sldMk cId="3151363294" sldId="411"/>
            <ac:spMk id="6" creationId="{E146CFB5-F3E8-B787-4B10-6683F2F33ACC}"/>
          </ac:spMkLst>
        </pc:spChg>
      </pc:sldChg>
      <pc:sldChg chg="addSp delSp modSp mod">
        <pc:chgData name="Lola Bell" userId="35829591-d54e-45a8-96eb-55b1106d1785" providerId="ADAL" clId="{C460D390-82CA-4CCE-AEF3-BCCB62714ECA}" dt="2025-09-17T08:53:22.854" v="173"/>
        <pc:sldMkLst>
          <pc:docMk/>
          <pc:sldMk cId="1695964859" sldId="424"/>
        </pc:sldMkLst>
        <pc:spChg chg="del">
          <ac:chgData name="Lola Bell" userId="35829591-d54e-45a8-96eb-55b1106d1785" providerId="ADAL" clId="{C460D390-82CA-4CCE-AEF3-BCCB62714ECA}" dt="2025-09-17T08:53:22.044" v="172" actId="478"/>
          <ac:spMkLst>
            <pc:docMk/>
            <pc:sldMk cId="1695964859" sldId="424"/>
            <ac:spMk id="4" creationId="{E8E4C025-D272-DDA1-50BD-3DDFB52F4799}"/>
          </ac:spMkLst>
        </pc:spChg>
        <pc:spChg chg="add mod">
          <ac:chgData name="Lola Bell" userId="35829591-d54e-45a8-96eb-55b1106d1785" providerId="ADAL" clId="{C460D390-82CA-4CCE-AEF3-BCCB62714ECA}" dt="2025-09-17T08:53:22.854" v="173"/>
          <ac:spMkLst>
            <pc:docMk/>
            <pc:sldMk cId="1695964859" sldId="424"/>
            <ac:spMk id="5" creationId="{A0546CF9-7BF3-9E4D-40CA-C12CBE71F5A6}"/>
          </ac:spMkLst>
        </pc:spChg>
      </pc:sldChg>
      <pc:sldChg chg="addSp delSp modSp mod">
        <pc:chgData name="Lola Bell" userId="35829591-d54e-45a8-96eb-55b1106d1785" providerId="ADAL" clId="{C460D390-82CA-4CCE-AEF3-BCCB62714ECA}" dt="2025-09-17T08:52:29.678" v="162"/>
        <pc:sldMkLst>
          <pc:docMk/>
          <pc:sldMk cId="1489324642" sldId="425"/>
        </pc:sldMkLst>
        <pc:spChg chg="del">
          <ac:chgData name="Lola Bell" userId="35829591-d54e-45a8-96eb-55b1106d1785" providerId="ADAL" clId="{C460D390-82CA-4CCE-AEF3-BCCB62714ECA}" dt="2025-09-17T08:52:29.108" v="161" actId="478"/>
          <ac:spMkLst>
            <pc:docMk/>
            <pc:sldMk cId="1489324642" sldId="425"/>
            <ac:spMk id="4" creationId="{C30A276B-A2DE-37A0-426E-B7D3D3EBD087}"/>
          </ac:spMkLst>
        </pc:spChg>
        <pc:spChg chg="add mod">
          <ac:chgData name="Lola Bell" userId="35829591-d54e-45a8-96eb-55b1106d1785" providerId="ADAL" clId="{C460D390-82CA-4CCE-AEF3-BCCB62714ECA}" dt="2025-09-17T08:52:29.678" v="162"/>
          <ac:spMkLst>
            <pc:docMk/>
            <pc:sldMk cId="1489324642" sldId="425"/>
            <ac:spMk id="5" creationId="{315F0911-52F5-94DA-A725-72647DDC513E}"/>
          </ac:spMkLst>
        </pc:spChg>
      </pc:sldChg>
      <pc:sldChg chg="addSp delSp modSp mod">
        <pc:chgData name="Lola Bell" userId="35829591-d54e-45a8-96eb-55b1106d1785" providerId="ADAL" clId="{C460D390-82CA-4CCE-AEF3-BCCB62714ECA}" dt="2025-09-17T08:52:48.395" v="168"/>
        <pc:sldMkLst>
          <pc:docMk/>
          <pc:sldMk cId="428585818" sldId="426"/>
        </pc:sldMkLst>
        <pc:spChg chg="del">
          <ac:chgData name="Lola Bell" userId="35829591-d54e-45a8-96eb-55b1106d1785" providerId="ADAL" clId="{C460D390-82CA-4CCE-AEF3-BCCB62714ECA}" dt="2025-09-17T08:52:47.917" v="167" actId="478"/>
          <ac:spMkLst>
            <pc:docMk/>
            <pc:sldMk cId="428585818" sldId="426"/>
            <ac:spMk id="4" creationId="{0E22E8F4-32E9-4631-3DDF-68B920025082}"/>
          </ac:spMkLst>
        </pc:spChg>
        <pc:spChg chg="add mod">
          <ac:chgData name="Lola Bell" userId="35829591-d54e-45a8-96eb-55b1106d1785" providerId="ADAL" clId="{C460D390-82CA-4CCE-AEF3-BCCB62714ECA}" dt="2025-09-17T08:52:48.395" v="168"/>
          <ac:spMkLst>
            <pc:docMk/>
            <pc:sldMk cId="428585818" sldId="426"/>
            <ac:spMk id="5" creationId="{A806FF96-C0F1-8C79-7D51-2BCECA459F73}"/>
          </ac:spMkLst>
        </pc:spChg>
      </pc:sldChg>
      <pc:sldChg chg="addSp delSp modSp mod">
        <pc:chgData name="Lola Bell" userId="35829591-d54e-45a8-96eb-55b1106d1785" providerId="ADAL" clId="{C460D390-82CA-4CCE-AEF3-BCCB62714ECA}" dt="2025-09-17T08:52:42.358" v="166"/>
        <pc:sldMkLst>
          <pc:docMk/>
          <pc:sldMk cId="1357192465" sldId="427"/>
        </pc:sldMkLst>
        <pc:spChg chg="del">
          <ac:chgData name="Lola Bell" userId="35829591-d54e-45a8-96eb-55b1106d1785" providerId="ADAL" clId="{C460D390-82CA-4CCE-AEF3-BCCB62714ECA}" dt="2025-09-17T08:52:41.880" v="165" actId="478"/>
          <ac:spMkLst>
            <pc:docMk/>
            <pc:sldMk cId="1357192465" sldId="427"/>
            <ac:spMk id="2" creationId="{191AB0F4-2F43-39A8-ADFE-ECCB42526BD7}"/>
          </ac:spMkLst>
        </pc:spChg>
        <pc:spChg chg="add mod">
          <ac:chgData name="Lola Bell" userId="35829591-d54e-45a8-96eb-55b1106d1785" providerId="ADAL" clId="{C460D390-82CA-4CCE-AEF3-BCCB62714ECA}" dt="2025-09-17T08:52:42.358" v="166"/>
          <ac:spMkLst>
            <pc:docMk/>
            <pc:sldMk cId="1357192465" sldId="427"/>
            <ac:spMk id="5" creationId="{251FA160-18F8-FF75-792B-0A5D76CE4F36}"/>
          </ac:spMkLst>
        </pc:spChg>
      </pc:sldChg>
      <pc:sldChg chg="addSp delSp modSp mod">
        <pc:chgData name="Lola Bell" userId="35829591-d54e-45a8-96eb-55b1106d1785" providerId="ADAL" clId="{C460D390-82CA-4CCE-AEF3-BCCB62714ECA}" dt="2025-09-17T08:52:36.806" v="164"/>
        <pc:sldMkLst>
          <pc:docMk/>
          <pc:sldMk cId="3887930288" sldId="428"/>
        </pc:sldMkLst>
        <pc:spChg chg="del">
          <ac:chgData name="Lola Bell" userId="35829591-d54e-45a8-96eb-55b1106d1785" providerId="ADAL" clId="{C460D390-82CA-4CCE-AEF3-BCCB62714ECA}" dt="2025-09-17T08:52:36.408" v="163" actId="478"/>
          <ac:spMkLst>
            <pc:docMk/>
            <pc:sldMk cId="3887930288" sldId="428"/>
            <ac:spMk id="9" creationId="{C7C9EB2D-FAC0-9C4D-8C46-CF1774781C4D}"/>
          </ac:spMkLst>
        </pc:spChg>
        <pc:spChg chg="add mod">
          <ac:chgData name="Lola Bell" userId="35829591-d54e-45a8-96eb-55b1106d1785" providerId="ADAL" clId="{C460D390-82CA-4CCE-AEF3-BCCB62714ECA}" dt="2025-09-17T08:52:36.806" v="164"/>
          <ac:spMkLst>
            <pc:docMk/>
            <pc:sldMk cId="3887930288" sldId="428"/>
            <ac:spMk id="10" creationId="{9283A159-961B-BF0D-F813-196C6DCD8F5A}"/>
          </ac:spMkLst>
        </pc:spChg>
      </pc:sldChg>
      <pc:sldChg chg="addSp delSp modSp mod">
        <pc:chgData name="Lola Bell" userId="35829591-d54e-45a8-96eb-55b1106d1785" providerId="ADAL" clId="{C460D390-82CA-4CCE-AEF3-BCCB62714ECA}" dt="2025-09-17T08:52:56.907" v="170"/>
        <pc:sldMkLst>
          <pc:docMk/>
          <pc:sldMk cId="2127918044" sldId="431"/>
        </pc:sldMkLst>
        <pc:spChg chg="del">
          <ac:chgData name="Lola Bell" userId="35829591-d54e-45a8-96eb-55b1106d1785" providerId="ADAL" clId="{C460D390-82CA-4CCE-AEF3-BCCB62714ECA}" dt="2025-09-17T08:52:56.485" v="169" actId="478"/>
          <ac:spMkLst>
            <pc:docMk/>
            <pc:sldMk cId="2127918044" sldId="431"/>
            <ac:spMk id="3" creationId="{24375851-AC92-7E58-ED93-796129403190}"/>
          </ac:spMkLst>
        </pc:spChg>
        <pc:spChg chg="add mod">
          <ac:chgData name="Lola Bell" userId="35829591-d54e-45a8-96eb-55b1106d1785" providerId="ADAL" clId="{C460D390-82CA-4CCE-AEF3-BCCB62714ECA}" dt="2025-09-17T08:52:56.907" v="170"/>
          <ac:spMkLst>
            <pc:docMk/>
            <pc:sldMk cId="2127918044" sldId="431"/>
            <ac:spMk id="6" creationId="{D1E0364B-5754-FFBB-8D49-14647091EDA3}"/>
          </ac:spMkLst>
        </pc:spChg>
      </pc:sldChg>
      <pc:sldChg chg="addSp delSp modSp mod">
        <pc:chgData name="Lola Bell" userId="35829591-d54e-45a8-96eb-55b1106d1785" providerId="ADAL" clId="{C460D390-82CA-4CCE-AEF3-BCCB62714ECA}" dt="2025-09-17T08:56:30.846" v="348"/>
        <pc:sldMkLst>
          <pc:docMk/>
          <pc:sldMk cId="1622291936" sldId="433"/>
        </pc:sldMkLst>
        <pc:spChg chg="del">
          <ac:chgData name="Lola Bell" userId="35829591-d54e-45a8-96eb-55b1106d1785" providerId="ADAL" clId="{C460D390-82CA-4CCE-AEF3-BCCB62714ECA}" dt="2025-09-17T08:56:29.922" v="347" actId="478"/>
          <ac:spMkLst>
            <pc:docMk/>
            <pc:sldMk cId="1622291936" sldId="433"/>
            <ac:spMk id="2" creationId="{77B67046-3220-0402-85D6-520F03475EF3}"/>
          </ac:spMkLst>
        </pc:spChg>
        <pc:spChg chg="add mod">
          <ac:chgData name="Lola Bell" userId="35829591-d54e-45a8-96eb-55b1106d1785" providerId="ADAL" clId="{C460D390-82CA-4CCE-AEF3-BCCB62714ECA}" dt="2025-09-17T08:56:16.452" v="344"/>
          <ac:spMkLst>
            <pc:docMk/>
            <pc:sldMk cId="1622291936" sldId="433"/>
            <ac:spMk id="9" creationId="{CC2FD1A3-59CF-D1F4-71CC-BEF30385C8D9}"/>
          </ac:spMkLst>
        </pc:spChg>
        <pc:spChg chg="add mod">
          <ac:chgData name="Lola Bell" userId="35829591-d54e-45a8-96eb-55b1106d1785" providerId="ADAL" clId="{C460D390-82CA-4CCE-AEF3-BCCB62714ECA}" dt="2025-09-17T08:56:30.846" v="348"/>
          <ac:spMkLst>
            <pc:docMk/>
            <pc:sldMk cId="1622291936" sldId="433"/>
            <ac:spMk id="11" creationId="{FF2A8E47-4028-B017-A430-3334BB3C5B21}"/>
          </ac:spMkLst>
        </pc:spChg>
        <pc:picChg chg="add del">
          <ac:chgData name="Lola Bell" userId="35829591-d54e-45a8-96eb-55b1106d1785" providerId="ADAL" clId="{C460D390-82CA-4CCE-AEF3-BCCB62714ECA}" dt="2025-09-17T08:56:16.975" v="345" actId="478"/>
          <ac:picMkLst>
            <pc:docMk/>
            <pc:sldMk cId="1622291936" sldId="433"/>
            <ac:picMk id="3" creationId="{22DCAD23-11ED-2234-CF8C-686E0752A9B9}"/>
          </ac:picMkLst>
        </pc:picChg>
      </pc:sldChg>
      <pc:sldChg chg="modSp mod">
        <pc:chgData name="Lola Bell" userId="35829591-d54e-45a8-96eb-55b1106d1785" providerId="ADAL" clId="{C460D390-82CA-4CCE-AEF3-BCCB62714ECA}" dt="2025-09-17T08:51:42.196" v="154" actId="1038"/>
        <pc:sldMkLst>
          <pc:docMk/>
          <pc:sldMk cId="1642417710" sldId="434"/>
        </pc:sldMkLst>
        <pc:spChg chg="mod">
          <ac:chgData name="Lola Bell" userId="35829591-d54e-45a8-96eb-55b1106d1785" providerId="ADAL" clId="{C460D390-82CA-4CCE-AEF3-BCCB62714ECA}" dt="2025-09-17T08:51:42.196" v="154" actId="1038"/>
          <ac:spMkLst>
            <pc:docMk/>
            <pc:sldMk cId="1642417710" sldId="434"/>
            <ac:spMk id="2" creationId="{6C0E4EF2-ABC0-6120-38A1-380174F2E438}"/>
          </ac:spMkLst>
        </pc:spChg>
      </pc:sldChg>
      <pc:sldChg chg="modSp mod">
        <pc:chgData name="Lola Bell" userId="35829591-d54e-45a8-96eb-55b1106d1785" providerId="ADAL" clId="{C460D390-82CA-4CCE-AEF3-BCCB62714ECA}" dt="2025-09-17T08:53:11.301" v="171" actId="207"/>
        <pc:sldMkLst>
          <pc:docMk/>
          <pc:sldMk cId="1324864423" sldId="436"/>
        </pc:sldMkLst>
        <pc:spChg chg="mod">
          <ac:chgData name="Lola Bell" userId="35829591-d54e-45a8-96eb-55b1106d1785" providerId="ADAL" clId="{C460D390-82CA-4CCE-AEF3-BCCB62714ECA}" dt="2025-09-17T08:53:11.301" v="171" actId="207"/>
          <ac:spMkLst>
            <pc:docMk/>
            <pc:sldMk cId="1324864423" sldId="436"/>
            <ac:spMk id="2" creationId="{A3B49AA4-2781-5E1E-2E6E-18A713464B7F}"/>
          </ac:spMkLst>
        </pc:spChg>
      </pc:sldChg>
      <pc:sldChg chg="addSp delSp modSp mod">
        <pc:chgData name="Lola Bell" userId="35829591-d54e-45a8-96eb-55b1106d1785" providerId="ADAL" clId="{C460D390-82CA-4CCE-AEF3-BCCB62714ECA}" dt="2025-09-17T08:56:22.322" v="346"/>
        <pc:sldMkLst>
          <pc:docMk/>
          <pc:sldMk cId="1191171162" sldId="437"/>
        </pc:sldMkLst>
        <pc:spChg chg="del mod">
          <ac:chgData name="Lola Bell" userId="35829591-d54e-45a8-96eb-55b1106d1785" providerId="ADAL" clId="{C460D390-82CA-4CCE-AEF3-BCCB62714ECA}" dt="2025-09-17T08:55:58.975" v="340" actId="478"/>
          <ac:spMkLst>
            <pc:docMk/>
            <pc:sldMk cId="1191171162" sldId="437"/>
            <ac:spMk id="4" creationId="{93A6354A-BDCB-13E8-8DD7-A66D83CE3CF1}"/>
          </ac:spMkLst>
        </pc:spChg>
        <pc:spChg chg="add mod">
          <ac:chgData name="Lola Bell" userId="35829591-d54e-45a8-96eb-55b1106d1785" providerId="ADAL" clId="{C460D390-82CA-4CCE-AEF3-BCCB62714ECA}" dt="2025-09-17T08:55:59.577" v="341"/>
          <ac:spMkLst>
            <pc:docMk/>
            <pc:sldMk cId="1191171162" sldId="437"/>
            <ac:spMk id="8" creationId="{97717AA1-A068-919B-379C-0501977761FB}"/>
          </ac:spMkLst>
        </pc:spChg>
        <pc:spChg chg="add mod">
          <ac:chgData name="Lola Bell" userId="35829591-d54e-45a8-96eb-55b1106d1785" providerId="ADAL" clId="{C460D390-82CA-4CCE-AEF3-BCCB62714ECA}" dt="2025-09-17T08:56:22.322" v="346"/>
          <ac:spMkLst>
            <pc:docMk/>
            <pc:sldMk cId="1191171162" sldId="437"/>
            <ac:spMk id="11" creationId="{0E776C5D-D109-402C-2FFA-D5D59DA7F0C6}"/>
          </ac:spMkLst>
        </pc:spChg>
      </pc:sldChg>
      <pc:sldChg chg="delSp mod">
        <pc:chgData name="Lola Bell" userId="35829591-d54e-45a8-96eb-55b1106d1785" providerId="ADAL" clId="{C460D390-82CA-4CCE-AEF3-BCCB62714ECA}" dt="2025-09-17T08:51:16.936" v="4" actId="478"/>
        <pc:sldMkLst>
          <pc:docMk/>
          <pc:sldMk cId="3652330125" sldId="438"/>
        </pc:sldMkLst>
        <pc:spChg chg="del">
          <ac:chgData name="Lola Bell" userId="35829591-d54e-45a8-96eb-55b1106d1785" providerId="ADAL" clId="{C460D390-82CA-4CCE-AEF3-BCCB62714ECA}" dt="2025-09-17T08:51:16.936" v="4" actId="478"/>
          <ac:spMkLst>
            <pc:docMk/>
            <pc:sldMk cId="3652330125" sldId="438"/>
            <ac:spMk id="9" creationId="{A3542FCF-4841-0265-88FD-326D734F94ED}"/>
          </ac:spMkLst>
        </pc:spChg>
      </pc:sldChg>
      <pc:sldChg chg="delSp mod">
        <pc:chgData name="Lola Bell" userId="35829591-d54e-45a8-96eb-55b1106d1785" providerId="ADAL" clId="{C460D390-82CA-4CCE-AEF3-BCCB62714ECA}" dt="2025-09-17T08:53:43.758" v="176" actId="478"/>
        <pc:sldMkLst>
          <pc:docMk/>
          <pc:sldMk cId="3974683276" sldId="439"/>
        </pc:sldMkLst>
        <pc:spChg chg="del">
          <ac:chgData name="Lola Bell" userId="35829591-d54e-45a8-96eb-55b1106d1785" providerId="ADAL" clId="{C460D390-82CA-4CCE-AEF3-BCCB62714ECA}" dt="2025-09-17T08:53:43.758" v="176" actId="478"/>
          <ac:spMkLst>
            <pc:docMk/>
            <pc:sldMk cId="3974683276" sldId="439"/>
            <ac:spMk id="5" creationId="{70F35C2A-71DD-BC01-C88C-7A0708BF0EDC}"/>
          </ac:spMkLst>
        </pc:spChg>
      </pc:sldChg>
      <pc:sldChg chg="delSp mod">
        <pc:chgData name="Lola Bell" userId="35829591-d54e-45a8-96eb-55b1106d1785" providerId="ADAL" clId="{C460D390-82CA-4CCE-AEF3-BCCB62714ECA}" dt="2025-09-17T08:54:28.605" v="185" actId="478"/>
        <pc:sldMkLst>
          <pc:docMk/>
          <pc:sldMk cId="1777008736" sldId="440"/>
        </pc:sldMkLst>
        <pc:spChg chg="del">
          <ac:chgData name="Lola Bell" userId="35829591-d54e-45a8-96eb-55b1106d1785" providerId="ADAL" clId="{C460D390-82CA-4CCE-AEF3-BCCB62714ECA}" dt="2025-09-17T08:54:28.605" v="185" actId="478"/>
          <ac:spMkLst>
            <pc:docMk/>
            <pc:sldMk cId="1777008736" sldId="440"/>
            <ac:spMk id="5" creationId="{956B5BE0-8508-234B-C55E-144D959B7A2E}"/>
          </ac:spMkLst>
        </pc:spChg>
      </pc:sldChg>
      <pc:sldChg chg="addSp delSp modSp mod">
        <pc:chgData name="Lola Bell" userId="35829591-d54e-45a8-96eb-55b1106d1785" providerId="ADAL" clId="{C460D390-82CA-4CCE-AEF3-BCCB62714ECA}" dt="2025-09-17T08:54:51.044" v="282" actId="207"/>
        <pc:sldMkLst>
          <pc:docMk/>
          <pc:sldMk cId="3267427206" sldId="441"/>
        </pc:sldMkLst>
        <pc:spChg chg="del mod">
          <ac:chgData name="Lola Bell" userId="35829591-d54e-45a8-96eb-55b1106d1785" providerId="ADAL" clId="{C460D390-82CA-4CCE-AEF3-BCCB62714ECA}" dt="2025-09-17T08:54:46.802" v="280" actId="478"/>
          <ac:spMkLst>
            <pc:docMk/>
            <pc:sldMk cId="3267427206" sldId="441"/>
            <ac:spMk id="3" creationId="{E2084D44-0CE4-B84D-FEDC-336CD746CF0A}"/>
          </ac:spMkLst>
        </pc:spChg>
        <pc:spChg chg="add mod">
          <ac:chgData name="Lola Bell" userId="35829591-d54e-45a8-96eb-55b1106d1785" providerId="ADAL" clId="{C460D390-82CA-4CCE-AEF3-BCCB62714ECA}" dt="2025-09-17T08:54:51.044" v="282" actId="207"/>
          <ac:spMkLst>
            <pc:docMk/>
            <pc:sldMk cId="3267427206" sldId="441"/>
            <ac:spMk id="4" creationId="{C01BC57A-6158-47A8-96D8-40A64796F46F}"/>
          </ac:spMkLst>
        </pc:spChg>
      </pc:sldChg>
      <pc:sldMasterChg chg="modSp">
        <pc:chgData name="Lola Bell" userId="35829591-d54e-45a8-96eb-55b1106d1785" providerId="ADAL" clId="{C460D390-82CA-4CCE-AEF3-BCCB62714ECA}" dt="2025-09-17T08:51:02.429" v="3" actId="113"/>
        <pc:sldMasterMkLst>
          <pc:docMk/>
          <pc:sldMasterMk cId="1369791060" sldId="2147483648"/>
        </pc:sldMasterMkLst>
        <pc:spChg chg="mod">
          <ac:chgData name="Lola Bell" userId="35829591-d54e-45a8-96eb-55b1106d1785" providerId="ADAL" clId="{C460D390-82CA-4CCE-AEF3-BCCB62714ECA}" dt="2025-09-17T08:51:02.429" v="3" actId="113"/>
          <ac:spMkLst>
            <pc:docMk/>
            <pc:sldMasterMk cId="1369791060" sldId="2147483648"/>
            <ac:spMk id="6" creationId="{B938F3AE-6DEB-1515-8FE6-CCA0487B84DD}"/>
          </ac:spMkLst>
        </pc:spChg>
      </pc:sldMasterChg>
    </pc:docChg>
  </pc:docChgLst>
  <pc:docChgLst>
    <pc:chgData name="Alice O'Dwyer" userId="bb6796cf-fc52-4712-b95e-8b48e7bce612" providerId="ADAL" clId="{45B5BB00-F89A-4C75-9D60-AAD105350C36}"/>
    <pc:docChg chg="custSel modSld">
      <pc:chgData name="Alice O'Dwyer" userId="bb6796cf-fc52-4712-b95e-8b48e7bce612" providerId="ADAL" clId="{45B5BB00-F89A-4C75-9D60-AAD105350C36}" dt="2025-05-20T08:22:45.737" v="40" actId="1076"/>
      <pc:docMkLst>
        <pc:docMk/>
      </pc:docMkLst>
      <pc:sldChg chg="addSp modSp mod">
        <pc:chgData name="Alice O'Dwyer" userId="bb6796cf-fc52-4712-b95e-8b48e7bce612" providerId="ADAL" clId="{45B5BB00-F89A-4C75-9D60-AAD105350C36}" dt="2025-05-20T08:20:10.660" v="29" actId="207"/>
        <pc:sldMkLst>
          <pc:docMk/>
          <pc:sldMk cId="4122109886" sldId="265"/>
        </pc:sldMkLst>
      </pc:sldChg>
      <pc:sldChg chg="modSp mod modNotesTx">
        <pc:chgData name="Alice O'Dwyer" userId="bb6796cf-fc52-4712-b95e-8b48e7bce612" providerId="ADAL" clId="{45B5BB00-F89A-4C75-9D60-AAD105350C36}" dt="2025-05-20T08:18:21.223" v="12" actId="20577"/>
        <pc:sldMkLst>
          <pc:docMk/>
          <pc:sldMk cId="3980912830" sldId="272"/>
        </pc:sldMkLst>
      </pc:sldChg>
      <pc:sldChg chg="modSp mod">
        <pc:chgData name="Alice O'Dwyer" userId="bb6796cf-fc52-4712-b95e-8b48e7bce612" providerId="ADAL" clId="{45B5BB00-F89A-4C75-9D60-AAD105350C36}" dt="2025-05-20T08:19:42.759" v="19" actId="27636"/>
        <pc:sldMkLst>
          <pc:docMk/>
          <pc:sldMk cId="4279396629" sldId="281"/>
        </pc:sldMkLst>
      </pc:sldChg>
      <pc:sldChg chg="modSp mod">
        <pc:chgData name="Alice O'Dwyer" userId="bb6796cf-fc52-4712-b95e-8b48e7bce612" providerId="ADAL" clId="{45B5BB00-F89A-4C75-9D60-AAD105350C36}" dt="2025-05-20T08:19:42.722" v="18" actId="27636"/>
        <pc:sldMkLst>
          <pc:docMk/>
          <pc:sldMk cId="1385410968" sldId="282"/>
        </pc:sldMkLst>
      </pc:sldChg>
      <pc:sldChg chg="addSp modSp mod">
        <pc:chgData name="Alice O'Dwyer" userId="bb6796cf-fc52-4712-b95e-8b48e7bce612" providerId="ADAL" clId="{45B5BB00-F89A-4C75-9D60-AAD105350C36}" dt="2025-05-20T08:22:45.737" v="40" actId="1076"/>
        <pc:sldMkLst>
          <pc:docMk/>
          <pc:sldMk cId="3151363294" sldId="411"/>
        </pc:sldMkLst>
      </pc:sldChg>
      <pc:sldChg chg="modSp mod">
        <pc:chgData name="Alice O'Dwyer" userId="bb6796cf-fc52-4712-b95e-8b48e7bce612" providerId="ADAL" clId="{45B5BB00-F89A-4C75-9D60-AAD105350C36}" dt="2025-05-20T08:19:42.830" v="20" actId="27636"/>
        <pc:sldMkLst>
          <pc:docMk/>
          <pc:sldMk cId="2485918750" sldId="432"/>
        </pc:sldMkLst>
      </pc:sldChg>
      <pc:sldChg chg="modNotesTx">
        <pc:chgData name="Alice O'Dwyer" userId="bb6796cf-fc52-4712-b95e-8b48e7bce612" providerId="ADAL" clId="{45B5BB00-F89A-4C75-9D60-AAD105350C36}" dt="2025-05-20T08:21:16.305" v="30" actId="20577"/>
        <pc:sldMkLst>
          <pc:docMk/>
          <pc:sldMk cId="3974683276" sldId="439"/>
        </pc:sldMkLst>
      </pc:sldChg>
      <pc:sldChg chg="modNotesTx">
        <pc:chgData name="Alice O'Dwyer" userId="bb6796cf-fc52-4712-b95e-8b48e7bce612" providerId="ADAL" clId="{45B5BB00-F89A-4C75-9D60-AAD105350C36}" dt="2025-05-20T08:22:35.453" v="37" actId="20577"/>
        <pc:sldMkLst>
          <pc:docMk/>
          <pc:sldMk cId="1777008736" sldId="440"/>
        </pc:sldMkLst>
      </pc:sldChg>
    </pc:docChg>
  </pc:docChgLst>
  <pc:docChgLst>
    <pc:chgData name="John Gilbert" userId="cd3b0cd7-f9c1-45be-a1d9-4a73a5d8860c" providerId="ADAL" clId="{185CDBA7-9918-45F5-955B-2A284CDF0F6A}"/>
    <pc:docChg chg="custSel modSld">
      <pc:chgData name="John Gilbert" userId="cd3b0cd7-f9c1-45be-a1d9-4a73a5d8860c" providerId="ADAL" clId="{185CDBA7-9918-45F5-955B-2A284CDF0F6A}" dt="2025-05-08T09:12:41.749" v="4" actId="27636"/>
      <pc:docMkLst>
        <pc:docMk/>
      </pc:docMkLst>
      <pc:sldChg chg="modSp mod">
        <pc:chgData name="John Gilbert" userId="cd3b0cd7-f9c1-45be-a1d9-4a73a5d8860c" providerId="ADAL" clId="{185CDBA7-9918-45F5-955B-2A284CDF0F6A}" dt="2025-05-07T10:05:56.041" v="1" actId="1036"/>
        <pc:sldMkLst>
          <pc:docMk/>
          <pc:sldMk cId="3980912830" sldId="272"/>
        </pc:sldMkLst>
      </pc:sldChg>
      <pc:sldChg chg="modSp mod">
        <pc:chgData name="John Gilbert" userId="cd3b0cd7-f9c1-45be-a1d9-4a73a5d8860c" providerId="ADAL" clId="{185CDBA7-9918-45F5-955B-2A284CDF0F6A}" dt="2025-05-08T09:12:41.749" v="4" actId="27636"/>
        <pc:sldMkLst>
          <pc:docMk/>
          <pc:sldMk cId="4279396629" sldId="281"/>
        </pc:sldMkLst>
      </pc:sldChg>
      <pc:sldChg chg="modSp mod">
        <pc:chgData name="John Gilbert" userId="cd3b0cd7-f9c1-45be-a1d9-4a73a5d8860c" providerId="ADAL" clId="{185CDBA7-9918-45F5-955B-2A284CDF0F6A}" dt="2025-05-08T09:12:41.740" v="3" actId="27636"/>
        <pc:sldMkLst>
          <pc:docMk/>
          <pc:sldMk cId="1385410968" sldId="282"/>
        </pc:sldMkLst>
      </pc:sldChg>
      <pc:sldChg chg="modSp mod">
        <pc:chgData name="John Gilbert" userId="cd3b0cd7-f9c1-45be-a1d9-4a73a5d8860c" providerId="ADAL" clId="{185CDBA7-9918-45F5-955B-2A284CDF0F6A}" dt="2025-05-08T09:12:41.726" v="2" actId="27636"/>
        <pc:sldMkLst>
          <pc:docMk/>
          <pc:sldMk cId="2485918750" sldId="432"/>
        </pc:sldMkLst>
      </pc:sldChg>
    </pc:docChg>
  </pc:docChgLst>
  <pc:docChgLst>
    <pc:chgData name="John Gilbert" userId="cd3b0cd7-f9c1-45be-a1d9-4a73a5d8860c" providerId="ADAL" clId="{5046E265-9FFA-4C85-92F7-B7CF7D1DD888}"/>
    <pc:docChg chg="custSel addSld delSld modSld">
      <pc:chgData name="John Gilbert" userId="cd3b0cd7-f9c1-45be-a1d9-4a73a5d8860c" providerId="ADAL" clId="{5046E265-9FFA-4C85-92F7-B7CF7D1DD888}" dt="2025-02-19T17:02:22.866" v="455" actId="1076"/>
      <pc:docMkLst>
        <pc:docMk/>
      </pc:docMkLst>
      <pc:sldChg chg="modSp mod">
        <pc:chgData name="John Gilbert" userId="cd3b0cd7-f9c1-45be-a1d9-4a73a5d8860c" providerId="ADAL" clId="{5046E265-9FFA-4C85-92F7-B7CF7D1DD888}" dt="2025-02-18T21:49:41.883" v="8" actId="20577"/>
        <pc:sldMkLst>
          <pc:docMk/>
          <pc:sldMk cId="4103523710" sldId="257"/>
        </pc:sldMkLst>
      </pc:sldChg>
      <pc:sldChg chg="modSp mod">
        <pc:chgData name="John Gilbert" userId="cd3b0cd7-f9c1-45be-a1d9-4a73a5d8860c" providerId="ADAL" clId="{5046E265-9FFA-4C85-92F7-B7CF7D1DD888}" dt="2025-02-19T16:43:08.894" v="214" actId="20577"/>
        <pc:sldMkLst>
          <pc:docMk/>
          <pc:sldMk cId="2212941211" sldId="258"/>
        </pc:sldMkLst>
      </pc:sldChg>
      <pc:sldChg chg="delSp mod delAnim">
        <pc:chgData name="John Gilbert" userId="cd3b0cd7-f9c1-45be-a1d9-4a73a5d8860c" providerId="ADAL" clId="{5046E265-9FFA-4C85-92F7-B7CF7D1DD888}" dt="2025-02-18T22:05:01.510" v="197" actId="478"/>
        <pc:sldMkLst>
          <pc:docMk/>
          <pc:sldMk cId="4122109886" sldId="265"/>
        </pc:sldMkLst>
      </pc:sldChg>
      <pc:sldChg chg="modSp mod">
        <pc:chgData name="John Gilbert" userId="cd3b0cd7-f9c1-45be-a1d9-4a73a5d8860c" providerId="ADAL" clId="{5046E265-9FFA-4C85-92F7-B7CF7D1DD888}" dt="2025-02-19T17:02:22.866" v="455" actId="1076"/>
        <pc:sldMkLst>
          <pc:docMk/>
          <pc:sldMk cId="3372515547" sldId="267"/>
        </pc:sldMkLst>
      </pc:sldChg>
      <pc:sldChg chg="modSp mod">
        <pc:chgData name="John Gilbert" userId="cd3b0cd7-f9c1-45be-a1d9-4a73a5d8860c" providerId="ADAL" clId="{5046E265-9FFA-4C85-92F7-B7CF7D1DD888}" dt="2025-02-18T21:49:40.330" v="3" actId="27636"/>
        <pc:sldMkLst>
          <pc:docMk/>
          <pc:sldMk cId="1744913748" sldId="269"/>
        </pc:sldMkLst>
      </pc:sldChg>
      <pc:sldChg chg="modAnim">
        <pc:chgData name="John Gilbert" userId="cd3b0cd7-f9c1-45be-a1d9-4a73a5d8860c" providerId="ADAL" clId="{5046E265-9FFA-4C85-92F7-B7CF7D1DD888}" dt="2025-02-19T17:00:37.714" v="425"/>
        <pc:sldMkLst>
          <pc:docMk/>
          <pc:sldMk cId="2553649771" sldId="273"/>
        </pc:sldMkLst>
      </pc:sldChg>
      <pc:sldChg chg="modSp mod">
        <pc:chgData name="John Gilbert" userId="cd3b0cd7-f9c1-45be-a1d9-4a73a5d8860c" providerId="ADAL" clId="{5046E265-9FFA-4C85-92F7-B7CF7D1DD888}" dt="2025-02-19T16:42:49.596" v="201" actId="27636"/>
        <pc:sldMkLst>
          <pc:docMk/>
          <pc:sldMk cId="4279396629" sldId="281"/>
        </pc:sldMkLst>
      </pc:sldChg>
      <pc:sldChg chg="modSp mod">
        <pc:chgData name="John Gilbert" userId="cd3b0cd7-f9c1-45be-a1d9-4a73a5d8860c" providerId="ADAL" clId="{5046E265-9FFA-4C85-92F7-B7CF7D1DD888}" dt="2025-02-19T16:42:49.584" v="200" actId="27636"/>
        <pc:sldMkLst>
          <pc:docMk/>
          <pc:sldMk cId="1385410968" sldId="282"/>
        </pc:sldMkLst>
      </pc:sldChg>
      <pc:sldChg chg="modSp mod modAnim">
        <pc:chgData name="John Gilbert" userId="cd3b0cd7-f9c1-45be-a1d9-4a73a5d8860c" providerId="ADAL" clId="{5046E265-9FFA-4C85-92F7-B7CF7D1DD888}" dt="2025-02-19T16:52:22.805" v="343"/>
        <pc:sldMkLst>
          <pc:docMk/>
          <pc:sldMk cId="4145847292" sldId="283"/>
        </pc:sldMkLst>
      </pc:sldChg>
      <pc:sldChg chg="delSp mod delAnim">
        <pc:chgData name="John Gilbert" userId="cd3b0cd7-f9c1-45be-a1d9-4a73a5d8860c" providerId="ADAL" clId="{5046E265-9FFA-4C85-92F7-B7CF7D1DD888}" dt="2025-02-18T22:04:48.917" v="196" actId="478"/>
        <pc:sldMkLst>
          <pc:docMk/>
          <pc:sldMk cId="3151363294" sldId="411"/>
        </pc:sldMkLst>
      </pc:sldChg>
      <pc:sldChg chg="modSp mod modAnim">
        <pc:chgData name="John Gilbert" userId="cd3b0cd7-f9c1-45be-a1d9-4a73a5d8860c" providerId="ADAL" clId="{5046E265-9FFA-4C85-92F7-B7CF7D1DD888}" dt="2025-02-19T16:47:20.444" v="246"/>
        <pc:sldMkLst>
          <pc:docMk/>
          <pc:sldMk cId="3827200335" sldId="421"/>
        </pc:sldMkLst>
      </pc:sldChg>
      <pc:sldChg chg="addSp modSp mod modAnim">
        <pc:chgData name="John Gilbert" userId="cd3b0cd7-f9c1-45be-a1d9-4a73a5d8860c" providerId="ADAL" clId="{5046E265-9FFA-4C85-92F7-B7CF7D1DD888}" dt="2025-02-18T21:57:32.098" v="47"/>
        <pc:sldMkLst>
          <pc:docMk/>
          <pc:sldMk cId="3296626326" sldId="430"/>
        </pc:sldMkLst>
      </pc:sldChg>
      <pc:sldChg chg="addSp delSp modSp mod">
        <pc:chgData name="John Gilbert" userId="cd3b0cd7-f9c1-45be-a1d9-4a73a5d8860c" providerId="ADAL" clId="{5046E265-9FFA-4C85-92F7-B7CF7D1DD888}" dt="2025-02-19T16:45:20.340" v="231"/>
        <pc:sldMkLst>
          <pc:docMk/>
          <pc:sldMk cId="2127918044" sldId="431"/>
        </pc:sldMkLst>
      </pc:sldChg>
      <pc:sldChg chg="delSp modSp mod delAnim">
        <pc:chgData name="John Gilbert" userId="cd3b0cd7-f9c1-45be-a1d9-4a73a5d8860c" providerId="ADAL" clId="{5046E265-9FFA-4C85-92F7-B7CF7D1DD888}" dt="2025-02-19T16:42:49.566" v="199" actId="27636"/>
        <pc:sldMkLst>
          <pc:docMk/>
          <pc:sldMk cId="2485918750" sldId="432"/>
        </pc:sldMkLst>
      </pc:sldChg>
      <pc:sldChg chg="modSp">
        <pc:chgData name="John Gilbert" userId="cd3b0cd7-f9c1-45be-a1d9-4a73a5d8860c" providerId="ADAL" clId="{5046E265-9FFA-4C85-92F7-B7CF7D1DD888}" dt="2025-02-19T16:42:49.515" v="198" actId="20577"/>
        <pc:sldMkLst>
          <pc:docMk/>
          <pc:sldMk cId="1642417710" sldId="434"/>
        </pc:sldMkLst>
      </pc:sldChg>
      <pc:sldChg chg="modSp mod modAnim">
        <pc:chgData name="John Gilbert" userId="cd3b0cd7-f9c1-45be-a1d9-4a73a5d8860c" providerId="ADAL" clId="{5046E265-9FFA-4C85-92F7-B7CF7D1DD888}" dt="2025-02-19T16:45:02.045" v="229" actId="1076"/>
        <pc:sldMkLst>
          <pc:docMk/>
          <pc:sldMk cId="1324864423" sldId="436"/>
        </pc:sldMkLst>
      </pc:sldChg>
      <pc:sldChg chg="modSp">
        <pc:chgData name="John Gilbert" userId="cd3b0cd7-f9c1-45be-a1d9-4a73a5d8860c" providerId="ADAL" clId="{5046E265-9FFA-4C85-92F7-B7CF7D1DD888}" dt="2025-02-19T17:01:42.755" v="447" actId="255"/>
        <pc:sldMkLst>
          <pc:docMk/>
          <pc:sldMk cId="1191171162" sldId="437"/>
        </pc:sldMkLst>
      </pc:sldChg>
      <pc:sldChg chg="addSp modSp new mod modAnim">
        <pc:chgData name="John Gilbert" userId="cd3b0cd7-f9c1-45be-a1d9-4a73a5d8860c" providerId="ADAL" clId="{5046E265-9FFA-4C85-92F7-B7CF7D1DD888}" dt="2025-02-19T16:54:06.335" v="346" actId="14100"/>
        <pc:sldMkLst>
          <pc:docMk/>
          <pc:sldMk cId="3974683276" sldId="439"/>
        </pc:sldMkLst>
      </pc:sldChg>
      <pc:sldChg chg="addSp delSp modSp new mod modAnim">
        <pc:chgData name="John Gilbert" userId="cd3b0cd7-f9c1-45be-a1d9-4a73a5d8860c" providerId="ADAL" clId="{5046E265-9FFA-4C85-92F7-B7CF7D1DD888}" dt="2025-02-19T16:59:02.508" v="419" actId="21"/>
        <pc:sldMkLst>
          <pc:docMk/>
          <pc:sldMk cId="1777008736" sldId="440"/>
        </pc:sldMkLst>
      </pc:sldChg>
      <pc:sldChg chg="modSp add del mod">
        <pc:chgData name="John Gilbert" userId="cd3b0cd7-f9c1-45be-a1d9-4a73a5d8860c" providerId="ADAL" clId="{5046E265-9FFA-4C85-92F7-B7CF7D1DD888}" dt="2025-02-19T16:56:08.198" v="350" actId="47"/>
        <pc:sldMkLst>
          <pc:docMk/>
          <pc:sldMk cId="3048928556" sldId="441"/>
        </pc:sldMkLst>
      </pc:sldChg>
      <pc:sldChg chg="addSp delSp modSp new mod">
        <pc:chgData name="John Gilbert" userId="cd3b0cd7-f9c1-45be-a1d9-4a73a5d8860c" providerId="ADAL" clId="{5046E265-9FFA-4C85-92F7-B7CF7D1DD888}" dt="2025-02-19T16:59:22.313" v="422" actId="255"/>
        <pc:sldMkLst>
          <pc:docMk/>
          <pc:sldMk cId="3267427206" sldId="441"/>
        </pc:sldMkLst>
      </pc:sldChg>
    </pc:docChg>
  </pc:docChgLst>
  <pc:docChgLst>
    <pc:chgData name="Becky" userId="S::becky@eski.media::0400a876-98a3-4c62-8d40-42038257a6ad" providerId="AD" clId="Web-{B1FBD435-F5A5-3E02-B9A1-9C03B5D368D1}"/>
    <pc:docChg chg="modSld">
      <pc:chgData name="Becky" userId="S::becky@eski.media::0400a876-98a3-4c62-8d40-42038257a6ad" providerId="AD" clId="Web-{B1FBD435-F5A5-3E02-B9A1-9C03B5D368D1}" dt="2025-09-11T08:13:07.401" v="3" actId="20577"/>
      <pc:docMkLst>
        <pc:docMk/>
      </pc:docMkLst>
      <pc:sldChg chg="modSp">
        <pc:chgData name="Becky" userId="S::becky@eski.media::0400a876-98a3-4c62-8d40-42038257a6ad" providerId="AD" clId="Web-{B1FBD435-F5A5-3E02-B9A1-9C03B5D368D1}" dt="2025-09-11T08:13:07.401" v="3" actId="20577"/>
        <pc:sldMkLst>
          <pc:docMk/>
          <pc:sldMk cId="2098365370" sldId="260"/>
        </pc:sldMkLst>
        <pc:spChg chg="mod">
          <ac:chgData name="Becky" userId="S::becky@eski.media::0400a876-98a3-4c62-8d40-42038257a6ad" providerId="AD" clId="Web-{B1FBD435-F5A5-3E02-B9A1-9C03B5D368D1}" dt="2025-09-11T08:13:07.401" v="3" actId="20577"/>
          <ac:spMkLst>
            <pc:docMk/>
            <pc:sldMk cId="2098365370" sldId="260"/>
            <ac:spMk id="11" creationId="{F3B6C7AC-F0CE-F07A-28C2-5F3C648255C3}"/>
          </ac:spMkLst>
        </pc:spChg>
      </pc:sldChg>
    </pc:docChg>
  </pc:docChgLst>
  <pc:docChgLst>
    <pc:chgData name="Lola Bell" userId="35829591-d54e-45a8-96eb-55b1106d1785" providerId="ADAL" clId="{DD8D23B8-4D47-4C1C-8C33-B2BFADEB8FD9}"/>
    <pc:docChg chg="undo custSel addSld delSld modSld sldOrd">
      <pc:chgData name="Lola Bell" userId="35829591-d54e-45a8-96eb-55b1106d1785" providerId="ADAL" clId="{DD8D23B8-4D47-4C1C-8C33-B2BFADEB8FD9}" dt="2025-02-20T10:06:18.160" v="1934" actId="1076"/>
      <pc:docMkLst>
        <pc:docMk/>
      </pc:docMkLst>
      <pc:sldChg chg="modAnim">
        <pc:chgData name="Lola Bell" userId="35829591-d54e-45a8-96eb-55b1106d1785" providerId="ADAL" clId="{DD8D23B8-4D47-4C1C-8C33-B2BFADEB8FD9}" dt="2025-02-19T11:06:43.532" v="1189"/>
        <pc:sldMkLst>
          <pc:docMk/>
          <pc:sldMk cId="785032640" sldId="256"/>
        </pc:sldMkLst>
      </pc:sldChg>
      <pc:sldChg chg="modSp mod">
        <pc:chgData name="Lola Bell" userId="35829591-d54e-45a8-96eb-55b1106d1785" providerId="ADAL" clId="{DD8D23B8-4D47-4C1C-8C33-B2BFADEB8FD9}" dt="2025-02-18T11:17:22.991" v="326" actId="20577"/>
        <pc:sldMkLst>
          <pc:docMk/>
          <pc:sldMk cId="4103523710" sldId="257"/>
        </pc:sldMkLst>
      </pc:sldChg>
      <pc:sldChg chg="addSp delSp modSp mod addAnim delAnim modAnim">
        <pc:chgData name="Lola Bell" userId="35829591-d54e-45a8-96eb-55b1106d1785" providerId="ADAL" clId="{DD8D23B8-4D47-4C1C-8C33-B2BFADEB8FD9}" dt="2025-02-19T14:22:57.290" v="1793"/>
        <pc:sldMkLst>
          <pc:docMk/>
          <pc:sldMk cId="2212941211" sldId="258"/>
        </pc:sldMkLst>
      </pc:sldChg>
      <pc:sldChg chg="modAnim">
        <pc:chgData name="Lola Bell" userId="35829591-d54e-45a8-96eb-55b1106d1785" providerId="ADAL" clId="{DD8D23B8-4D47-4C1C-8C33-B2BFADEB8FD9}" dt="2025-02-18T15:03:39.077" v="471"/>
        <pc:sldMkLst>
          <pc:docMk/>
          <pc:sldMk cId="2098365370" sldId="260"/>
        </pc:sldMkLst>
      </pc:sldChg>
      <pc:sldChg chg="modAnim">
        <pc:chgData name="Lola Bell" userId="35829591-d54e-45a8-96eb-55b1106d1785" providerId="ADAL" clId="{DD8D23B8-4D47-4C1C-8C33-B2BFADEB8FD9}" dt="2025-02-19T11:23:07.539" v="1265"/>
        <pc:sldMkLst>
          <pc:docMk/>
          <pc:sldMk cId="565561033" sldId="262"/>
        </pc:sldMkLst>
      </pc:sldChg>
      <pc:sldChg chg="addSp delSp modSp mod modAnim">
        <pc:chgData name="Lola Bell" userId="35829591-d54e-45a8-96eb-55b1106d1785" providerId="ADAL" clId="{DD8D23B8-4D47-4C1C-8C33-B2BFADEB8FD9}" dt="2025-02-19T16:13:38.551" v="1917" actId="255"/>
        <pc:sldMkLst>
          <pc:docMk/>
          <pc:sldMk cId="4122109886" sldId="265"/>
        </pc:sldMkLst>
      </pc:sldChg>
      <pc:sldChg chg="modSp add del modAnim">
        <pc:chgData name="Lola Bell" userId="35829591-d54e-45a8-96eb-55b1106d1785" providerId="ADAL" clId="{DD8D23B8-4D47-4C1C-8C33-B2BFADEB8FD9}" dt="2025-02-19T10:57:16.461" v="1130" actId="47"/>
        <pc:sldMkLst>
          <pc:docMk/>
          <pc:sldMk cId="3880355893" sldId="266"/>
        </pc:sldMkLst>
      </pc:sldChg>
      <pc:sldChg chg="modAnim">
        <pc:chgData name="Lola Bell" userId="35829591-d54e-45a8-96eb-55b1106d1785" providerId="ADAL" clId="{DD8D23B8-4D47-4C1C-8C33-B2BFADEB8FD9}" dt="2025-02-19T11:04:18.727" v="1183"/>
        <pc:sldMkLst>
          <pc:docMk/>
          <pc:sldMk cId="3372515547" sldId="267"/>
        </pc:sldMkLst>
      </pc:sldChg>
      <pc:sldChg chg="modAnim">
        <pc:chgData name="Lola Bell" userId="35829591-d54e-45a8-96eb-55b1106d1785" providerId="ADAL" clId="{DD8D23B8-4D47-4C1C-8C33-B2BFADEB8FD9}" dt="2025-02-19T14:02:30.056" v="1467"/>
        <pc:sldMkLst>
          <pc:docMk/>
          <pc:sldMk cId="3971737698" sldId="268"/>
        </pc:sldMkLst>
      </pc:sldChg>
      <pc:sldChg chg="modSp mod">
        <pc:chgData name="Lola Bell" userId="35829591-d54e-45a8-96eb-55b1106d1785" providerId="ADAL" clId="{DD8D23B8-4D47-4C1C-8C33-B2BFADEB8FD9}" dt="2025-02-19T16:12:06.848" v="1913" actId="207"/>
        <pc:sldMkLst>
          <pc:docMk/>
          <pc:sldMk cId="1744913748" sldId="269"/>
        </pc:sldMkLst>
      </pc:sldChg>
      <pc:sldChg chg="modSp mod">
        <pc:chgData name="Lola Bell" userId="35829591-d54e-45a8-96eb-55b1106d1785" providerId="ADAL" clId="{DD8D23B8-4D47-4C1C-8C33-B2BFADEB8FD9}" dt="2025-02-18T11:35:26.831" v="329" actId="1036"/>
        <pc:sldMkLst>
          <pc:docMk/>
          <pc:sldMk cId="3980912830" sldId="272"/>
        </pc:sldMkLst>
      </pc:sldChg>
      <pc:sldChg chg="modAnim">
        <pc:chgData name="Lola Bell" userId="35829591-d54e-45a8-96eb-55b1106d1785" providerId="ADAL" clId="{DD8D23B8-4D47-4C1C-8C33-B2BFADEB8FD9}" dt="2025-02-19T14:37:01.665" v="1853"/>
        <pc:sldMkLst>
          <pc:docMk/>
          <pc:sldMk cId="2553649771" sldId="273"/>
        </pc:sldMkLst>
      </pc:sldChg>
      <pc:sldChg chg="addSp delSp modSp del mod delAnim">
        <pc:chgData name="Lola Bell" userId="35829591-d54e-45a8-96eb-55b1106d1785" providerId="ADAL" clId="{DD8D23B8-4D47-4C1C-8C33-B2BFADEB8FD9}" dt="2025-02-18T14:42:53.880" v="391" actId="47"/>
        <pc:sldMkLst>
          <pc:docMk/>
          <pc:sldMk cId="1243256287" sldId="276"/>
        </pc:sldMkLst>
      </pc:sldChg>
      <pc:sldChg chg="modSp mod modAnim">
        <pc:chgData name="Lola Bell" userId="35829591-d54e-45a8-96eb-55b1106d1785" providerId="ADAL" clId="{DD8D23B8-4D47-4C1C-8C33-B2BFADEB8FD9}" dt="2025-02-19T17:09:37.794" v="1923" actId="27636"/>
        <pc:sldMkLst>
          <pc:docMk/>
          <pc:sldMk cId="4279396629" sldId="281"/>
        </pc:sldMkLst>
      </pc:sldChg>
      <pc:sldChg chg="modSp mod modAnim">
        <pc:chgData name="Lola Bell" userId="35829591-d54e-45a8-96eb-55b1106d1785" providerId="ADAL" clId="{DD8D23B8-4D47-4C1C-8C33-B2BFADEB8FD9}" dt="2025-02-19T17:09:37.785" v="1922" actId="27636"/>
        <pc:sldMkLst>
          <pc:docMk/>
          <pc:sldMk cId="1385410968" sldId="282"/>
        </pc:sldMkLst>
      </pc:sldChg>
      <pc:sldChg chg="addSp modSp mod modAnim">
        <pc:chgData name="Lola Bell" userId="35829591-d54e-45a8-96eb-55b1106d1785" providerId="ADAL" clId="{DD8D23B8-4D47-4C1C-8C33-B2BFADEB8FD9}" dt="2025-02-19T17:10:36.471" v="1932" actId="1076"/>
        <pc:sldMkLst>
          <pc:docMk/>
          <pc:sldMk cId="4145847292" sldId="283"/>
        </pc:sldMkLst>
      </pc:sldChg>
      <pc:sldChg chg="addSp delSp modSp mod delAnim modAnim">
        <pc:chgData name="Lola Bell" userId="35829591-d54e-45a8-96eb-55b1106d1785" providerId="ADAL" clId="{DD8D23B8-4D47-4C1C-8C33-B2BFADEB8FD9}" dt="2025-02-19T11:55:53.941" v="1368"/>
        <pc:sldMkLst>
          <pc:docMk/>
          <pc:sldMk cId="1698804840" sldId="284"/>
        </pc:sldMkLst>
      </pc:sldChg>
      <pc:sldChg chg="addSp delSp mod addAnim delAnim modAnim">
        <pc:chgData name="Lola Bell" userId="35829591-d54e-45a8-96eb-55b1106d1785" providerId="ADAL" clId="{DD8D23B8-4D47-4C1C-8C33-B2BFADEB8FD9}" dt="2025-02-19T11:20:58.025" v="1252"/>
        <pc:sldMkLst>
          <pc:docMk/>
          <pc:sldMk cId="1986863618" sldId="285"/>
        </pc:sldMkLst>
      </pc:sldChg>
      <pc:sldChg chg="addSp modSp mod modAnim">
        <pc:chgData name="Lola Bell" userId="35829591-d54e-45a8-96eb-55b1106d1785" providerId="ADAL" clId="{DD8D23B8-4D47-4C1C-8C33-B2BFADEB8FD9}" dt="2025-02-19T14:28:12.168" v="1803" actId="207"/>
        <pc:sldMkLst>
          <pc:docMk/>
          <pc:sldMk cId="3881334308" sldId="287"/>
        </pc:sldMkLst>
      </pc:sldChg>
      <pc:sldChg chg="modAnim">
        <pc:chgData name="Lola Bell" userId="35829591-d54e-45a8-96eb-55b1106d1785" providerId="ADAL" clId="{DD8D23B8-4D47-4C1C-8C33-B2BFADEB8FD9}" dt="2025-02-18T16:21:18.374" v="676"/>
        <pc:sldMkLst>
          <pc:docMk/>
          <pc:sldMk cId="1397472084" sldId="291"/>
        </pc:sldMkLst>
      </pc:sldChg>
      <pc:sldChg chg="del">
        <pc:chgData name="Lola Bell" userId="35829591-d54e-45a8-96eb-55b1106d1785" providerId="ADAL" clId="{DD8D23B8-4D47-4C1C-8C33-B2BFADEB8FD9}" dt="2025-02-19T09:50:24.891" v="754" actId="47"/>
        <pc:sldMkLst>
          <pc:docMk/>
          <pc:sldMk cId="749310943" sldId="408"/>
        </pc:sldMkLst>
      </pc:sldChg>
      <pc:sldChg chg="del">
        <pc:chgData name="Lola Bell" userId="35829591-d54e-45a8-96eb-55b1106d1785" providerId="ADAL" clId="{DD8D23B8-4D47-4C1C-8C33-B2BFADEB8FD9}" dt="2025-02-19T09:50:26.283" v="755" actId="47"/>
        <pc:sldMkLst>
          <pc:docMk/>
          <pc:sldMk cId="3832784971" sldId="409"/>
        </pc:sldMkLst>
      </pc:sldChg>
      <pc:sldChg chg="addSp delSp modSp mod delAnim modAnim">
        <pc:chgData name="Lola Bell" userId="35829591-d54e-45a8-96eb-55b1106d1785" providerId="ADAL" clId="{DD8D23B8-4D47-4C1C-8C33-B2BFADEB8FD9}" dt="2025-02-19T16:13:50.403" v="1919" actId="1076"/>
        <pc:sldMkLst>
          <pc:docMk/>
          <pc:sldMk cId="3151363294" sldId="411"/>
        </pc:sldMkLst>
      </pc:sldChg>
      <pc:sldChg chg="modAnim">
        <pc:chgData name="Lola Bell" userId="35829591-d54e-45a8-96eb-55b1106d1785" providerId="ADAL" clId="{DD8D23B8-4D47-4C1C-8C33-B2BFADEB8FD9}" dt="2025-02-18T15:05:03.502" v="476"/>
        <pc:sldMkLst>
          <pc:docMk/>
          <pc:sldMk cId="3957860608" sldId="416"/>
        </pc:sldMkLst>
      </pc:sldChg>
      <pc:sldChg chg="addSp delSp modSp mod addAnim delAnim modAnim">
        <pc:chgData name="Lola Bell" userId="35829591-d54e-45a8-96eb-55b1106d1785" providerId="ADAL" clId="{DD8D23B8-4D47-4C1C-8C33-B2BFADEB8FD9}" dt="2025-02-19T14:32:35.069" v="1851"/>
        <pc:sldMkLst>
          <pc:docMk/>
          <pc:sldMk cId="3827200335" sldId="421"/>
        </pc:sldMkLst>
      </pc:sldChg>
      <pc:sldChg chg="modAnim">
        <pc:chgData name="Lola Bell" userId="35829591-d54e-45a8-96eb-55b1106d1785" providerId="ADAL" clId="{DD8D23B8-4D47-4C1C-8C33-B2BFADEB8FD9}" dt="2025-02-19T14:55:02.008" v="1909"/>
        <pc:sldMkLst>
          <pc:docMk/>
          <pc:sldMk cId="874462005" sldId="423"/>
        </pc:sldMkLst>
      </pc:sldChg>
      <pc:sldChg chg="modAnim">
        <pc:chgData name="Lola Bell" userId="35829591-d54e-45a8-96eb-55b1106d1785" providerId="ADAL" clId="{DD8D23B8-4D47-4C1C-8C33-B2BFADEB8FD9}" dt="2025-02-18T16:06:02.853" v="576"/>
        <pc:sldMkLst>
          <pc:docMk/>
          <pc:sldMk cId="1695964859" sldId="424"/>
        </pc:sldMkLst>
      </pc:sldChg>
      <pc:sldChg chg="modAnim">
        <pc:chgData name="Lola Bell" userId="35829591-d54e-45a8-96eb-55b1106d1785" providerId="ADAL" clId="{DD8D23B8-4D47-4C1C-8C33-B2BFADEB8FD9}" dt="2025-02-19T11:43:18.584" v="1296"/>
        <pc:sldMkLst>
          <pc:docMk/>
          <pc:sldMk cId="1489324642" sldId="425"/>
        </pc:sldMkLst>
      </pc:sldChg>
      <pc:sldChg chg="addSp delSp modSp mod modAnim">
        <pc:chgData name="Lola Bell" userId="35829591-d54e-45a8-96eb-55b1106d1785" providerId="ADAL" clId="{DD8D23B8-4D47-4C1C-8C33-B2BFADEB8FD9}" dt="2025-02-19T14:14:58.787" v="1557" actId="113"/>
        <pc:sldMkLst>
          <pc:docMk/>
          <pc:sldMk cId="428585818" sldId="426"/>
        </pc:sldMkLst>
      </pc:sldChg>
      <pc:sldChg chg="addSp delSp modSp mod modAnim">
        <pc:chgData name="Lola Bell" userId="35829591-d54e-45a8-96eb-55b1106d1785" providerId="ADAL" clId="{DD8D23B8-4D47-4C1C-8C33-B2BFADEB8FD9}" dt="2025-02-20T10:06:18.160" v="1934" actId="1076"/>
        <pc:sldMkLst>
          <pc:docMk/>
          <pc:sldMk cId="1357192465" sldId="427"/>
        </pc:sldMkLst>
      </pc:sldChg>
      <pc:sldChg chg="addSp modSp mod modAnim">
        <pc:chgData name="Lola Bell" userId="35829591-d54e-45a8-96eb-55b1106d1785" providerId="ADAL" clId="{DD8D23B8-4D47-4C1C-8C33-B2BFADEB8FD9}" dt="2025-02-19T14:10:40.333" v="1507"/>
        <pc:sldMkLst>
          <pc:docMk/>
          <pc:sldMk cId="3887930288" sldId="428"/>
        </pc:sldMkLst>
      </pc:sldChg>
      <pc:sldChg chg="addSp delSp modSp mod addAnim delAnim modAnim">
        <pc:chgData name="Lola Bell" userId="35829591-d54e-45a8-96eb-55b1106d1785" providerId="ADAL" clId="{DD8D23B8-4D47-4C1C-8C33-B2BFADEB8FD9}" dt="2025-02-19T14:15:15.067" v="1558" actId="1076"/>
        <pc:sldMkLst>
          <pc:docMk/>
          <pc:sldMk cId="3296626326" sldId="430"/>
        </pc:sldMkLst>
      </pc:sldChg>
      <pc:sldChg chg="addSp modSp modAnim">
        <pc:chgData name="Lola Bell" userId="35829591-d54e-45a8-96eb-55b1106d1785" providerId="ADAL" clId="{DD8D23B8-4D47-4C1C-8C33-B2BFADEB8FD9}" dt="2025-02-19T15:00:14.939" v="1910"/>
        <pc:sldMkLst>
          <pc:docMk/>
          <pc:sldMk cId="2127918044" sldId="431"/>
        </pc:sldMkLst>
      </pc:sldChg>
      <pc:sldChg chg="modSp mod modAnim">
        <pc:chgData name="Lola Bell" userId="35829591-d54e-45a8-96eb-55b1106d1785" providerId="ADAL" clId="{DD8D23B8-4D47-4C1C-8C33-B2BFADEB8FD9}" dt="2025-02-19T17:09:37.818" v="1924" actId="27636"/>
        <pc:sldMkLst>
          <pc:docMk/>
          <pc:sldMk cId="2485918750" sldId="432"/>
        </pc:sldMkLst>
      </pc:sldChg>
      <pc:sldChg chg="modSp mod modAnim">
        <pc:chgData name="Lola Bell" userId="35829591-d54e-45a8-96eb-55b1106d1785" providerId="ADAL" clId="{DD8D23B8-4D47-4C1C-8C33-B2BFADEB8FD9}" dt="2025-02-19T11:16:25.019" v="1240"/>
        <pc:sldMkLst>
          <pc:docMk/>
          <pc:sldMk cId="1622291936" sldId="433"/>
        </pc:sldMkLst>
      </pc:sldChg>
      <pc:sldChg chg="modAnim">
        <pc:chgData name="Lola Bell" userId="35829591-d54e-45a8-96eb-55b1106d1785" providerId="ADAL" clId="{DD8D23B8-4D47-4C1C-8C33-B2BFADEB8FD9}" dt="2025-02-19T11:07:54.112" v="1195"/>
        <pc:sldMkLst>
          <pc:docMk/>
          <pc:sldMk cId="1642417710" sldId="434"/>
        </pc:sldMkLst>
      </pc:sldChg>
      <pc:sldChg chg="addSp modSp modAnim">
        <pc:chgData name="Lola Bell" userId="35829591-d54e-45a8-96eb-55b1106d1785" providerId="ADAL" clId="{DD8D23B8-4D47-4C1C-8C33-B2BFADEB8FD9}" dt="2025-02-19T15:00:18.805" v="1911"/>
        <pc:sldMkLst>
          <pc:docMk/>
          <pc:sldMk cId="1324864423" sldId="436"/>
        </pc:sldMkLst>
      </pc:sldChg>
      <pc:sldChg chg="addSp delSp modSp add mod setBg delAnim modAnim">
        <pc:chgData name="Lola Bell" userId="35829591-d54e-45a8-96eb-55b1106d1785" providerId="ADAL" clId="{DD8D23B8-4D47-4C1C-8C33-B2BFADEB8FD9}" dt="2025-02-19T17:18:49.270" v="1933" actId="1076"/>
        <pc:sldMkLst>
          <pc:docMk/>
          <pc:sldMk cId="1191171162" sldId="437"/>
        </pc:sldMkLst>
      </pc:sldChg>
      <pc:sldChg chg="addSp delSp modSp add del mod setBg delAnim">
        <pc:chgData name="Lola Bell" userId="35829591-d54e-45a8-96eb-55b1106d1785" providerId="ADAL" clId="{DD8D23B8-4D47-4C1C-8C33-B2BFADEB8FD9}" dt="2025-02-17T16:10:39.925" v="236" actId="47"/>
        <pc:sldMkLst>
          <pc:docMk/>
          <pc:sldMk cId="3044192" sldId="438"/>
        </pc:sldMkLst>
      </pc:sldChg>
      <pc:sldChg chg="add del">
        <pc:chgData name="Lola Bell" userId="35829591-d54e-45a8-96eb-55b1106d1785" providerId="ADAL" clId="{DD8D23B8-4D47-4C1C-8C33-B2BFADEB8FD9}" dt="2025-02-18T14:46:59.903" v="462" actId="47"/>
        <pc:sldMkLst>
          <pc:docMk/>
          <pc:sldMk cId="2184033214" sldId="438"/>
        </pc:sldMkLst>
      </pc:sldChg>
      <pc:sldChg chg="addSp delSp modSp new mod ord modAnim">
        <pc:chgData name="Lola Bell" userId="35829591-d54e-45a8-96eb-55b1106d1785" providerId="ADAL" clId="{DD8D23B8-4D47-4C1C-8C33-B2BFADEB8FD9}" dt="2025-02-19T16:16:20.088" v="1920" actId="1076"/>
        <pc:sldMkLst>
          <pc:docMk/>
          <pc:sldMk cId="3652330125" sldId="438"/>
        </pc:sldMkLst>
      </pc:sldChg>
      <pc:sldChg chg="add del">
        <pc:chgData name="Lola Bell" userId="35829591-d54e-45a8-96eb-55b1106d1785" providerId="ADAL" clId="{DD8D23B8-4D47-4C1C-8C33-B2BFADEB8FD9}" dt="2025-02-19T10:35:02.661" v="994" actId="47"/>
        <pc:sldMkLst>
          <pc:docMk/>
          <pc:sldMk cId="1674061306" sldId="441"/>
        </pc:sldMkLst>
      </pc:sldChg>
      <pc:sldChg chg="add del">
        <pc:chgData name="Lola Bell" userId="35829591-d54e-45a8-96eb-55b1106d1785" providerId="ADAL" clId="{DD8D23B8-4D47-4C1C-8C33-B2BFADEB8FD9}" dt="2025-02-19T11:55:33.894" v="1366" actId="47"/>
        <pc:sldMkLst>
          <pc:docMk/>
          <pc:sldMk cId="2434514941" sldId="441"/>
        </pc:sldMkLst>
      </pc:sldChg>
    </pc:docChg>
  </pc:docChgLst>
  <pc:docChgLst>
    <pc:chgData name="Becky" userId="S::becky@eski.media::0400a876-98a3-4c62-8d40-42038257a6ad" providerId="AD" clId="Web-{177CD936-EDD2-619C-E1E7-56A7BA455A96}"/>
    <pc:docChg chg="modSld">
      <pc:chgData name="Becky" userId="S::becky@eski.media::0400a876-98a3-4c62-8d40-42038257a6ad" providerId="AD" clId="Web-{177CD936-EDD2-619C-E1E7-56A7BA455A96}" dt="2025-07-22T10:51:21.090" v="0"/>
      <pc:docMkLst>
        <pc:docMk/>
      </pc:docMkLst>
      <pc:sldChg chg="mod modShow">
        <pc:chgData name="Becky" userId="S::becky@eski.media::0400a876-98a3-4c62-8d40-42038257a6ad" providerId="AD" clId="Web-{177CD936-EDD2-619C-E1E7-56A7BA455A96}" dt="2025-07-22T10:51:21.090" v="0"/>
        <pc:sldMkLst>
          <pc:docMk/>
          <pc:sldMk cId="1744913748" sldId="269"/>
        </pc:sldMkLst>
      </pc:sldChg>
    </pc:docChg>
  </pc:docChgLst>
  <pc:docChgLst>
    <pc:chgData name="Lola Bell" userId="35829591-d54e-45a8-96eb-55b1106d1785" providerId="ADAL" clId="{2DF77F69-F6B7-4CC7-905F-075898545E76}"/>
    <pc:docChg chg="modSld">
      <pc:chgData name="Lola Bell" userId="35829591-d54e-45a8-96eb-55b1106d1785" providerId="ADAL" clId="{2DF77F69-F6B7-4CC7-905F-075898545E76}" dt="2025-03-20T13:45:52.309" v="0" actId="1076"/>
      <pc:docMkLst>
        <pc:docMk/>
      </pc:docMkLst>
      <pc:sldChg chg="modSp mod">
        <pc:chgData name="Lola Bell" userId="35829591-d54e-45a8-96eb-55b1106d1785" providerId="ADAL" clId="{2DF77F69-F6B7-4CC7-905F-075898545E76}" dt="2025-03-20T13:45:52.309" v="0" actId="1076"/>
        <pc:sldMkLst>
          <pc:docMk/>
          <pc:sldMk cId="3296626326" sldId="430"/>
        </pc:sldMkLst>
      </pc:sldChg>
    </pc:docChg>
  </pc:docChgLst>
  <pc:docChgLst>
    <pc:chgData name="Becky" userId="0400a876-98a3-4c62-8d40-42038257a6ad" providerId="ADAL" clId="{C99C9FF7-82C2-4543-9D3B-1F5095924000}"/>
    <pc:docChg chg="undo custSel addSld modSld">
      <pc:chgData name="Becky" userId="0400a876-98a3-4c62-8d40-42038257a6ad" providerId="ADAL" clId="{C99C9FF7-82C2-4543-9D3B-1F5095924000}" dt="2025-08-19T13:36:58.031" v="1462" actId="20577"/>
      <pc:docMkLst>
        <pc:docMk/>
      </pc:docMkLst>
      <pc:sldChg chg="modSp mod">
        <pc:chgData name="Becky" userId="0400a876-98a3-4c62-8d40-42038257a6ad" providerId="ADAL" clId="{C99C9FF7-82C2-4543-9D3B-1F5095924000}" dt="2025-08-05T09:05:32.942" v="50" actId="1076"/>
        <pc:sldMkLst>
          <pc:docMk/>
          <pc:sldMk cId="785032640" sldId="256"/>
        </pc:sldMkLst>
      </pc:sldChg>
      <pc:sldChg chg="modSp mod">
        <pc:chgData name="Becky" userId="0400a876-98a3-4c62-8d40-42038257a6ad" providerId="ADAL" clId="{C99C9FF7-82C2-4543-9D3B-1F5095924000}" dt="2025-08-05T09:16:48.696" v="150" actId="20577"/>
        <pc:sldMkLst>
          <pc:docMk/>
          <pc:sldMk cId="4103523710" sldId="257"/>
        </pc:sldMkLst>
      </pc:sldChg>
      <pc:sldChg chg="modSp mod">
        <pc:chgData name="Becky" userId="0400a876-98a3-4c62-8d40-42038257a6ad" providerId="ADAL" clId="{C99C9FF7-82C2-4543-9D3B-1F5095924000}" dt="2025-08-05T09:18:03.798" v="161" actId="1076"/>
        <pc:sldMkLst>
          <pc:docMk/>
          <pc:sldMk cId="2212941211" sldId="258"/>
        </pc:sldMkLst>
      </pc:sldChg>
      <pc:sldChg chg="modSp mod">
        <pc:chgData name="Becky" userId="0400a876-98a3-4c62-8d40-42038257a6ad" providerId="ADAL" clId="{C99C9FF7-82C2-4543-9D3B-1F5095924000}" dt="2025-08-19T13:18:05.960" v="1374" actId="255"/>
        <pc:sldMkLst>
          <pc:docMk/>
          <pc:sldMk cId="2098365370" sldId="260"/>
        </pc:sldMkLst>
        <pc:spChg chg="mod">
          <ac:chgData name="Becky" userId="0400a876-98a3-4c62-8d40-42038257a6ad" providerId="ADAL" clId="{C99C9FF7-82C2-4543-9D3B-1F5095924000}" dt="2025-08-19T13:18:05.960" v="1374" actId="255"/>
          <ac:spMkLst>
            <pc:docMk/>
            <pc:sldMk cId="2098365370" sldId="260"/>
            <ac:spMk id="6" creationId="{AB7AB2EE-C705-F259-61A1-3D9FA292E9F3}"/>
          </ac:spMkLst>
        </pc:spChg>
      </pc:sldChg>
      <pc:sldChg chg="modSp mod modAnim">
        <pc:chgData name="Becky" userId="0400a876-98a3-4c62-8d40-42038257a6ad" providerId="ADAL" clId="{C99C9FF7-82C2-4543-9D3B-1F5095924000}" dt="2025-08-19T13:30:23.975" v="1399" actId="20577"/>
        <pc:sldMkLst>
          <pc:docMk/>
          <pc:sldMk cId="565561033" sldId="262"/>
        </pc:sldMkLst>
        <pc:spChg chg="mod">
          <ac:chgData name="Becky" userId="0400a876-98a3-4c62-8d40-42038257a6ad" providerId="ADAL" clId="{C99C9FF7-82C2-4543-9D3B-1F5095924000}" dt="2025-08-19T13:30:23.975" v="1399" actId="20577"/>
          <ac:spMkLst>
            <pc:docMk/>
            <pc:sldMk cId="565561033" sldId="262"/>
            <ac:spMk id="4" creationId="{1E5A3312-A809-28A0-0DB8-90BAFBEEB912}"/>
          </ac:spMkLst>
        </pc:spChg>
      </pc:sldChg>
      <pc:sldChg chg="modSp mod">
        <pc:chgData name="Becky" userId="0400a876-98a3-4c62-8d40-42038257a6ad" providerId="ADAL" clId="{C99C9FF7-82C2-4543-9D3B-1F5095924000}" dt="2025-08-05T10:11:17.086" v="907" actId="255"/>
        <pc:sldMkLst>
          <pc:docMk/>
          <pc:sldMk cId="4122109886" sldId="265"/>
        </pc:sldMkLst>
      </pc:sldChg>
      <pc:sldChg chg="modSp mod">
        <pc:chgData name="Becky" userId="0400a876-98a3-4c62-8d40-42038257a6ad" providerId="ADAL" clId="{C99C9FF7-82C2-4543-9D3B-1F5095924000}" dt="2025-08-05T10:24:26.681" v="1111" actId="14100"/>
        <pc:sldMkLst>
          <pc:docMk/>
          <pc:sldMk cId="3372515547" sldId="267"/>
        </pc:sldMkLst>
      </pc:sldChg>
      <pc:sldChg chg="modSp mod">
        <pc:chgData name="Becky" userId="0400a876-98a3-4c62-8d40-42038257a6ad" providerId="ADAL" clId="{C99C9FF7-82C2-4543-9D3B-1F5095924000}" dt="2025-08-05T10:41:56.223" v="1370" actId="255"/>
        <pc:sldMkLst>
          <pc:docMk/>
          <pc:sldMk cId="3971737698" sldId="268"/>
        </pc:sldMkLst>
      </pc:sldChg>
      <pc:sldChg chg="modSp mod">
        <pc:chgData name="Becky" userId="0400a876-98a3-4c62-8d40-42038257a6ad" providerId="ADAL" clId="{C99C9FF7-82C2-4543-9D3B-1F5095924000}" dt="2025-08-05T10:42:18.240" v="1372" actId="27636"/>
        <pc:sldMkLst>
          <pc:docMk/>
          <pc:sldMk cId="1744913748" sldId="269"/>
        </pc:sldMkLst>
      </pc:sldChg>
      <pc:sldChg chg="modSp mod">
        <pc:chgData name="Becky" userId="0400a876-98a3-4c62-8d40-42038257a6ad" providerId="ADAL" clId="{C99C9FF7-82C2-4543-9D3B-1F5095924000}" dt="2025-08-05T09:18:58.675" v="201" actId="14100"/>
        <pc:sldMkLst>
          <pc:docMk/>
          <pc:sldMk cId="3980912830" sldId="272"/>
        </pc:sldMkLst>
      </pc:sldChg>
      <pc:sldChg chg="modSp mod">
        <pc:chgData name="Becky" userId="0400a876-98a3-4c62-8d40-42038257a6ad" providerId="ADAL" clId="{C99C9FF7-82C2-4543-9D3B-1F5095924000}" dt="2025-08-05T10:18:44.342" v="1034" actId="1076"/>
        <pc:sldMkLst>
          <pc:docMk/>
          <pc:sldMk cId="2553649771" sldId="273"/>
        </pc:sldMkLst>
      </pc:sldChg>
      <pc:sldChg chg="modSp mod">
        <pc:chgData name="Becky" userId="0400a876-98a3-4c62-8d40-42038257a6ad" providerId="ADAL" clId="{C99C9FF7-82C2-4543-9D3B-1F5095924000}" dt="2025-08-05T10:17:12.514" v="1022" actId="113"/>
        <pc:sldMkLst>
          <pc:docMk/>
          <pc:sldMk cId="4279396629" sldId="281"/>
        </pc:sldMkLst>
      </pc:sldChg>
      <pc:sldChg chg="modSp mod">
        <pc:chgData name="Becky" userId="0400a876-98a3-4c62-8d40-42038257a6ad" providerId="ADAL" clId="{C99C9FF7-82C2-4543-9D3B-1F5095924000}" dt="2025-08-05T10:11:46.477" v="919" actId="27636"/>
        <pc:sldMkLst>
          <pc:docMk/>
          <pc:sldMk cId="1385410968" sldId="282"/>
        </pc:sldMkLst>
      </pc:sldChg>
      <pc:sldChg chg="modSp mod">
        <pc:chgData name="Becky" userId="0400a876-98a3-4c62-8d40-42038257a6ad" providerId="ADAL" clId="{C99C9FF7-82C2-4543-9D3B-1F5095924000}" dt="2025-08-19T13:36:58.031" v="1462" actId="20577"/>
        <pc:sldMkLst>
          <pc:docMk/>
          <pc:sldMk cId="4145847292" sldId="283"/>
        </pc:sldMkLst>
        <pc:spChg chg="mod">
          <ac:chgData name="Becky" userId="0400a876-98a3-4c62-8d40-42038257a6ad" providerId="ADAL" clId="{C99C9FF7-82C2-4543-9D3B-1F5095924000}" dt="2025-08-19T13:36:58.031" v="1462" actId="20577"/>
          <ac:spMkLst>
            <pc:docMk/>
            <pc:sldMk cId="4145847292" sldId="283"/>
            <ac:spMk id="3" creationId="{27AC41E0-F710-1E7A-CAD5-5FD80B5887FB}"/>
          </ac:spMkLst>
        </pc:spChg>
      </pc:sldChg>
      <pc:sldChg chg="modSp mod">
        <pc:chgData name="Becky" userId="0400a876-98a3-4c62-8d40-42038257a6ad" providerId="ADAL" clId="{C99C9FF7-82C2-4543-9D3B-1F5095924000}" dt="2025-08-05T10:13:49.194" v="985" actId="1076"/>
        <pc:sldMkLst>
          <pc:docMk/>
          <pc:sldMk cId="1698804840" sldId="284"/>
        </pc:sldMkLst>
      </pc:sldChg>
      <pc:sldChg chg="modSp mod">
        <pc:chgData name="Becky" userId="0400a876-98a3-4c62-8d40-42038257a6ad" providerId="ADAL" clId="{C99C9FF7-82C2-4543-9D3B-1F5095924000}" dt="2025-08-19T13:34:51.340" v="1454" actId="20577"/>
        <pc:sldMkLst>
          <pc:docMk/>
          <pc:sldMk cId="1986863618" sldId="285"/>
        </pc:sldMkLst>
        <pc:spChg chg="mod">
          <ac:chgData name="Becky" userId="0400a876-98a3-4c62-8d40-42038257a6ad" providerId="ADAL" clId="{C99C9FF7-82C2-4543-9D3B-1F5095924000}" dt="2025-08-19T13:34:51.340" v="1454" actId="20577"/>
          <ac:spMkLst>
            <pc:docMk/>
            <pc:sldMk cId="1986863618" sldId="285"/>
            <ac:spMk id="3" creationId="{D9B71755-682A-AA52-E7DE-65EE2C82C3E7}"/>
          </ac:spMkLst>
        </pc:spChg>
      </pc:sldChg>
      <pc:sldChg chg="delSp modSp mod">
        <pc:chgData name="Becky" userId="0400a876-98a3-4c62-8d40-42038257a6ad" providerId="ADAL" clId="{C99C9FF7-82C2-4543-9D3B-1F5095924000}" dt="2025-08-05T09:48:30.822" v="465" actId="20577"/>
        <pc:sldMkLst>
          <pc:docMk/>
          <pc:sldMk cId="3881334308" sldId="287"/>
        </pc:sldMkLst>
      </pc:sldChg>
      <pc:sldChg chg="modSp mod">
        <pc:chgData name="Becky" userId="0400a876-98a3-4c62-8d40-42038257a6ad" providerId="ADAL" clId="{C99C9FF7-82C2-4543-9D3B-1F5095924000}" dt="2025-08-19T13:20:22.662" v="1377" actId="255"/>
        <pc:sldMkLst>
          <pc:docMk/>
          <pc:sldMk cId="3957860608" sldId="416"/>
        </pc:sldMkLst>
        <pc:spChg chg="mod">
          <ac:chgData name="Becky" userId="0400a876-98a3-4c62-8d40-42038257a6ad" providerId="ADAL" clId="{C99C9FF7-82C2-4543-9D3B-1F5095924000}" dt="2025-08-19T13:20:22.662" v="1377" actId="255"/>
          <ac:spMkLst>
            <pc:docMk/>
            <pc:sldMk cId="3957860608" sldId="416"/>
            <ac:spMk id="5" creationId="{BDAFC40A-FBE2-8D90-8DD8-36887816980F}"/>
          </ac:spMkLst>
        </pc:spChg>
        <pc:spChg chg="mod">
          <ac:chgData name="Becky" userId="0400a876-98a3-4c62-8d40-42038257a6ad" providerId="ADAL" clId="{C99C9FF7-82C2-4543-9D3B-1F5095924000}" dt="2025-08-19T13:19:58.826" v="1376" actId="20577"/>
          <ac:spMkLst>
            <pc:docMk/>
            <pc:sldMk cId="3957860608" sldId="416"/>
            <ac:spMk id="7" creationId="{D9FAFF66-B096-F167-8ABA-2551915315D7}"/>
          </ac:spMkLst>
        </pc:spChg>
      </pc:sldChg>
      <pc:sldChg chg="modSp mod">
        <pc:chgData name="Becky" userId="0400a876-98a3-4c62-8d40-42038257a6ad" providerId="ADAL" clId="{C99C9FF7-82C2-4543-9D3B-1F5095924000}" dt="2025-08-19T13:32:34.986" v="1411" actId="20577"/>
        <pc:sldMkLst>
          <pc:docMk/>
          <pc:sldMk cId="3827200335" sldId="421"/>
        </pc:sldMkLst>
        <pc:spChg chg="mod">
          <ac:chgData name="Becky" userId="0400a876-98a3-4c62-8d40-42038257a6ad" providerId="ADAL" clId="{C99C9FF7-82C2-4543-9D3B-1F5095924000}" dt="2025-08-19T13:32:29.772" v="1405" actId="20577"/>
          <ac:spMkLst>
            <pc:docMk/>
            <pc:sldMk cId="3827200335" sldId="421"/>
            <ac:spMk id="3" creationId="{A8930266-8F0F-7363-C96C-5C59808DBCF5}"/>
          </ac:spMkLst>
        </pc:spChg>
        <pc:spChg chg="mod">
          <ac:chgData name="Becky" userId="0400a876-98a3-4c62-8d40-42038257a6ad" providerId="ADAL" clId="{C99C9FF7-82C2-4543-9D3B-1F5095924000}" dt="2025-08-19T13:32:34.986" v="1411" actId="20577"/>
          <ac:spMkLst>
            <pc:docMk/>
            <pc:sldMk cId="3827200335" sldId="421"/>
            <ac:spMk id="13" creationId="{819AEF51-7179-A154-B89F-33AE87FD16F5}"/>
          </ac:spMkLst>
        </pc:spChg>
      </pc:sldChg>
      <pc:sldChg chg="modSp mod modAnim">
        <pc:chgData name="Becky" userId="0400a876-98a3-4c62-8d40-42038257a6ad" providerId="ADAL" clId="{C99C9FF7-82C2-4543-9D3B-1F5095924000}" dt="2025-08-05T10:41:43.271" v="1369" actId="20577"/>
        <pc:sldMkLst>
          <pc:docMk/>
          <pc:sldMk cId="874462005" sldId="423"/>
        </pc:sldMkLst>
      </pc:sldChg>
      <pc:sldChg chg="modSp mod">
        <pc:chgData name="Becky" userId="0400a876-98a3-4c62-8d40-42038257a6ad" providerId="ADAL" clId="{C99C9FF7-82C2-4543-9D3B-1F5095924000}" dt="2025-08-05T09:51:38.403" v="600" actId="12"/>
        <pc:sldMkLst>
          <pc:docMk/>
          <pc:sldMk cId="1695964859" sldId="424"/>
        </pc:sldMkLst>
      </pc:sldChg>
      <pc:sldChg chg="modSp mod">
        <pc:chgData name="Becky" userId="0400a876-98a3-4c62-8d40-42038257a6ad" providerId="ADAL" clId="{C99C9FF7-82C2-4543-9D3B-1F5095924000}" dt="2025-08-05T09:25:26.937" v="311" actId="255"/>
        <pc:sldMkLst>
          <pc:docMk/>
          <pc:sldMk cId="1489324642" sldId="425"/>
        </pc:sldMkLst>
      </pc:sldChg>
      <pc:sldChg chg="modSp mod">
        <pc:chgData name="Becky" userId="0400a876-98a3-4c62-8d40-42038257a6ad" providerId="ADAL" clId="{C99C9FF7-82C2-4543-9D3B-1F5095924000}" dt="2025-08-05T09:40:47.112" v="344" actId="255"/>
        <pc:sldMkLst>
          <pc:docMk/>
          <pc:sldMk cId="428585818" sldId="426"/>
        </pc:sldMkLst>
      </pc:sldChg>
      <pc:sldChg chg="modSp mod">
        <pc:chgData name="Becky" userId="0400a876-98a3-4c62-8d40-42038257a6ad" providerId="ADAL" clId="{C99C9FF7-82C2-4543-9D3B-1F5095924000}" dt="2025-08-05T09:35:54.753" v="338" actId="255"/>
        <pc:sldMkLst>
          <pc:docMk/>
          <pc:sldMk cId="3887930288" sldId="428"/>
        </pc:sldMkLst>
      </pc:sldChg>
      <pc:sldChg chg="modSp mod">
        <pc:chgData name="Becky" userId="0400a876-98a3-4c62-8d40-42038257a6ad" providerId="ADAL" clId="{C99C9FF7-82C2-4543-9D3B-1F5095924000}" dt="2025-08-05T09:42:35.792" v="359" actId="255"/>
        <pc:sldMkLst>
          <pc:docMk/>
          <pc:sldMk cId="3296626326" sldId="430"/>
        </pc:sldMkLst>
      </pc:sldChg>
      <pc:sldChg chg="modSp mod">
        <pc:chgData name="Becky" userId="0400a876-98a3-4c62-8d40-42038257a6ad" providerId="ADAL" clId="{C99C9FF7-82C2-4543-9D3B-1F5095924000}" dt="2025-08-05T09:45:09.921" v="419" actId="255"/>
        <pc:sldMkLst>
          <pc:docMk/>
          <pc:sldMk cId="2127918044" sldId="431"/>
        </pc:sldMkLst>
      </pc:sldChg>
      <pc:sldChg chg="modSp mod">
        <pc:chgData name="Becky" userId="0400a876-98a3-4c62-8d40-42038257a6ad" providerId="ADAL" clId="{C99C9FF7-82C2-4543-9D3B-1F5095924000}" dt="2025-08-05T09:50:00.968" v="561" actId="20577"/>
        <pc:sldMkLst>
          <pc:docMk/>
          <pc:sldMk cId="2485918750" sldId="432"/>
        </pc:sldMkLst>
      </pc:sldChg>
      <pc:sldChg chg="addSp modSp mod">
        <pc:chgData name="Becky" userId="0400a876-98a3-4c62-8d40-42038257a6ad" providerId="ADAL" clId="{C99C9FF7-82C2-4543-9D3B-1F5095924000}" dt="2025-08-05T10:39:38.375" v="1336" actId="1076"/>
        <pc:sldMkLst>
          <pc:docMk/>
          <pc:sldMk cId="1622291936" sldId="433"/>
        </pc:sldMkLst>
      </pc:sldChg>
      <pc:sldChg chg="modSp mod">
        <pc:chgData name="Becky" userId="0400a876-98a3-4c62-8d40-42038257a6ad" providerId="ADAL" clId="{C99C9FF7-82C2-4543-9D3B-1F5095924000}" dt="2025-08-05T09:06:12.946" v="70" actId="20577"/>
        <pc:sldMkLst>
          <pc:docMk/>
          <pc:sldMk cId="1642417710" sldId="434"/>
        </pc:sldMkLst>
      </pc:sldChg>
      <pc:sldChg chg="modSp mod">
        <pc:chgData name="Becky" userId="0400a876-98a3-4c62-8d40-42038257a6ad" providerId="ADAL" clId="{C99C9FF7-82C2-4543-9D3B-1F5095924000}" dt="2025-08-05T09:46:51.618" v="460" actId="20577"/>
        <pc:sldMkLst>
          <pc:docMk/>
          <pc:sldMk cId="1324864423" sldId="436"/>
        </pc:sldMkLst>
      </pc:sldChg>
      <pc:sldChg chg="modSp mod">
        <pc:chgData name="Becky" userId="0400a876-98a3-4c62-8d40-42038257a6ad" providerId="ADAL" clId="{C99C9FF7-82C2-4543-9D3B-1F5095924000}" dt="2025-08-05T10:23:32.198" v="1077" actId="20577"/>
        <pc:sldMkLst>
          <pc:docMk/>
          <pc:sldMk cId="1191171162" sldId="437"/>
        </pc:sldMkLst>
      </pc:sldChg>
      <pc:sldChg chg="modSp mod">
        <pc:chgData name="Becky" userId="0400a876-98a3-4c62-8d40-42038257a6ad" providerId="ADAL" clId="{C99C9FF7-82C2-4543-9D3B-1F5095924000}" dt="2025-08-05T10:16:19.472" v="1017" actId="20577"/>
        <pc:sldMkLst>
          <pc:docMk/>
          <pc:sldMk cId="3267427206" sldId="441"/>
        </pc:sldMkLst>
      </pc:sldChg>
      <pc:sldChg chg="modSp add mod setBg modShow">
        <pc:chgData name="Becky" userId="0400a876-98a3-4c62-8d40-42038257a6ad" providerId="ADAL" clId="{C99C9FF7-82C2-4543-9D3B-1F5095924000}" dt="2025-08-05T10:37:04.396" v="1265" actId="729"/>
        <pc:sldMkLst>
          <pc:docMk/>
          <pc:sldMk cId="2102970088" sldId="442"/>
        </pc:sldMkLst>
      </pc:sldChg>
    </pc:docChg>
  </pc:docChgLst>
  <pc:docChgLst>
    <pc:chgData name="Keyley Graham" userId="51178f3d-3260-4cce-be31-d5467aca893d" providerId="ADAL" clId="{C60847FF-4CE6-5F4E-9715-F42AD38CE2A1}"/>
    <pc:docChg chg="undo custSel modSld">
      <pc:chgData name="Keyley Graham" userId="51178f3d-3260-4cce-be31-d5467aca893d" providerId="ADAL" clId="{C60847FF-4CE6-5F4E-9715-F42AD38CE2A1}" dt="2025-09-16T12:36:12.901" v="1329" actId="1037"/>
      <pc:docMkLst>
        <pc:docMk/>
      </pc:docMkLst>
      <pc:sldChg chg="addSp delSp modSp mod">
        <pc:chgData name="Keyley Graham" userId="51178f3d-3260-4cce-be31-d5467aca893d" providerId="ADAL" clId="{C60847FF-4CE6-5F4E-9715-F42AD38CE2A1}" dt="2025-09-16T12:36:12.901" v="1329" actId="1037"/>
        <pc:sldMkLst>
          <pc:docMk/>
          <pc:sldMk cId="785032640" sldId="256"/>
        </pc:sldMkLst>
        <pc:spChg chg="mod">
          <ac:chgData name="Keyley Graham" userId="51178f3d-3260-4cce-be31-d5467aca893d" providerId="ADAL" clId="{C60847FF-4CE6-5F4E-9715-F42AD38CE2A1}" dt="2025-09-16T10:22:05.716" v="40" actId="1076"/>
          <ac:spMkLst>
            <pc:docMk/>
            <pc:sldMk cId="785032640" sldId="256"/>
            <ac:spMk id="2" creationId="{68B7AAEA-940E-5424-2390-54511B1094A4}"/>
          </ac:spMkLst>
        </pc:spChg>
        <pc:spChg chg="mod">
          <ac:chgData name="Keyley Graham" userId="51178f3d-3260-4cce-be31-d5467aca893d" providerId="ADAL" clId="{C60847FF-4CE6-5F4E-9715-F42AD38CE2A1}" dt="2025-09-16T10:22:02.460" v="39" actId="1076"/>
          <ac:spMkLst>
            <pc:docMk/>
            <pc:sldMk cId="785032640" sldId="256"/>
            <ac:spMk id="3" creationId="{79718E5B-BF0E-010C-0AAD-B105D2CB0D24}"/>
          </ac:spMkLst>
        </pc:spChg>
        <pc:spChg chg="add mod">
          <ac:chgData name="Keyley Graham" userId="51178f3d-3260-4cce-be31-d5467aca893d" providerId="ADAL" clId="{C60847FF-4CE6-5F4E-9715-F42AD38CE2A1}" dt="2025-09-16T10:21:47.144" v="28" actId="167"/>
          <ac:spMkLst>
            <pc:docMk/>
            <pc:sldMk cId="785032640" sldId="256"/>
            <ac:spMk id="4" creationId="{74528CF6-1CC2-A88E-4944-2231DEB168F9}"/>
          </ac:spMkLst>
        </pc:spChg>
        <pc:spChg chg="del">
          <ac:chgData name="Keyley Graham" userId="51178f3d-3260-4cce-be31-d5467aca893d" providerId="ADAL" clId="{C60847FF-4CE6-5F4E-9715-F42AD38CE2A1}" dt="2025-09-16T10:21:48.670" v="29" actId="478"/>
          <ac:spMkLst>
            <pc:docMk/>
            <pc:sldMk cId="785032640" sldId="256"/>
            <ac:spMk id="17" creationId="{9E830BA6-7F08-3755-6B44-766330FD3E59}"/>
          </ac:spMkLst>
        </pc:spChg>
        <pc:spChg chg="mod">
          <ac:chgData name="Keyley Graham" userId="51178f3d-3260-4cce-be31-d5467aca893d" providerId="ADAL" clId="{C60847FF-4CE6-5F4E-9715-F42AD38CE2A1}" dt="2025-09-16T10:22:02.460" v="39" actId="1076"/>
          <ac:spMkLst>
            <pc:docMk/>
            <pc:sldMk cId="785032640" sldId="256"/>
            <ac:spMk id="20" creationId="{772DAFC3-D473-1919-29D7-7942EED66994}"/>
          </ac:spMkLst>
        </pc:spChg>
        <pc:picChg chg="add mod">
          <ac:chgData name="Keyley Graham" userId="51178f3d-3260-4cce-be31-d5467aca893d" providerId="ADAL" clId="{C60847FF-4CE6-5F4E-9715-F42AD38CE2A1}" dt="2025-09-16T12:36:10.168" v="1324" actId="1076"/>
          <ac:picMkLst>
            <pc:docMk/>
            <pc:sldMk cId="785032640" sldId="256"/>
            <ac:picMk id="6" creationId="{FE8D6E77-D0BE-442C-B911-16AE265E0A84}"/>
          </ac:picMkLst>
        </pc:picChg>
        <pc:picChg chg="add mod">
          <ac:chgData name="Keyley Graham" userId="51178f3d-3260-4cce-be31-d5467aca893d" providerId="ADAL" clId="{C60847FF-4CE6-5F4E-9715-F42AD38CE2A1}" dt="2025-09-16T12:36:10.168" v="1324" actId="1076"/>
          <ac:picMkLst>
            <pc:docMk/>
            <pc:sldMk cId="785032640" sldId="256"/>
            <ac:picMk id="7" creationId="{292783C6-D7AB-E682-CE01-AB79C31C62D8}"/>
          </ac:picMkLst>
        </pc:picChg>
        <pc:picChg chg="add mod">
          <ac:chgData name="Keyley Graham" userId="51178f3d-3260-4cce-be31-d5467aca893d" providerId="ADAL" clId="{C60847FF-4CE6-5F4E-9715-F42AD38CE2A1}" dt="2025-09-16T12:36:10.168" v="1324" actId="1076"/>
          <ac:picMkLst>
            <pc:docMk/>
            <pc:sldMk cId="785032640" sldId="256"/>
            <ac:picMk id="8" creationId="{F34628D0-0AF9-BBD4-F708-C81F604B68E7}"/>
          </ac:picMkLst>
        </pc:picChg>
        <pc:picChg chg="mod">
          <ac:chgData name="Keyley Graham" userId="51178f3d-3260-4cce-be31-d5467aca893d" providerId="ADAL" clId="{C60847FF-4CE6-5F4E-9715-F42AD38CE2A1}" dt="2025-09-16T12:36:12.901" v="1329" actId="1037"/>
          <ac:picMkLst>
            <pc:docMk/>
            <pc:sldMk cId="785032640" sldId="256"/>
            <ac:picMk id="15" creationId="{F2BA5F43-960E-F671-3DC3-0489CED82982}"/>
          </ac:picMkLst>
        </pc:picChg>
      </pc:sldChg>
      <pc:sldChg chg="modSp mod">
        <pc:chgData name="Keyley Graham" userId="51178f3d-3260-4cce-be31-d5467aca893d" providerId="ADAL" clId="{C60847FF-4CE6-5F4E-9715-F42AD38CE2A1}" dt="2025-09-16T10:22:14.863" v="46" actId="1036"/>
        <pc:sldMkLst>
          <pc:docMk/>
          <pc:sldMk cId="4103523710" sldId="257"/>
        </pc:sldMkLst>
        <pc:spChg chg="mod">
          <ac:chgData name="Keyley Graham" userId="51178f3d-3260-4cce-be31-d5467aca893d" providerId="ADAL" clId="{C60847FF-4CE6-5F4E-9715-F42AD38CE2A1}" dt="2025-09-16T10:22:14.863" v="46" actId="1036"/>
          <ac:spMkLst>
            <pc:docMk/>
            <pc:sldMk cId="4103523710" sldId="257"/>
            <ac:spMk id="2" creationId="{C9EA0108-0ECE-07C8-D9F3-3061D988A38B}"/>
          </ac:spMkLst>
        </pc:spChg>
      </pc:sldChg>
      <pc:sldChg chg="modSp mod">
        <pc:chgData name="Keyley Graham" userId="51178f3d-3260-4cce-be31-d5467aca893d" providerId="ADAL" clId="{C60847FF-4CE6-5F4E-9715-F42AD38CE2A1}" dt="2025-09-16T10:23:29.500" v="156" actId="14100"/>
        <pc:sldMkLst>
          <pc:docMk/>
          <pc:sldMk cId="2212941211" sldId="258"/>
        </pc:sldMkLst>
        <pc:spChg chg="mod">
          <ac:chgData name="Keyley Graham" userId="51178f3d-3260-4cce-be31-d5467aca893d" providerId="ADAL" clId="{C60847FF-4CE6-5F4E-9715-F42AD38CE2A1}" dt="2025-09-16T10:23:26.533" v="155" actId="1076"/>
          <ac:spMkLst>
            <pc:docMk/>
            <pc:sldMk cId="2212941211" sldId="258"/>
            <ac:spMk id="6" creationId="{CEAEDFA1-E505-007A-7429-D8CCAC657F21}"/>
          </ac:spMkLst>
        </pc:spChg>
        <pc:spChg chg="mod">
          <ac:chgData name="Keyley Graham" userId="51178f3d-3260-4cce-be31-d5467aca893d" providerId="ADAL" clId="{C60847FF-4CE6-5F4E-9715-F42AD38CE2A1}" dt="2025-09-16T10:23:26.533" v="155" actId="1076"/>
          <ac:spMkLst>
            <pc:docMk/>
            <pc:sldMk cId="2212941211" sldId="258"/>
            <ac:spMk id="8" creationId="{204D8503-85A4-D3E8-059A-4FFBAD3CC9F1}"/>
          </ac:spMkLst>
        </pc:spChg>
        <pc:spChg chg="mod">
          <ac:chgData name="Keyley Graham" userId="51178f3d-3260-4cce-be31-d5467aca893d" providerId="ADAL" clId="{C60847FF-4CE6-5F4E-9715-F42AD38CE2A1}" dt="2025-09-16T10:23:29.500" v="156" actId="14100"/>
          <ac:spMkLst>
            <pc:docMk/>
            <pc:sldMk cId="2212941211" sldId="258"/>
            <ac:spMk id="9" creationId="{CACF2AC0-7F85-563D-11D2-579E6FF5301F}"/>
          </ac:spMkLst>
        </pc:spChg>
        <pc:spChg chg="mod">
          <ac:chgData name="Keyley Graham" userId="51178f3d-3260-4cce-be31-d5467aca893d" providerId="ADAL" clId="{C60847FF-4CE6-5F4E-9715-F42AD38CE2A1}" dt="2025-09-16T10:23:26.533" v="155" actId="1076"/>
          <ac:spMkLst>
            <pc:docMk/>
            <pc:sldMk cId="2212941211" sldId="258"/>
            <ac:spMk id="12" creationId="{3C9DC444-1583-BF08-FF56-4E2DEF21B815}"/>
          </ac:spMkLst>
        </pc:spChg>
        <pc:picChg chg="mod">
          <ac:chgData name="Keyley Graham" userId="51178f3d-3260-4cce-be31-d5467aca893d" providerId="ADAL" clId="{C60847FF-4CE6-5F4E-9715-F42AD38CE2A1}" dt="2025-09-16T10:23:26.533" v="155" actId="1076"/>
          <ac:picMkLst>
            <pc:docMk/>
            <pc:sldMk cId="2212941211" sldId="258"/>
            <ac:picMk id="11" creationId="{C9681A28-EE9F-249D-0719-1E6AC31BC26E}"/>
          </ac:picMkLst>
        </pc:picChg>
      </pc:sldChg>
      <pc:sldChg chg="modSp mod">
        <pc:chgData name="Keyley Graham" userId="51178f3d-3260-4cce-be31-d5467aca893d" providerId="ADAL" clId="{C60847FF-4CE6-5F4E-9715-F42AD38CE2A1}" dt="2025-09-16T10:24:43.759" v="218" actId="1076"/>
        <pc:sldMkLst>
          <pc:docMk/>
          <pc:sldMk cId="2098365370" sldId="260"/>
        </pc:sldMkLst>
        <pc:spChg chg="mod">
          <ac:chgData name="Keyley Graham" userId="51178f3d-3260-4cce-be31-d5467aca893d" providerId="ADAL" clId="{C60847FF-4CE6-5F4E-9715-F42AD38CE2A1}" dt="2025-09-16T10:24:24.490" v="185" actId="1076"/>
          <ac:spMkLst>
            <pc:docMk/>
            <pc:sldMk cId="2098365370" sldId="260"/>
            <ac:spMk id="6" creationId="{AB7AB2EE-C705-F259-61A1-3D9FA292E9F3}"/>
          </ac:spMkLst>
        </pc:spChg>
        <pc:spChg chg="mod">
          <ac:chgData name="Keyley Graham" userId="51178f3d-3260-4cce-be31-d5467aca893d" providerId="ADAL" clId="{C60847FF-4CE6-5F4E-9715-F42AD38CE2A1}" dt="2025-09-16T10:24:43.759" v="218" actId="1076"/>
          <ac:spMkLst>
            <pc:docMk/>
            <pc:sldMk cId="2098365370" sldId="260"/>
            <ac:spMk id="11" creationId="{F3B6C7AC-F0CE-F07A-28C2-5F3C648255C3}"/>
          </ac:spMkLst>
        </pc:spChg>
        <pc:spChg chg="mod">
          <ac:chgData name="Keyley Graham" userId="51178f3d-3260-4cce-be31-d5467aca893d" providerId="ADAL" clId="{C60847FF-4CE6-5F4E-9715-F42AD38CE2A1}" dt="2025-09-16T10:24:30.806" v="215" actId="207"/>
          <ac:spMkLst>
            <pc:docMk/>
            <pc:sldMk cId="2098365370" sldId="260"/>
            <ac:spMk id="17" creationId="{FDC092E5-9575-AA8A-16F2-04CA7034F787}"/>
          </ac:spMkLst>
        </pc:spChg>
      </pc:sldChg>
      <pc:sldChg chg="modSp mod">
        <pc:chgData name="Keyley Graham" userId="51178f3d-3260-4cce-be31-d5467aca893d" providerId="ADAL" clId="{C60847FF-4CE6-5F4E-9715-F42AD38CE2A1}" dt="2025-09-16T10:49:51.121" v="883" actId="1037"/>
        <pc:sldMkLst>
          <pc:docMk/>
          <pc:sldMk cId="4122109886" sldId="265"/>
        </pc:sldMkLst>
        <pc:spChg chg="mod">
          <ac:chgData name="Keyley Graham" userId="51178f3d-3260-4cce-be31-d5467aca893d" providerId="ADAL" clId="{C60847FF-4CE6-5F4E-9715-F42AD38CE2A1}" dt="2025-09-16T10:48:20.842" v="853" actId="1036"/>
          <ac:spMkLst>
            <pc:docMk/>
            <pc:sldMk cId="4122109886" sldId="265"/>
            <ac:spMk id="2" creationId="{088F78C0-E935-B4B9-89BA-06B93CB4EBC9}"/>
          </ac:spMkLst>
        </pc:spChg>
        <pc:spChg chg="mod">
          <ac:chgData name="Keyley Graham" userId="51178f3d-3260-4cce-be31-d5467aca893d" providerId="ADAL" clId="{C60847FF-4CE6-5F4E-9715-F42AD38CE2A1}" dt="2025-09-16T10:47:41.227" v="822" actId="1076"/>
          <ac:spMkLst>
            <pc:docMk/>
            <pc:sldMk cId="4122109886" sldId="265"/>
            <ac:spMk id="3" creationId="{8A4E7770-1C27-436A-87B0-EF0185D42A53}"/>
          </ac:spMkLst>
        </pc:spChg>
        <pc:spChg chg="mod">
          <ac:chgData name="Keyley Graham" userId="51178f3d-3260-4cce-be31-d5467aca893d" providerId="ADAL" clId="{C60847FF-4CE6-5F4E-9715-F42AD38CE2A1}" dt="2025-09-16T10:47:51.426" v="833" actId="1035"/>
          <ac:spMkLst>
            <pc:docMk/>
            <pc:sldMk cId="4122109886" sldId="265"/>
            <ac:spMk id="4" creationId="{736103B7-3FF9-F307-47F2-C41FA9287691}"/>
          </ac:spMkLst>
        </pc:spChg>
        <pc:spChg chg="mod">
          <ac:chgData name="Keyley Graham" userId="51178f3d-3260-4cce-be31-d5467aca893d" providerId="ADAL" clId="{C60847FF-4CE6-5F4E-9715-F42AD38CE2A1}" dt="2025-09-16T10:47:55.760" v="842" actId="1038"/>
          <ac:spMkLst>
            <pc:docMk/>
            <pc:sldMk cId="4122109886" sldId="265"/>
            <ac:spMk id="6" creationId="{0167621C-F6C1-FC75-408F-35C4E6F2C0D6}"/>
          </ac:spMkLst>
        </pc:spChg>
        <pc:spChg chg="mod">
          <ac:chgData name="Keyley Graham" userId="51178f3d-3260-4cce-be31-d5467aca893d" providerId="ADAL" clId="{C60847FF-4CE6-5F4E-9715-F42AD38CE2A1}" dt="2025-09-16T10:47:51.426" v="833" actId="1035"/>
          <ac:spMkLst>
            <pc:docMk/>
            <pc:sldMk cId="4122109886" sldId="265"/>
            <ac:spMk id="7" creationId="{C17CF78C-96EE-C50B-C2BA-78DEA0D2B0EF}"/>
          </ac:spMkLst>
        </pc:spChg>
        <pc:spChg chg="mod">
          <ac:chgData name="Keyley Graham" userId="51178f3d-3260-4cce-be31-d5467aca893d" providerId="ADAL" clId="{C60847FF-4CE6-5F4E-9715-F42AD38CE2A1}" dt="2025-09-16T10:49:51.121" v="883" actId="1037"/>
          <ac:spMkLst>
            <pc:docMk/>
            <pc:sldMk cId="4122109886" sldId="265"/>
            <ac:spMk id="8" creationId="{C6E15215-982D-0D93-6EF0-6C188B4CC329}"/>
          </ac:spMkLst>
        </pc:spChg>
        <pc:spChg chg="mod">
          <ac:chgData name="Keyley Graham" userId="51178f3d-3260-4cce-be31-d5467aca893d" providerId="ADAL" clId="{C60847FF-4CE6-5F4E-9715-F42AD38CE2A1}" dt="2025-09-16T10:47:51.426" v="833" actId="1035"/>
          <ac:spMkLst>
            <pc:docMk/>
            <pc:sldMk cId="4122109886" sldId="265"/>
            <ac:spMk id="10" creationId="{B15E854B-C521-6AAC-F2B6-21CAFECFCD61}"/>
          </ac:spMkLst>
        </pc:spChg>
        <pc:spChg chg="mod">
          <ac:chgData name="Keyley Graham" userId="51178f3d-3260-4cce-be31-d5467aca893d" providerId="ADAL" clId="{C60847FF-4CE6-5F4E-9715-F42AD38CE2A1}" dt="2025-09-16T10:48:01.311" v="848" actId="1035"/>
          <ac:spMkLst>
            <pc:docMk/>
            <pc:sldMk cId="4122109886" sldId="265"/>
            <ac:spMk id="15" creationId="{3DFE85A0-E0A2-9165-47F5-4358D04A8187}"/>
          </ac:spMkLst>
        </pc:spChg>
        <pc:picChg chg="mod">
          <ac:chgData name="Keyley Graham" userId="51178f3d-3260-4cce-be31-d5467aca893d" providerId="ADAL" clId="{C60847FF-4CE6-5F4E-9715-F42AD38CE2A1}" dt="2025-09-16T10:47:32.107" v="819" actId="14100"/>
          <ac:picMkLst>
            <pc:docMk/>
            <pc:sldMk cId="4122109886" sldId="265"/>
            <ac:picMk id="5" creationId="{E461131F-881C-64E1-251E-71A57C8805CE}"/>
          </ac:picMkLst>
        </pc:picChg>
      </pc:sldChg>
      <pc:sldChg chg="modSp mod">
        <pc:chgData name="Keyley Graham" userId="51178f3d-3260-4cce-be31-d5467aca893d" providerId="ADAL" clId="{C60847FF-4CE6-5F4E-9715-F42AD38CE2A1}" dt="2025-09-16T12:32:23.824" v="1318" actId="1076"/>
        <pc:sldMkLst>
          <pc:docMk/>
          <pc:sldMk cId="3372515547" sldId="267"/>
        </pc:sldMkLst>
        <pc:spChg chg="mod">
          <ac:chgData name="Keyley Graham" userId="51178f3d-3260-4cce-be31-d5467aca893d" providerId="ADAL" clId="{C60847FF-4CE6-5F4E-9715-F42AD38CE2A1}" dt="2025-09-16T11:07:13.570" v="1249" actId="1036"/>
          <ac:spMkLst>
            <pc:docMk/>
            <pc:sldMk cId="3372515547" sldId="267"/>
            <ac:spMk id="2" creationId="{4E1F7AE9-33E3-463C-A7FB-1F9AEBF0C941}"/>
          </ac:spMkLst>
        </pc:spChg>
        <pc:spChg chg="mod">
          <ac:chgData name="Keyley Graham" userId="51178f3d-3260-4cce-be31-d5467aca893d" providerId="ADAL" clId="{C60847FF-4CE6-5F4E-9715-F42AD38CE2A1}" dt="2025-09-16T11:07:31.787" v="1263" actId="207"/>
          <ac:spMkLst>
            <pc:docMk/>
            <pc:sldMk cId="3372515547" sldId="267"/>
            <ac:spMk id="3" creationId="{4C64B742-F536-0E41-E742-6475E603CD64}"/>
          </ac:spMkLst>
        </pc:spChg>
        <pc:spChg chg="mod">
          <ac:chgData name="Keyley Graham" userId="51178f3d-3260-4cce-be31-d5467aca893d" providerId="ADAL" clId="{C60847FF-4CE6-5F4E-9715-F42AD38CE2A1}" dt="2025-09-16T11:07:18.915" v="1250" actId="207"/>
          <ac:spMkLst>
            <pc:docMk/>
            <pc:sldMk cId="3372515547" sldId="267"/>
            <ac:spMk id="4" creationId="{3B383AEA-E4A4-4F71-76D4-2CA026A7BD26}"/>
          </ac:spMkLst>
        </pc:spChg>
        <pc:spChg chg="mod">
          <ac:chgData name="Keyley Graham" userId="51178f3d-3260-4cce-be31-d5467aca893d" providerId="ADAL" clId="{C60847FF-4CE6-5F4E-9715-F42AD38CE2A1}" dt="2025-09-16T12:32:23.824" v="1318" actId="1076"/>
          <ac:spMkLst>
            <pc:docMk/>
            <pc:sldMk cId="3372515547" sldId="267"/>
            <ac:spMk id="5" creationId="{67C06383-D857-21FC-E664-6AE88B70378B}"/>
          </ac:spMkLst>
        </pc:spChg>
        <pc:spChg chg="mod">
          <ac:chgData name="Keyley Graham" userId="51178f3d-3260-4cce-be31-d5467aca893d" providerId="ADAL" clId="{C60847FF-4CE6-5F4E-9715-F42AD38CE2A1}" dt="2025-09-16T11:07:18.915" v="1250" actId="207"/>
          <ac:spMkLst>
            <pc:docMk/>
            <pc:sldMk cId="3372515547" sldId="267"/>
            <ac:spMk id="6" creationId="{6B1C0C6B-1783-882F-7D91-C424A7592604}"/>
          </ac:spMkLst>
        </pc:spChg>
        <pc:spChg chg="mod">
          <ac:chgData name="Keyley Graham" userId="51178f3d-3260-4cce-be31-d5467aca893d" providerId="ADAL" clId="{C60847FF-4CE6-5F4E-9715-F42AD38CE2A1}" dt="2025-09-16T11:07:31.787" v="1263" actId="207"/>
          <ac:spMkLst>
            <pc:docMk/>
            <pc:sldMk cId="3372515547" sldId="267"/>
            <ac:spMk id="7" creationId="{59ED65B5-B0CB-0398-D785-4D49266E89BA}"/>
          </ac:spMkLst>
        </pc:spChg>
        <pc:spChg chg="mod">
          <ac:chgData name="Keyley Graham" userId="51178f3d-3260-4cce-be31-d5467aca893d" providerId="ADAL" clId="{C60847FF-4CE6-5F4E-9715-F42AD38CE2A1}" dt="2025-09-16T12:32:23.824" v="1318" actId="1076"/>
          <ac:spMkLst>
            <pc:docMk/>
            <pc:sldMk cId="3372515547" sldId="267"/>
            <ac:spMk id="8" creationId="{75493891-7826-01F2-FF76-47AA4AFC2260}"/>
          </ac:spMkLst>
        </pc:spChg>
        <pc:spChg chg="mod">
          <ac:chgData name="Keyley Graham" userId="51178f3d-3260-4cce-be31-d5467aca893d" providerId="ADAL" clId="{C60847FF-4CE6-5F4E-9715-F42AD38CE2A1}" dt="2025-09-16T11:07:18.915" v="1250" actId="207"/>
          <ac:spMkLst>
            <pc:docMk/>
            <pc:sldMk cId="3372515547" sldId="267"/>
            <ac:spMk id="9" creationId="{2953A9EE-5771-71FC-8B57-7863E87C4B41}"/>
          </ac:spMkLst>
        </pc:spChg>
        <pc:spChg chg="mod">
          <ac:chgData name="Keyley Graham" userId="51178f3d-3260-4cce-be31-d5467aca893d" providerId="ADAL" clId="{C60847FF-4CE6-5F4E-9715-F42AD38CE2A1}" dt="2025-09-16T11:07:31.787" v="1263" actId="207"/>
          <ac:spMkLst>
            <pc:docMk/>
            <pc:sldMk cId="3372515547" sldId="267"/>
            <ac:spMk id="10" creationId="{59F50978-C67D-A884-BB8E-3455A685E74E}"/>
          </ac:spMkLst>
        </pc:spChg>
        <pc:spChg chg="mod">
          <ac:chgData name="Keyley Graham" userId="51178f3d-3260-4cce-be31-d5467aca893d" providerId="ADAL" clId="{C60847FF-4CE6-5F4E-9715-F42AD38CE2A1}" dt="2025-09-16T11:07:31.787" v="1263" actId="207"/>
          <ac:spMkLst>
            <pc:docMk/>
            <pc:sldMk cId="3372515547" sldId="267"/>
            <ac:spMk id="11" creationId="{6AEF9D1E-A181-DB66-BE9F-A51A4C0D4D47}"/>
          </ac:spMkLst>
        </pc:spChg>
        <pc:spChg chg="mod">
          <ac:chgData name="Keyley Graham" userId="51178f3d-3260-4cce-be31-d5467aca893d" providerId="ADAL" clId="{C60847FF-4CE6-5F4E-9715-F42AD38CE2A1}" dt="2025-09-16T11:07:18.915" v="1250" actId="207"/>
          <ac:spMkLst>
            <pc:docMk/>
            <pc:sldMk cId="3372515547" sldId="267"/>
            <ac:spMk id="13" creationId="{8D208353-EECC-DC72-12BF-59C907471267}"/>
          </ac:spMkLst>
        </pc:spChg>
        <pc:spChg chg="mod">
          <ac:chgData name="Keyley Graham" userId="51178f3d-3260-4cce-be31-d5467aca893d" providerId="ADAL" clId="{C60847FF-4CE6-5F4E-9715-F42AD38CE2A1}" dt="2025-09-16T11:07:18.915" v="1250" actId="207"/>
          <ac:spMkLst>
            <pc:docMk/>
            <pc:sldMk cId="3372515547" sldId="267"/>
            <ac:spMk id="15" creationId="{10302E69-B74E-CAE4-4995-9F71BBEB7ED6}"/>
          </ac:spMkLst>
        </pc:spChg>
        <pc:spChg chg="mod">
          <ac:chgData name="Keyley Graham" userId="51178f3d-3260-4cce-be31-d5467aca893d" providerId="ADAL" clId="{C60847FF-4CE6-5F4E-9715-F42AD38CE2A1}" dt="2025-09-16T11:07:18.915" v="1250" actId="207"/>
          <ac:spMkLst>
            <pc:docMk/>
            <pc:sldMk cId="3372515547" sldId="267"/>
            <ac:spMk id="17" creationId="{95A62922-4C81-C80E-EE71-AAE7C0C44117}"/>
          </ac:spMkLst>
        </pc:spChg>
      </pc:sldChg>
      <pc:sldChg chg="modSp mod">
        <pc:chgData name="Keyley Graham" userId="51178f3d-3260-4cce-be31-d5467aca893d" providerId="ADAL" clId="{C60847FF-4CE6-5F4E-9715-F42AD38CE2A1}" dt="2025-09-16T12:31:51.237" v="1317" actId="1035"/>
        <pc:sldMkLst>
          <pc:docMk/>
          <pc:sldMk cId="3971737698" sldId="268"/>
        </pc:sldMkLst>
        <pc:spChg chg="mod">
          <ac:chgData name="Keyley Graham" userId="51178f3d-3260-4cce-be31-d5467aca893d" providerId="ADAL" clId="{C60847FF-4CE6-5F4E-9715-F42AD38CE2A1}" dt="2025-09-16T12:31:51.237" v="1317" actId="1035"/>
          <ac:spMkLst>
            <pc:docMk/>
            <pc:sldMk cId="3971737698" sldId="268"/>
            <ac:spMk id="14" creationId="{409108A7-1432-26DC-EA05-C94C49289A64}"/>
          </ac:spMkLst>
        </pc:spChg>
      </pc:sldChg>
      <pc:sldChg chg="modSp mod">
        <pc:chgData name="Keyley Graham" userId="51178f3d-3260-4cce-be31-d5467aca893d" providerId="ADAL" clId="{C60847FF-4CE6-5F4E-9715-F42AD38CE2A1}" dt="2025-09-16T10:23:57.849" v="177" actId="1037"/>
        <pc:sldMkLst>
          <pc:docMk/>
          <pc:sldMk cId="3980912830" sldId="272"/>
        </pc:sldMkLst>
        <pc:spChg chg="mod">
          <ac:chgData name="Keyley Graham" userId="51178f3d-3260-4cce-be31-d5467aca893d" providerId="ADAL" clId="{C60847FF-4CE6-5F4E-9715-F42AD38CE2A1}" dt="2025-09-16T10:23:57.849" v="177" actId="1037"/>
          <ac:spMkLst>
            <pc:docMk/>
            <pc:sldMk cId="3980912830" sldId="272"/>
            <ac:spMk id="2" creationId="{B1D173F6-92D4-CD72-4DA1-66D820E7EDAF}"/>
          </ac:spMkLst>
        </pc:spChg>
        <pc:spChg chg="mod">
          <ac:chgData name="Keyley Graham" userId="51178f3d-3260-4cce-be31-d5467aca893d" providerId="ADAL" clId="{C60847FF-4CE6-5F4E-9715-F42AD38CE2A1}" dt="2025-09-16T10:23:42.501" v="157" actId="1076"/>
          <ac:spMkLst>
            <pc:docMk/>
            <pc:sldMk cId="3980912830" sldId="272"/>
            <ac:spMk id="9" creationId="{8A255983-1FAF-A008-0A91-0BF3E424E729}"/>
          </ac:spMkLst>
        </pc:spChg>
        <pc:spChg chg="mod">
          <ac:chgData name="Keyley Graham" userId="51178f3d-3260-4cce-be31-d5467aca893d" providerId="ADAL" clId="{C60847FF-4CE6-5F4E-9715-F42AD38CE2A1}" dt="2025-09-16T10:23:57.849" v="177" actId="1037"/>
          <ac:spMkLst>
            <pc:docMk/>
            <pc:sldMk cId="3980912830" sldId="272"/>
            <ac:spMk id="11" creationId="{D94C2FD8-C28D-A165-7D6C-0A0BE8AADE4B}"/>
          </ac:spMkLst>
        </pc:spChg>
        <pc:picChg chg="mod">
          <ac:chgData name="Keyley Graham" userId="51178f3d-3260-4cce-be31-d5467aca893d" providerId="ADAL" clId="{C60847FF-4CE6-5F4E-9715-F42AD38CE2A1}" dt="2025-09-16T10:23:42.501" v="157" actId="1076"/>
          <ac:picMkLst>
            <pc:docMk/>
            <pc:sldMk cId="3980912830" sldId="272"/>
            <ac:picMk id="5" creationId="{378F4219-BD27-8BD0-3718-B0880A44415D}"/>
          </ac:picMkLst>
        </pc:picChg>
        <pc:picChg chg="mod">
          <ac:chgData name="Keyley Graham" userId="51178f3d-3260-4cce-be31-d5467aca893d" providerId="ADAL" clId="{C60847FF-4CE6-5F4E-9715-F42AD38CE2A1}" dt="2025-09-16T10:23:42.501" v="157" actId="1076"/>
          <ac:picMkLst>
            <pc:docMk/>
            <pc:sldMk cId="3980912830" sldId="272"/>
            <ac:picMk id="6" creationId="{A641FC4E-46B1-F6C7-B3AE-4182E57ED7E8}"/>
          </ac:picMkLst>
        </pc:picChg>
      </pc:sldChg>
      <pc:sldChg chg="addSp modSp mod modAnim">
        <pc:chgData name="Keyley Graham" userId="51178f3d-3260-4cce-be31-d5467aca893d" providerId="ADAL" clId="{C60847FF-4CE6-5F4E-9715-F42AD38CE2A1}" dt="2025-09-16T10:56:45.637" v="1137" actId="1038"/>
        <pc:sldMkLst>
          <pc:docMk/>
          <pc:sldMk cId="2553649771" sldId="273"/>
        </pc:sldMkLst>
        <pc:spChg chg="mod">
          <ac:chgData name="Keyley Graham" userId="51178f3d-3260-4cce-be31-d5467aca893d" providerId="ADAL" clId="{C60847FF-4CE6-5F4E-9715-F42AD38CE2A1}" dt="2025-09-16T10:54:12.763" v="1072" actId="207"/>
          <ac:spMkLst>
            <pc:docMk/>
            <pc:sldMk cId="2553649771" sldId="273"/>
            <ac:spMk id="2" creationId="{5E01BB2F-C9B0-2BF5-0B1D-F1508CFC668B}"/>
          </ac:spMkLst>
        </pc:spChg>
        <pc:spChg chg="mod">
          <ac:chgData name="Keyley Graham" userId="51178f3d-3260-4cce-be31-d5467aca893d" providerId="ADAL" clId="{C60847FF-4CE6-5F4E-9715-F42AD38CE2A1}" dt="2025-09-16T10:56:18.824" v="1130" actId="1036"/>
          <ac:spMkLst>
            <pc:docMk/>
            <pc:sldMk cId="2553649771" sldId="273"/>
            <ac:spMk id="3" creationId="{F8A41612-CED4-0F43-D6ED-F2E7F3B27FD9}"/>
          </ac:spMkLst>
        </pc:spChg>
        <pc:spChg chg="mod">
          <ac:chgData name="Keyley Graham" userId="51178f3d-3260-4cce-be31-d5467aca893d" providerId="ADAL" clId="{C60847FF-4CE6-5F4E-9715-F42AD38CE2A1}" dt="2025-09-16T10:54:59.037" v="1104" actId="14100"/>
          <ac:spMkLst>
            <pc:docMk/>
            <pc:sldMk cId="2553649771" sldId="273"/>
            <ac:spMk id="4" creationId="{1031A653-D020-E2BC-D6B2-8B74634536E8}"/>
          </ac:spMkLst>
        </pc:spChg>
        <pc:spChg chg="mod">
          <ac:chgData name="Keyley Graham" userId="51178f3d-3260-4cce-be31-d5467aca893d" providerId="ADAL" clId="{C60847FF-4CE6-5F4E-9715-F42AD38CE2A1}" dt="2025-09-16T10:55:25.983" v="1111" actId="1035"/>
          <ac:spMkLst>
            <pc:docMk/>
            <pc:sldMk cId="2553649771" sldId="273"/>
            <ac:spMk id="5" creationId="{FF69FEC8-C654-5AB0-EB2F-605C6B023B7F}"/>
          </ac:spMkLst>
        </pc:spChg>
        <pc:spChg chg="mod">
          <ac:chgData name="Keyley Graham" userId="51178f3d-3260-4cce-be31-d5467aca893d" providerId="ADAL" clId="{C60847FF-4CE6-5F4E-9715-F42AD38CE2A1}" dt="2025-09-16T10:56:15.664" v="1122" actId="1076"/>
          <ac:spMkLst>
            <pc:docMk/>
            <pc:sldMk cId="2553649771" sldId="273"/>
            <ac:spMk id="7" creationId="{B34FCBBB-E3F2-7793-62D0-5EB0AA747380}"/>
          </ac:spMkLst>
        </pc:spChg>
        <pc:spChg chg="add mod">
          <ac:chgData name="Keyley Graham" userId="51178f3d-3260-4cce-be31-d5467aca893d" providerId="ADAL" clId="{C60847FF-4CE6-5F4E-9715-F42AD38CE2A1}" dt="2025-09-16T10:54:54.217" v="1102" actId="1038"/>
          <ac:spMkLst>
            <pc:docMk/>
            <pc:sldMk cId="2553649771" sldId="273"/>
            <ac:spMk id="8" creationId="{50829E1A-EE82-536B-2FC9-138DDA10439B}"/>
          </ac:spMkLst>
        </pc:spChg>
        <pc:picChg chg="add mod modCrop">
          <ac:chgData name="Keyley Graham" userId="51178f3d-3260-4cce-be31-d5467aca893d" providerId="ADAL" clId="{C60847FF-4CE6-5F4E-9715-F42AD38CE2A1}" dt="2025-09-16T10:56:45.637" v="1137" actId="1038"/>
          <ac:picMkLst>
            <pc:docMk/>
            <pc:sldMk cId="2553649771" sldId="273"/>
            <ac:picMk id="9" creationId="{D12BB0BD-78B7-6AF1-26E1-AA30A6CB1D52}"/>
          </ac:picMkLst>
        </pc:picChg>
      </pc:sldChg>
      <pc:sldChg chg="modSp mod">
        <pc:chgData name="Keyley Graham" userId="51178f3d-3260-4cce-be31-d5467aca893d" providerId="ADAL" clId="{C60847FF-4CE6-5F4E-9715-F42AD38CE2A1}" dt="2025-09-16T10:53:08.739" v="1031" actId="1035"/>
        <pc:sldMkLst>
          <pc:docMk/>
          <pc:sldMk cId="4279396629" sldId="281"/>
        </pc:sldMkLst>
        <pc:spChg chg="mod">
          <ac:chgData name="Keyley Graham" userId="51178f3d-3260-4cce-be31-d5467aca893d" providerId="ADAL" clId="{C60847FF-4CE6-5F4E-9715-F42AD38CE2A1}" dt="2025-09-16T10:52:24.037" v="996" actId="1038"/>
          <ac:spMkLst>
            <pc:docMk/>
            <pc:sldMk cId="4279396629" sldId="281"/>
            <ac:spMk id="2" creationId="{8F36987C-C1A9-1A29-F9DC-B96B9E971C6F}"/>
          </ac:spMkLst>
        </pc:spChg>
        <pc:spChg chg="mod">
          <ac:chgData name="Keyley Graham" userId="51178f3d-3260-4cce-be31-d5467aca893d" providerId="ADAL" clId="{C60847FF-4CE6-5F4E-9715-F42AD38CE2A1}" dt="2025-09-16T10:53:08.739" v="1031" actId="1035"/>
          <ac:spMkLst>
            <pc:docMk/>
            <pc:sldMk cId="4279396629" sldId="281"/>
            <ac:spMk id="3" creationId="{EE531044-8404-EE18-DD89-2098F29F09A2}"/>
          </ac:spMkLst>
        </pc:spChg>
      </pc:sldChg>
      <pc:sldChg chg="modSp mod">
        <pc:chgData name="Keyley Graham" userId="51178f3d-3260-4cce-be31-d5467aca893d" providerId="ADAL" clId="{C60847FF-4CE6-5F4E-9715-F42AD38CE2A1}" dt="2025-09-16T10:48:50.546" v="855" actId="1076"/>
        <pc:sldMkLst>
          <pc:docMk/>
          <pc:sldMk cId="1385410968" sldId="282"/>
        </pc:sldMkLst>
        <pc:spChg chg="mod">
          <ac:chgData name="Keyley Graham" userId="51178f3d-3260-4cce-be31-d5467aca893d" providerId="ADAL" clId="{C60847FF-4CE6-5F4E-9715-F42AD38CE2A1}" dt="2025-09-16T10:48:30.726" v="854" actId="14100"/>
          <ac:spMkLst>
            <pc:docMk/>
            <pc:sldMk cId="1385410968" sldId="282"/>
            <ac:spMk id="3" creationId="{8AB879C0-7256-69FF-F1A2-85A49BA593F3}"/>
          </ac:spMkLst>
        </pc:spChg>
        <pc:picChg chg="mod">
          <ac:chgData name="Keyley Graham" userId="51178f3d-3260-4cce-be31-d5467aca893d" providerId="ADAL" clId="{C60847FF-4CE6-5F4E-9715-F42AD38CE2A1}" dt="2025-09-16T10:48:50.546" v="855" actId="1076"/>
          <ac:picMkLst>
            <pc:docMk/>
            <pc:sldMk cId="1385410968" sldId="282"/>
            <ac:picMk id="15" creationId="{0D177BE0-F45D-B732-B503-74BCB4514F55}"/>
          </ac:picMkLst>
        </pc:picChg>
      </pc:sldChg>
      <pc:sldChg chg="addSp delSp modSp mod delAnim">
        <pc:chgData name="Keyley Graham" userId="51178f3d-3260-4cce-be31-d5467aca893d" providerId="ADAL" clId="{C60847FF-4CE6-5F4E-9715-F42AD38CE2A1}" dt="2025-09-16T10:46:43.545" v="796" actId="20577"/>
        <pc:sldMkLst>
          <pc:docMk/>
          <pc:sldMk cId="4145847292" sldId="283"/>
        </pc:sldMkLst>
        <pc:spChg chg="mod">
          <ac:chgData name="Keyley Graham" userId="51178f3d-3260-4cce-be31-d5467aca893d" providerId="ADAL" clId="{C60847FF-4CE6-5F4E-9715-F42AD38CE2A1}" dt="2025-09-16T10:45:37.512" v="735" actId="207"/>
          <ac:spMkLst>
            <pc:docMk/>
            <pc:sldMk cId="4145847292" sldId="283"/>
            <ac:spMk id="2" creationId="{60DCDE46-3CF5-6B3C-3E94-8ACB56468637}"/>
          </ac:spMkLst>
        </pc:spChg>
        <pc:spChg chg="add del mod">
          <ac:chgData name="Keyley Graham" userId="51178f3d-3260-4cce-be31-d5467aca893d" providerId="ADAL" clId="{C60847FF-4CE6-5F4E-9715-F42AD38CE2A1}" dt="2025-09-16T10:46:37.529" v="794" actId="478"/>
          <ac:spMkLst>
            <pc:docMk/>
            <pc:sldMk cId="4145847292" sldId="283"/>
            <ac:spMk id="3" creationId="{27AC41E0-F710-1E7A-CAD5-5FD80B5887FB}"/>
          </ac:spMkLst>
        </pc:spChg>
        <pc:spChg chg="del">
          <ac:chgData name="Keyley Graham" userId="51178f3d-3260-4cce-be31-d5467aca893d" providerId="ADAL" clId="{C60847FF-4CE6-5F4E-9715-F42AD38CE2A1}" dt="2025-09-16T10:43:14.588" v="671" actId="478"/>
          <ac:spMkLst>
            <pc:docMk/>
            <pc:sldMk cId="4145847292" sldId="283"/>
            <ac:spMk id="4" creationId="{D966EA28-55DC-D0E7-EE0F-81437C1732F4}"/>
          </ac:spMkLst>
        </pc:spChg>
        <pc:spChg chg="mod">
          <ac:chgData name="Keyley Graham" userId="51178f3d-3260-4cce-be31-d5467aca893d" providerId="ADAL" clId="{C60847FF-4CE6-5F4E-9715-F42AD38CE2A1}" dt="2025-09-16T10:43:34.518" v="678" actId="1076"/>
          <ac:spMkLst>
            <pc:docMk/>
            <pc:sldMk cId="4145847292" sldId="283"/>
            <ac:spMk id="5" creationId="{E74EF44F-E516-87C2-8DB9-3290A527661C}"/>
          </ac:spMkLst>
        </pc:spChg>
        <pc:spChg chg="add mod">
          <ac:chgData name="Keyley Graham" userId="51178f3d-3260-4cce-be31-d5467aca893d" providerId="ADAL" clId="{C60847FF-4CE6-5F4E-9715-F42AD38CE2A1}" dt="2025-09-16T10:44:45.775" v="715" actId="14100"/>
          <ac:spMkLst>
            <pc:docMk/>
            <pc:sldMk cId="4145847292" sldId="283"/>
            <ac:spMk id="6" creationId="{5DFCCDBE-9841-96D1-2468-6135B0A930E5}"/>
          </ac:spMkLst>
        </pc:spChg>
        <pc:spChg chg="mod">
          <ac:chgData name="Keyley Graham" userId="51178f3d-3260-4cce-be31-d5467aca893d" providerId="ADAL" clId="{C60847FF-4CE6-5F4E-9715-F42AD38CE2A1}" dt="2025-09-16T10:44:51.232" v="723" actId="1036"/>
          <ac:spMkLst>
            <pc:docMk/>
            <pc:sldMk cId="4145847292" sldId="283"/>
            <ac:spMk id="7" creationId="{4B05D5A6-97CE-D359-9B26-1CB2755CCBA8}"/>
          </ac:spMkLst>
        </pc:spChg>
        <pc:spChg chg="add del mod">
          <ac:chgData name="Keyley Graham" userId="51178f3d-3260-4cce-be31-d5467aca893d" providerId="ADAL" clId="{C60847FF-4CE6-5F4E-9715-F42AD38CE2A1}" dt="2025-09-16T10:46:39.383" v="795" actId="478"/>
          <ac:spMkLst>
            <pc:docMk/>
            <pc:sldMk cId="4145847292" sldId="283"/>
            <ac:spMk id="9" creationId="{52C2F1A7-33B0-B0C2-8E43-5644647C2598}"/>
          </ac:spMkLst>
        </pc:spChg>
        <pc:spChg chg="add mod">
          <ac:chgData name="Keyley Graham" userId="51178f3d-3260-4cce-be31-d5467aca893d" providerId="ADAL" clId="{C60847FF-4CE6-5F4E-9715-F42AD38CE2A1}" dt="2025-09-16T10:45:28.153" v="733" actId="167"/>
          <ac:spMkLst>
            <pc:docMk/>
            <pc:sldMk cId="4145847292" sldId="283"/>
            <ac:spMk id="10" creationId="{6C37DEA0-449D-CACE-17AB-46D407DB06A4}"/>
          </ac:spMkLst>
        </pc:spChg>
        <pc:spChg chg="add mod">
          <ac:chgData name="Keyley Graham" userId="51178f3d-3260-4cce-be31-d5467aca893d" providerId="ADAL" clId="{C60847FF-4CE6-5F4E-9715-F42AD38CE2A1}" dt="2025-09-16T10:46:43.545" v="796" actId="20577"/>
          <ac:spMkLst>
            <pc:docMk/>
            <pc:sldMk cId="4145847292" sldId="283"/>
            <ac:spMk id="11" creationId="{EFE5778A-4B3D-2424-96E8-B0494B9EDF05}"/>
          </ac:spMkLst>
        </pc:spChg>
        <pc:spChg chg="add del mod">
          <ac:chgData name="Keyley Graham" userId="51178f3d-3260-4cce-be31-d5467aca893d" providerId="ADAL" clId="{C60847FF-4CE6-5F4E-9715-F42AD38CE2A1}" dt="2025-09-16T10:46:37.529" v="794" actId="478"/>
          <ac:spMkLst>
            <pc:docMk/>
            <pc:sldMk cId="4145847292" sldId="283"/>
            <ac:spMk id="13" creationId="{0D7FB1CD-07FB-E5E2-D029-99A53B9B6D3C}"/>
          </ac:spMkLst>
        </pc:spChg>
        <pc:picChg chg="mod modCrop">
          <ac:chgData name="Keyley Graham" userId="51178f3d-3260-4cce-be31-d5467aca893d" providerId="ADAL" clId="{C60847FF-4CE6-5F4E-9715-F42AD38CE2A1}" dt="2025-09-16T10:45:18.459" v="730" actId="29295"/>
          <ac:picMkLst>
            <pc:docMk/>
            <pc:sldMk cId="4145847292" sldId="283"/>
            <ac:picMk id="14" creationId="{45903E76-71CE-26AE-CFF0-43A332049834}"/>
          </ac:picMkLst>
        </pc:picChg>
      </pc:sldChg>
      <pc:sldChg chg="addSp modSp mod modAnim">
        <pc:chgData name="Keyley Graham" userId="51178f3d-3260-4cce-be31-d5467aca893d" providerId="ADAL" clId="{C60847FF-4CE6-5F4E-9715-F42AD38CE2A1}" dt="2025-09-16T10:50:24.102" v="911" actId="1035"/>
        <pc:sldMkLst>
          <pc:docMk/>
          <pc:sldMk cId="1698804840" sldId="284"/>
        </pc:sldMkLst>
        <pc:spChg chg="mod">
          <ac:chgData name="Keyley Graham" userId="51178f3d-3260-4cce-be31-d5467aca893d" providerId="ADAL" clId="{C60847FF-4CE6-5F4E-9715-F42AD38CE2A1}" dt="2025-09-16T10:49:02.607" v="858" actId="1076"/>
          <ac:spMkLst>
            <pc:docMk/>
            <pc:sldMk cId="1698804840" sldId="284"/>
            <ac:spMk id="2" creationId="{6E59AA4C-2221-2A10-F748-1D6245070671}"/>
          </ac:spMkLst>
        </pc:spChg>
        <pc:spChg chg="mod">
          <ac:chgData name="Keyley Graham" userId="51178f3d-3260-4cce-be31-d5467aca893d" providerId="ADAL" clId="{C60847FF-4CE6-5F4E-9715-F42AD38CE2A1}" dt="2025-09-16T10:50:24.102" v="911" actId="1035"/>
          <ac:spMkLst>
            <pc:docMk/>
            <pc:sldMk cId="1698804840" sldId="284"/>
            <ac:spMk id="4" creationId="{41D4C158-8934-25AD-B387-6F247AC23B96}"/>
          </ac:spMkLst>
        </pc:spChg>
        <pc:spChg chg="add mod">
          <ac:chgData name="Keyley Graham" userId="51178f3d-3260-4cce-be31-d5467aca893d" providerId="ADAL" clId="{C60847FF-4CE6-5F4E-9715-F42AD38CE2A1}" dt="2025-09-16T10:50:20.343" v="903" actId="1038"/>
          <ac:spMkLst>
            <pc:docMk/>
            <pc:sldMk cId="1698804840" sldId="284"/>
            <ac:spMk id="5" creationId="{F14E2736-D4AD-F5BC-985D-00E96FB68155}"/>
          </ac:spMkLst>
        </pc:spChg>
        <pc:spChg chg="add mod">
          <ac:chgData name="Keyley Graham" userId="51178f3d-3260-4cce-be31-d5467aca893d" providerId="ADAL" clId="{C60847FF-4CE6-5F4E-9715-F42AD38CE2A1}" dt="2025-09-16T10:50:09.129" v="894" actId="167"/>
          <ac:spMkLst>
            <pc:docMk/>
            <pc:sldMk cId="1698804840" sldId="284"/>
            <ac:spMk id="6" creationId="{1C8BE777-70CD-2BBF-B2AB-9C2E7D445C73}"/>
          </ac:spMkLst>
        </pc:spChg>
      </pc:sldChg>
      <pc:sldChg chg="modSp mod">
        <pc:chgData name="Keyley Graham" userId="51178f3d-3260-4cce-be31-d5467aca893d" providerId="ADAL" clId="{C60847FF-4CE6-5F4E-9715-F42AD38CE2A1}" dt="2025-09-16T10:51:11.794" v="957" actId="1036"/>
        <pc:sldMkLst>
          <pc:docMk/>
          <pc:sldMk cId="1986863618" sldId="285"/>
        </pc:sldMkLst>
        <pc:spChg chg="mod">
          <ac:chgData name="Keyley Graham" userId="51178f3d-3260-4cce-be31-d5467aca893d" providerId="ADAL" clId="{C60847FF-4CE6-5F4E-9715-F42AD38CE2A1}" dt="2025-09-16T10:51:11.794" v="957" actId="1036"/>
          <ac:spMkLst>
            <pc:docMk/>
            <pc:sldMk cId="1986863618" sldId="285"/>
            <ac:spMk id="2" creationId="{3C6595D2-9AFA-5F0B-36AD-B167AB22A283}"/>
          </ac:spMkLst>
        </pc:spChg>
        <pc:spChg chg="mod">
          <ac:chgData name="Keyley Graham" userId="51178f3d-3260-4cce-be31-d5467aca893d" providerId="ADAL" clId="{C60847FF-4CE6-5F4E-9715-F42AD38CE2A1}" dt="2025-09-16T10:50:34.625" v="914" actId="1076"/>
          <ac:spMkLst>
            <pc:docMk/>
            <pc:sldMk cId="1986863618" sldId="285"/>
            <ac:spMk id="3" creationId="{D9B71755-682A-AA52-E7DE-65EE2C82C3E7}"/>
          </ac:spMkLst>
        </pc:spChg>
        <pc:spChg chg="mod">
          <ac:chgData name="Keyley Graham" userId="51178f3d-3260-4cce-be31-d5467aca893d" providerId="ADAL" clId="{C60847FF-4CE6-5F4E-9715-F42AD38CE2A1}" dt="2025-09-16T10:51:11.794" v="957" actId="1036"/>
          <ac:spMkLst>
            <pc:docMk/>
            <pc:sldMk cId="1986863618" sldId="285"/>
            <ac:spMk id="9" creationId="{1160425D-66A5-9497-9DB3-5A3237EC461E}"/>
          </ac:spMkLst>
        </pc:spChg>
        <pc:spChg chg="mod">
          <ac:chgData name="Keyley Graham" userId="51178f3d-3260-4cce-be31-d5467aca893d" providerId="ADAL" clId="{C60847FF-4CE6-5F4E-9715-F42AD38CE2A1}" dt="2025-09-16T10:51:11.794" v="957" actId="1036"/>
          <ac:spMkLst>
            <pc:docMk/>
            <pc:sldMk cId="1986863618" sldId="285"/>
            <ac:spMk id="10" creationId="{20B62EFB-62A5-C923-69D4-005CABC9B43E}"/>
          </ac:spMkLst>
        </pc:spChg>
        <pc:picChg chg="mod modCrop">
          <ac:chgData name="Keyley Graham" userId="51178f3d-3260-4cce-be31-d5467aca893d" providerId="ADAL" clId="{C60847FF-4CE6-5F4E-9715-F42AD38CE2A1}" dt="2025-09-16T10:51:01.438" v="953" actId="18131"/>
          <ac:picMkLst>
            <pc:docMk/>
            <pc:sldMk cId="1986863618" sldId="285"/>
            <ac:picMk id="4" creationId="{B2BDBDF1-59E7-CC19-4E0D-D8262E490359}"/>
          </ac:picMkLst>
        </pc:picChg>
        <pc:picChg chg="mod">
          <ac:chgData name="Keyley Graham" userId="51178f3d-3260-4cce-be31-d5467aca893d" providerId="ADAL" clId="{C60847FF-4CE6-5F4E-9715-F42AD38CE2A1}" dt="2025-09-16T10:51:11.794" v="957" actId="1036"/>
          <ac:picMkLst>
            <pc:docMk/>
            <pc:sldMk cId="1986863618" sldId="285"/>
            <ac:picMk id="7" creationId="{68B21E3B-D5AA-4D6B-7A6D-165E66177055}"/>
          </ac:picMkLst>
        </pc:picChg>
      </pc:sldChg>
      <pc:sldChg chg="modSp mod">
        <pc:chgData name="Keyley Graham" userId="51178f3d-3260-4cce-be31-d5467aca893d" providerId="ADAL" clId="{C60847FF-4CE6-5F4E-9715-F42AD38CE2A1}" dt="2025-09-16T10:51:59.508" v="991" actId="113"/>
        <pc:sldMkLst>
          <pc:docMk/>
          <pc:sldMk cId="3151363294" sldId="411"/>
        </pc:sldMkLst>
        <pc:spChg chg="mod">
          <ac:chgData name="Keyley Graham" userId="51178f3d-3260-4cce-be31-d5467aca893d" providerId="ADAL" clId="{C60847FF-4CE6-5F4E-9715-F42AD38CE2A1}" dt="2025-09-16T10:51:31.175" v="963" actId="1076"/>
          <ac:spMkLst>
            <pc:docMk/>
            <pc:sldMk cId="3151363294" sldId="411"/>
            <ac:spMk id="2" creationId="{D4796611-64C0-E8DA-7E11-B0580656F314}"/>
          </ac:spMkLst>
        </pc:spChg>
        <pc:spChg chg="mod">
          <ac:chgData name="Keyley Graham" userId="51178f3d-3260-4cce-be31-d5467aca893d" providerId="ADAL" clId="{C60847FF-4CE6-5F4E-9715-F42AD38CE2A1}" dt="2025-09-16T10:51:59.508" v="991" actId="113"/>
          <ac:spMkLst>
            <pc:docMk/>
            <pc:sldMk cId="3151363294" sldId="411"/>
            <ac:spMk id="3" creationId="{11291ED1-69B2-7B63-7A92-6B5D4859BE8E}"/>
          </ac:spMkLst>
        </pc:spChg>
        <pc:spChg chg="mod">
          <ac:chgData name="Keyley Graham" userId="51178f3d-3260-4cce-be31-d5467aca893d" providerId="ADAL" clId="{C60847FF-4CE6-5F4E-9715-F42AD38CE2A1}" dt="2025-09-16T10:51:54.386" v="990" actId="1036"/>
          <ac:spMkLst>
            <pc:docMk/>
            <pc:sldMk cId="3151363294" sldId="411"/>
            <ac:spMk id="4" creationId="{574A00FF-C0FB-05EA-45AA-11F268676306}"/>
          </ac:spMkLst>
        </pc:spChg>
        <pc:spChg chg="mod">
          <ac:chgData name="Keyley Graham" userId="51178f3d-3260-4cce-be31-d5467aca893d" providerId="ADAL" clId="{C60847FF-4CE6-5F4E-9715-F42AD38CE2A1}" dt="2025-09-16T10:51:36.755" v="977" actId="1038"/>
          <ac:spMkLst>
            <pc:docMk/>
            <pc:sldMk cId="3151363294" sldId="411"/>
            <ac:spMk id="7" creationId="{04881C97-E694-37B2-7D47-5BCDC14143AA}"/>
          </ac:spMkLst>
        </pc:spChg>
        <pc:picChg chg="mod">
          <ac:chgData name="Keyley Graham" userId="51178f3d-3260-4cce-be31-d5467aca893d" providerId="ADAL" clId="{C60847FF-4CE6-5F4E-9715-F42AD38CE2A1}" dt="2025-09-16T10:51:36.755" v="977" actId="1038"/>
          <ac:picMkLst>
            <pc:docMk/>
            <pc:sldMk cId="3151363294" sldId="411"/>
            <ac:picMk id="9" creationId="{981B85DE-B6E6-EDF1-EF91-6C4121834F61}"/>
          </ac:picMkLst>
        </pc:picChg>
      </pc:sldChg>
      <pc:sldChg chg="modSp mod">
        <pc:chgData name="Keyley Graham" userId="51178f3d-3260-4cce-be31-d5467aca893d" providerId="ADAL" clId="{C60847FF-4CE6-5F4E-9715-F42AD38CE2A1}" dt="2025-09-16T10:25:26.295" v="230" actId="1037"/>
        <pc:sldMkLst>
          <pc:docMk/>
          <pc:sldMk cId="3957860608" sldId="416"/>
        </pc:sldMkLst>
        <pc:spChg chg="mod">
          <ac:chgData name="Keyley Graham" userId="51178f3d-3260-4cce-be31-d5467aca893d" providerId="ADAL" clId="{C60847FF-4CE6-5F4E-9715-F42AD38CE2A1}" dt="2025-09-16T10:25:10.105" v="224" actId="403"/>
          <ac:spMkLst>
            <pc:docMk/>
            <pc:sldMk cId="3957860608" sldId="416"/>
            <ac:spMk id="2" creationId="{7DB70BCC-B2CB-9BCC-D413-1983C5E751FF}"/>
          </ac:spMkLst>
        </pc:spChg>
        <pc:spChg chg="mod">
          <ac:chgData name="Keyley Graham" userId="51178f3d-3260-4cce-be31-d5467aca893d" providerId="ADAL" clId="{C60847FF-4CE6-5F4E-9715-F42AD38CE2A1}" dt="2025-09-16T10:25:26.295" v="230" actId="1037"/>
          <ac:spMkLst>
            <pc:docMk/>
            <pc:sldMk cId="3957860608" sldId="416"/>
            <ac:spMk id="4" creationId="{145B2F12-D8FE-A200-DA02-660F63987231}"/>
          </ac:spMkLst>
        </pc:spChg>
        <pc:spChg chg="mod">
          <ac:chgData name="Keyley Graham" userId="51178f3d-3260-4cce-be31-d5467aca893d" providerId="ADAL" clId="{C60847FF-4CE6-5F4E-9715-F42AD38CE2A1}" dt="2025-09-16T10:25:07.123" v="222" actId="1076"/>
          <ac:spMkLst>
            <pc:docMk/>
            <pc:sldMk cId="3957860608" sldId="416"/>
            <ac:spMk id="5" creationId="{BDAFC40A-FBE2-8D90-8DD8-36887816980F}"/>
          </ac:spMkLst>
        </pc:spChg>
        <pc:spChg chg="mod">
          <ac:chgData name="Keyley Graham" userId="51178f3d-3260-4cce-be31-d5467aca893d" providerId="ADAL" clId="{C60847FF-4CE6-5F4E-9715-F42AD38CE2A1}" dt="2025-09-16T10:24:55.802" v="219" actId="207"/>
          <ac:spMkLst>
            <pc:docMk/>
            <pc:sldMk cId="3957860608" sldId="416"/>
            <ac:spMk id="6" creationId="{D992E361-FB24-A43D-AE11-AAE7A4D310E0}"/>
          </ac:spMkLst>
        </pc:spChg>
        <pc:spChg chg="mod">
          <ac:chgData name="Keyley Graham" userId="51178f3d-3260-4cce-be31-d5467aca893d" providerId="ADAL" clId="{C60847FF-4CE6-5F4E-9715-F42AD38CE2A1}" dt="2025-09-16T10:25:18.056" v="225" actId="1076"/>
          <ac:spMkLst>
            <pc:docMk/>
            <pc:sldMk cId="3957860608" sldId="416"/>
            <ac:spMk id="9" creationId="{6A77E447-2FF7-08FA-8DD2-D2810DDC09B9}"/>
          </ac:spMkLst>
        </pc:spChg>
      </pc:sldChg>
      <pc:sldChg chg="addSp delSp modSp mod">
        <pc:chgData name="Keyley Graham" userId="51178f3d-3260-4cce-be31-d5467aca893d" providerId="ADAL" clId="{C60847FF-4CE6-5F4E-9715-F42AD38CE2A1}" dt="2025-09-16T10:42:04.527" v="653" actId="14100"/>
        <pc:sldMkLst>
          <pc:docMk/>
          <pc:sldMk cId="3827200335" sldId="421"/>
        </pc:sldMkLst>
        <pc:spChg chg="mod">
          <ac:chgData name="Keyley Graham" userId="51178f3d-3260-4cce-be31-d5467aca893d" providerId="ADAL" clId="{C60847FF-4CE6-5F4E-9715-F42AD38CE2A1}" dt="2025-09-16T10:42:04.527" v="653" actId="14100"/>
          <ac:spMkLst>
            <pc:docMk/>
            <pc:sldMk cId="3827200335" sldId="421"/>
            <ac:spMk id="2" creationId="{A3D3C3F7-7C51-CA06-F6C4-127AFB54BBCF}"/>
          </ac:spMkLst>
        </pc:spChg>
        <pc:spChg chg="mod">
          <ac:chgData name="Keyley Graham" userId="51178f3d-3260-4cce-be31-d5467aca893d" providerId="ADAL" clId="{C60847FF-4CE6-5F4E-9715-F42AD38CE2A1}" dt="2025-09-16T10:41:00.297" v="613" actId="1036"/>
          <ac:spMkLst>
            <pc:docMk/>
            <pc:sldMk cId="3827200335" sldId="421"/>
            <ac:spMk id="3" creationId="{A8930266-8F0F-7363-C96C-5C59808DBCF5}"/>
          </ac:spMkLst>
        </pc:spChg>
        <pc:spChg chg="mod">
          <ac:chgData name="Keyley Graham" userId="51178f3d-3260-4cce-be31-d5467aca893d" providerId="ADAL" clId="{C60847FF-4CE6-5F4E-9715-F42AD38CE2A1}" dt="2025-09-16T10:41:00.297" v="613" actId="1036"/>
          <ac:spMkLst>
            <pc:docMk/>
            <pc:sldMk cId="3827200335" sldId="421"/>
            <ac:spMk id="4" creationId="{66C15F6C-1FB5-74EB-2072-F670AF7864D2}"/>
          </ac:spMkLst>
        </pc:spChg>
        <pc:spChg chg="del">
          <ac:chgData name="Keyley Graham" userId="51178f3d-3260-4cce-be31-d5467aca893d" providerId="ADAL" clId="{C60847FF-4CE6-5F4E-9715-F42AD38CE2A1}" dt="2025-09-16T10:41:21.406" v="639" actId="478"/>
          <ac:spMkLst>
            <pc:docMk/>
            <pc:sldMk cId="3827200335" sldId="421"/>
            <ac:spMk id="5" creationId="{097E680B-F35C-6DF9-5DE1-159874AB45B4}"/>
          </ac:spMkLst>
        </pc:spChg>
        <pc:spChg chg="mod">
          <ac:chgData name="Keyley Graham" userId="51178f3d-3260-4cce-be31-d5467aca893d" providerId="ADAL" clId="{C60847FF-4CE6-5F4E-9715-F42AD38CE2A1}" dt="2025-09-16T10:41:58.884" v="652" actId="1035"/>
          <ac:spMkLst>
            <pc:docMk/>
            <pc:sldMk cId="3827200335" sldId="421"/>
            <ac:spMk id="6" creationId="{A44594A4-2E3E-AD62-D28B-F9754DF31063}"/>
          </ac:spMkLst>
        </pc:spChg>
        <pc:spChg chg="add mod">
          <ac:chgData name="Keyley Graham" userId="51178f3d-3260-4cce-be31-d5467aca893d" providerId="ADAL" clId="{C60847FF-4CE6-5F4E-9715-F42AD38CE2A1}" dt="2025-09-16T10:41:58.884" v="652" actId="1035"/>
          <ac:spMkLst>
            <pc:docMk/>
            <pc:sldMk cId="3827200335" sldId="421"/>
            <ac:spMk id="7" creationId="{88D5C483-FA57-378A-082F-DF3C768870EF}"/>
          </ac:spMkLst>
        </pc:spChg>
        <pc:spChg chg="mod">
          <ac:chgData name="Keyley Graham" userId="51178f3d-3260-4cce-be31-d5467aca893d" providerId="ADAL" clId="{C60847FF-4CE6-5F4E-9715-F42AD38CE2A1}" dt="2025-09-16T10:41:13.408" v="638" actId="1037"/>
          <ac:spMkLst>
            <pc:docMk/>
            <pc:sldMk cId="3827200335" sldId="421"/>
            <ac:spMk id="8" creationId="{08DA2075-E0D0-A5DC-79D4-27010487F55F}"/>
          </ac:spMkLst>
        </pc:spChg>
        <pc:spChg chg="del">
          <ac:chgData name="Keyley Graham" userId="51178f3d-3260-4cce-be31-d5467aca893d" providerId="ADAL" clId="{C60847FF-4CE6-5F4E-9715-F42AD38CE2A1}" dt="2025-09-16T10:41:21.406" v="639" actId="478"/>
          <ac:spMkLst>
            <pc:docMk/>
            <pc:sldMk cId="3827200335" sldId="421"/>
            <ac:spMk id="9" creationId="{FFDD8E3F-5D91-350D-8736-A81E0536E7DF}"/>
          </ac:spMkLst>
        </pc:spChg>
        <pc:spChg chg="mod">
          <ac:chgData name="Keyley Graham" userId="51178f3d-3260-4cce-be31-d5467aca893d" providerId="ADAL" clId="{C60847FF-4CE6-5F4E-9715-F42AD38CE2A1}" dt="2025-09-16T10:41:04.538" v="624" actId="1038"/>
          <ac:spMkLst>
            <pc:docMk/>
            <pc:sldMk cId="3827200335" sldId="421"/>
            <ac:spMk id="10" creationId="{3F85D532-7AE0-2867-BD3A-9BD1A251699E}"/>
          </ac:spMkLst>
        </pc:spChg>
        <pc:spChg chg="mod">
          <ac:chgData name="Keyley Graham" userId="51178f3d-3260-4cce-be31-d5467aca893d" providerId="ADAL" clId="{C60847FF-4CE6-5F4E-9715-F42AD38CE2A1}" dt="2025-09-16T10:41:00.297" v="613" actId="1036"/>
          <ac:spMkLst>
            <pc:docMk/>
            <pc:sldMk cId="3827200335" sldId="421"/>
            <ac:spMk id="11" creationId="{30DE34E0-36A9-07D8-2529-F1CE2FAAC5A9}"/>
          </ac:spMkLst>
        </pc:spChg>
        <pc:spChg chg="add mod">
          <ac:chgData name="Keyley Graham" userId="51178f3d-3260-4cce-be31-d5467aca893d" providerId="ADAL" clId="{C60847FF-4CE6-5F4E-9715-F42AD38CE2A1}" dt="2025-09-16T10:41:58.884" v="652" actId="1035"/>
          <ac:spMkLst>
            <pc:docMk/>
            <pc:sldMk cId="3827200335" sldId="421"/>
            <ac:spMk id="12" creationId="{54F6CADE-4C82-CADF-1542-69E685ACF154}"/>
          </ac:spMkLst>
        </pc:spChg>
        <pc:spChg chg="mod">
          <ac:chgData name="Keyley Graham" userId="51178f3d-3260-4cce-be31-d5467aca893d" providerId="ADAL" clId="{C60847FF-4CE6-5F4E-9715-F42AD38CE2A1}" dt="2025-09-16T10:40:54.116" v="607" actId="1076"/>
          <ac:spMkLst>
            <pc:docMk/>
            <pc:sldMk cId="3827200335" sldId="421"/>
            <ac:spMk id="13" creationId="{819AEF51-7179-A154-B89F-33AE87FD16F5}"/>
          </ac:spMkLst>
        </pc:spChg>
        <pc:spChg chg="mod">
          <ac:chgData name="Keyley Graham" userId="51178f3d-3260-4cce-be31-d5467aca893d" providerId="ADAL" clId="{C60847FF-4CE6-5F4E-9715-F42AD38CE2A1}" dt="2025-09-16T10:40:54.116" v="607" actId="1076"/>
          <ac:spMkLst>
            <pc:docMk/>
            <pc:sldMk cId="3827200335" sldId="421"/>
            <ac:spMk id="14" creationId="{3063161E-CFED-D258-B715-4B9E4FF46924}"/>
          </ac:spMkLst>
        </pc:spChg>
        <pc:spChg chg="mod">
          <ac:chgData name="Keyley Graham" userId="51178f3d-3260-4cce-be31-d5467aca893d" providerId="ADAL" clId="{C60847FF-4CE6-5F4E-9715-F42AD38CE2A1}" dt="2025-09-16T10:40:54.116" v="607" actId="1076"/>
          <ac:spMkLst>
            <pc:docMk/>
            <pc:sldMk cId="3827200335" sldId="421"/>
            <ac:spMk id="15" creationId="{75FC8499-6DAA-68A1-0689-885A334EB63C}"/>
          </ac:spMkLst>
        </pc:spChg>
        <pc:spChg chg="mod">
          <ac:chgData name="Keyley Graham" userId="51178f3d-3260-4cce-be31-d5467aca893d" providerId="ADAL" clId="{C60847FF-4CE6-5F4E-9715-F42AD38CE2A1}" dt="2025-09-16T10:40:54.116" v="607" actId="1076"/>
          <ac:spMkLst>
            <pc:docMk/>
            <pc:sldMk cId="3827200335" sldId="421"/>
            <ac:spMk id="16" creationId="{954F746B-088D-8D28-AF4B-7EC0CF6DC1C5}"/>
          </ac:spMkLst>
        </pc:spChg>
        <pc:spChg chg="mod">
          <ac:chgData name="Keyley Graham" userId="51178f3d-3260-4cce-be31-d5467aca893d" providerId="ADAL" clId="{C60847FF-4CE6-5F4E-9715-F42AD38CE2A1}" dt="2025-09-16T10:41:08.417" v="631" actId="1038"/>
          <ac:spMkLst>
            <pc:docMk/>
            <pc:sldMk cId="3827200335" sldId="421"/>
            <ac:spMk id="17" creationId="{1C5BE158-59ED-0E0A-A39B-576FCA5A552F}"/>
          </ac:spMkLst>
        </pc:spChg>
        <pc:spChg chg="mod">
          <ac:chgData name="Keyley Graham" userId="51178f3d-3260-4cce-be31-d5467aca893d" providerId="ADAL" clId="{C60847FF-4CE6-5F4E-9715-F42AD38CE2A1}" dt="2025-09-16T10:41:48.650" v="646" actId="207"/>
          <ac:spMkLst>
            <pc:docMk/>
            <pc:sldMk cId="3827200335" sldId="421"/>
            <ac:spMk id="18" creationId="{BD861E56-C248-4D5E-ED38-0F060576B89E}"/>
          </ac:spMkLst>
        </pc:spChg>
      </pc:sldChg>
      <pc:sldChg chg="modSp mod modAnim">
        <pc:chgData name="Keyley Graham" userId="51178f3d-3260-4cce-be31-d5467aca893d" providerId="ADAL" clId="{C60847FF-4CE6-5F4E-9715-F42AD38CE2A1}" dt="2025-09-16T12:31:38.586" v="1310" actId="27636"/>
        <pc:sldMkLst>
          <pc:docMk/>
          <pc:sldMk cId="874462005" sldId="423"/>
        </pc:sldMkLst>
        <pc:spChg chg="mod">
          <ac:chgData name="Keyley Graham" userId="51178f3d-3260-4cce-be31-d5467aca893d" providerId="ADAL" clId="{C60847FF-4CE6-5F4E-9715-F42AD38CE2A1}" dt="2025-09-16T12:31:38.586" v="1310" actId="27636"/>
          <ac:spMkLst>
            <pc:docMk/>
            <pc:sldMk cId="874462005" sldId="423"/>
            <ac:spMk id="3" creationId="{F9EA777E-AC1F-6C42-360D-51A48215CCB7}"/>
          </ac:spMkLst>
        </pc:spChg>
        <pc:spChg chg="mod">
          <ac:chgData name="Keyley Graham" userId="51178f3d-3260-4cce-be31-d5467aca893d" providerId="ADAL" clId="{C60847FF-4CE6-5F4E-9715-F42AD38CE2A1}" dt="2025-09-16T12:31:31.426" v="1306" actId="1076"/>
          <ac:spMkLst>
            <pc:docMk/>
            <pc:sldMk cId="874462005" sldId="423"/>
            <ac:spMk id="5" creationId="{96A0AC69-F49D-66DE-6968-10520377A027}"/>
          </ac:spMkLst>
        </pc:spChg>
        <pc:picChg chg="mod">
          <ac:chgData name="Keyley Graham" userId="51178f3d-3260-4cce-be31-d5467aca893d" providerId="ADAL" clId="{C60847FF-4CE6-5F4E-9715-F42AD38CE2A1}" dt="2025-09-16T12:31:26.605" v="1305" actId="1076"/>
          <ac:picMkLst>
            <pc:docMk/>
            <pc:sldMk cId="874462005" sldId="423"/>
            <ac:picMk id="4" creationId="{4E57D203-F8DA-6E6D-3D03-14109EB43FA5}"/>
          </ac:picMkLst>
        </pc:picChg>
      </pc:sldChg>
      <pc:sldChg chg="addSp delSp modSp mod">
        <pc:chgData name="Keyley Graham" userId="51178f3d-3260-4cce-be31-d5467aca893d" providerId="ADAL" clId="{C60847FF-4CE6-5F4E-9715-F42AD38CE2A1}" dt="2025-09-16T10:40:29.008" v="606" actId="1076"/>
        <pc:sldMkLst>
          <pc:docMk/>
          <pc:sldMk cId="1695964859" sldId="424"/>
        </pc:sldMkLst>
        <pc:spChg chg="mod">
          <ac:chgData name="Keyley Graham" userId="51178f3d-3260-4cce-be31-d5467aca893d" providerId="ADAL" clId="{C60847FF-4CE6-5F4E-9715-F42AD38CE2A1}" dt="2025-09-16T10:36:48.558" v="593" actId="1036"/>
          <ac:spMkLst>
            <pc:docMk/>
            <pc:sldMk cId="1695964859" sldId="424"/>
            <ac:spMk id="2" creationId="{15573BF5-5F17-B955-5700-590EB054CF8C}"/>
          </ac:spMkLst>
        </pc:spChg>
        <pc:spChg chg="mod">
          <ac:chgData name="Keyley Graham" userId="51178f3d-3260-4cce-be31-d5467aca893d" providerId="ADAL" clId="{C60847FF-4CE6-5F4E-9715-F42AD38CE2A1}" dt="2025-09-16T10:36:48.558" v="593" actId="1036"/>
          <ac:spMkLst>
            <pc:docMk/>
            <pc:sldMk cId="1695964859" sldId="424"/>
            <ac:spMk id="3" creationId="{E885B7A9-814D-B8E3-E747-84C41F571274}"/>
          </ac:spMkLst>
        </pc:spChg>
        <pc:spChg chg="mod">
          <ac:chgData name="Keyley Graham" userId="51178f3d-3260-4cce-be31-d5467aca893d" providerId="ADAL" clId="{C60847FF-4CE6-5F4E-9715-F42AD38CE2A1}" dt="2025-09-16T10:40:29.008" v="606" actId="1076"/>
          <ac:spMkLst>
            <pc:docMk/>
            <pc:sldMk cId="1695964859" sldId="424"/>
            <ac:spMk id="6" creationId="{3EF461EE-5F4D-D995-4F27-21624E7C640B}"/>
          </ac:spMkLst>
        </pc:spChg>
        <pc:picChg chg="del mod">
          <ac:chgData name="Keyley Graham" userId="51178f3d-3260-4cce-be31-d5467aca893d" providerId="ADAL" clId="{C60847FF-4CE6-5F4E-9715-F42AD38CE2A1}" dt="2025-09-16T10:36:56.204" v="594" actId="478"/>
          <ac:picMkLst>
            <pc:docMk/>
            <pc:sldMk cId="1695964859" sldId="424"/>
            <ac:picMk id="5" creationId="{BCE5AE39-4B0B-240B-184C-3430A54A6D6E}"/>
          </ac:picMkLst>
        </pc:picChg>
        <pc:picChg chg="add mod modCrop">
          <ac:chgData name="Keyley Graham" userId="51178f3d-3260-4cce-be31-d5467aca893d" providerId="ADAL" clId="{C60847FF-4CE6-5F4E-9715-F42AD38CE2A1}" dt="2025-09-16T10:40:04.479" v="603" actId="1076"/>
          <ac:picMkLst>
            <pc:docMk/>
            <pc:sldMk cId="1695964859" sldId="424"/>
            <ac:picMk id="7" creationId="{5B561544-05F6-2817-3FEA-6061D7BE1FC1}"/>
          </ac:picMkLst>
        </pc:picChg>
      </pc:sldChg>
      <pc:sldChg chg="modSp mod">
        <pc:chgData name="Keyley Graham" userId="51178f3d-3260-4cce-be31-d5467aca893d" providerId="ADAL" clId="{C60847FF-4CE6-5F4E-9715-F42AD38CE2A1}" dt="2025-09-16T10:26:12.746" v="242" actId="113"/>
        <pc:sldMkLst>
          <pc:docMk/>
          <pc:sldMk cId="1489324642" sldId="425"/>
        </pc:sldMkLst>
        <pc:spChg chg="mod">
          <ac:chgData name="Keyley Graham" userId="51178f3d-3260-4cce-be31-d5467aca893d" providerId="ADAL" clId="{C60847FF-4CE6-5F4E-9715-F42AD38CE2A1}" dt="2025-09-16T10:26:12.746" v="242" actId="113"/>
          <ac:spMkLst>
            <pc:docMk/>
            <pc:sldMk cId="1489324642" sldId="425"/>
            <ac:spMk id="2" creationId="{310A6053-F70F-B741-4F7F-1D57C45BEA15}"/>
          </ac:spMkLst>
        </pc:spChg>
        <pc:spChg chg="mod">
          <ac:chgData name="Keyley Graham" userId="51178f3d-3260-4cce-be31-d5467aca893d" providerId="ADAL" clId="{C60847FF-4CE6-5F4E-9715-F42AD38CE2A1}" dt="2025-09-16T10:26:04.217" v="239" actId="1076"/>
          <ac:spMkLst>
            <pc:docMk/>
            <pc:sldMk cId="1489324642" sldId="425"/>
            <ac:spMk id="3" creationId="{E51E6EFE-0766-D4DD-8905-DE6709812590}"/>
          </ac:spMkLst>
        </pc:spChg>
        <pc:picChg chg="mod modCrop">
          <ac:chgData name="Keyley Graham" userId="51178f3d-3260-4cce-be31-d5467aca893d" providerId="ADAL" clId="{C60847FF-4CE6-5F4E-9715-F42AD38CE2A1}" dt="2025-09-16T10:25:53.481" v="237" actId="1076"/>
          <ac:picMkLst>
            <pc:docMk/>
            <pc:sldMk cId="1489324642" sldId="425"/>
            <ac:picMk id="11" creationId="{26003B38-24EF-7A9C-34A0-FBFF57A6BEC0}"/>
          </ac:picMkLst>
        </pc:picChg>
      </pc:sldChg>
      <pc:sldChg chg="addSp delSp modSp mod modAnim">
        <pc:chgData name="Keyley Graham" userId="51178f3d-3260-4cce-be31-d5467aca893d" providerId="ADAL" clId="{C60847FF-4CE6-5F4E-9715-F42AD38CE2A1}" dt="2025-09-16T10:29:30.858" v="328" actId="1076"/>
        <pc:sldMkLst>
          <pc:docMk/>
          <pc:sldMk cId="428585818" sldId="426"/>
        </pc:sldMkLst>
        <pc:spChg chg="mod">
          <ac:chgData name="Keyley Graham" userId="51178f3d-3260-4cce-be31-d5467aca893d" providerId="ADAL" clId="{C60847FF-4CE6-5F4E-9715-F42AD38CE2A1}" dt="2025-09-16T10:29:23.671" v="326" actId="1036"/>
          <ac:spMkLst>
            <pc:docMk/>
            <pc:sldMk cId="428585818" sldId="426"/>
            <ac:spMk id="2" creationId="{165BCA18-A3E8-9DA0-5F9E-6C9BE5A4763B}"/>
          </ac:spMkLst>
        </pc:spChg>
        <pc:spChg chg="mod">
          <ac:chgData name="Keyley Graham" userId="51178f3d-3260-4cce-be31-d5467aca893d" providerId="ADAL" clId="{C60847FF-4CE6-5F4E-9715-F42AD38CE2A1}" dt="2025-09-16T10:29:30.858" v="328" actId="1076"/>
          <ac:spMkLst>
            <pc:docMk/>
            <pc:sldMk cId="428585818" sldId="426"/>
            <ac:spMk id="3" creationId="{DB03436E-8E31-0CEC-5260-50898BBB7225}"/>
          </ac:spMkLst>
        </pc:spChg>
        <pc:spChg chg="add mod">
          <ac:chgData name="Keyley Graham" userId="51178f3d-3260-4cce-be31-d5467aca893d" providerId="ADAL" clId="{C60847FF-4CE6-5F4E-9715-F42AD38CE2A1}" dt="2025-09-16T10:28:29.065" v="285" actId="1076"/>
          <ac:spMkLst>
            <pc:docMk/>
            <pc:sldMk cId="428585818" sldId="426"/>
            <ac:spMk id="4" creationId="{2216EDCA-60E6-E10A-EF80-C035E4DE68C2}"/>
          </ac:spMkLst>
        </pc:spChg>
        <pc:spChg chg="add del">
          <ac:chgData name="Keyley Graham" userId="51178f3d-3260-4cce-be31-d5467aca893d" providerId="ADAL" clId="{C60847FF-4CE6-5F4E-9715-F42AD38CE2A1}" dt="2025-09-16T10:28:33.246" v="288" actId="478"/>
          <ac:spMkLst>
            <pc:docMk/>
            <pc:sldMk cId="428585818" sldId="426"/>
            <ac:spMk id="5" creationId="{73DE344E-C751-F925-142D-448E43F36A20}"/>
          </ac:spMkLst>
        </pc:spChg>
        <pc:spChg chg="add mod">
          <ac:chgData name="Keyley Graham" userId="51178f3d-3260-4cce-be31-d5467aca893d" providerId="ADAL" clId="{C60847FF-4CE6-5F4E-9715-F42AD38CE2A1}" dt="2025-09-16T10:28:29.552" v="286"/>
          <ac:spMkLst>
            <pc:docMk/>
            <pc:sldMk cId="428585818" sldId="426"/>
            <ac:spMk id="6" creationId="{87DE5201-397D-0BD7-624A-ADC5B32E67E4}"/>
          </ac:spMkLst>
        </pc:spChg>
        <pc:spChg chg="add mod">
          <ac:chgData name="Keyley Graham" userId="51178f3d-3260-4cce-be31-d5467aca893d" providerId="ADAL" clId="{C60847FF-4CE6-5F4E-9715-F42AD38CE2A1}" dt="2025-09-16T10:28:25.690" v="283"/>
          <ac:spMkLst>
            <pc:docMk/>
            <pc:sldMk cId="428585818" sldId="426"/>
            <ac:spMk id="8" creationId="{C687D229-53A6-4F7D-DABA-0D2301AF0D96}"/>
          </ac:spMkLst>
        </pc:spChg>
        <pc:spChg chg="add mod">
          <ac:chgData name="Keyley Graham" userId="51178f3d-3260-4cce-be31-d5467aca893d" providerId="ADAL" clId="{C60847FF-4CE6-5F4E-9715-F42AD38CE2A1}" dt="2025-09-16T10:28:25.690" v="283"/>
          <ac:spMkLst>
            <pc:docMk/>
            <pc:sldMk cId="428585818" sldId="426"/>
            <ac:spMk id="9" creationId="{75D1A6C4-11C6-0DA4-A61D-699867C5CD4F}"/>
          </ac:spMkLst>
        </pc:spChg>
        <pc:spChg chg="add mod">
          <ac:chgData name="Keyley Graham" userId="51178f3d-3260-4cce-be31-d5467aca893d" providerId="ADAL" clId="{C60847FF-4CE6-5F4E-9715-F42AD38CE2A1}" dt="2025-09-16T10:28:50.492" v="293" actId="167"/>
          <ac:spMkLst>
            <pc:docMk/>
            <pc:sldMk cId="428585818" sldId="426"/>
            <ac:spMk id="11" creationId="{EB3F520F-114F-2A08-8F15-C0030F8E0CC1}"/>
          </ac:spMkLst>
        </pc:spChg>
        <pc:spChg chg="add del mod">
          <ac:chgData name="Keyley Graham" userId="51178f3d-3260-4cce-be31-d5467aca893d" providerId="ADAL" clId="{C60847FF-4CE6-5F4E-9715-F42AD38CE2A1}" dt="2025-09-16T10:28:37.917" v="290" actId="478"/>
          <ac:spMkLst>
            <pc:docMk/>
            <pc:sldMk cId="428585818" sldId="426"/>
            <ac:spMk id="12" creationId="{85E5AEF5-5E02-604C-8848-753FF34D39F8}"/>
          </ac:spMkLst>
        </pc:spChg>
        <pc:spChg chg="add del mod">
          <ac:chgData name="Keyley Graham" userId="51178f3d-3260-4cce-be31-d5467aca893d" providerId="ADAL" clId="{C60847FF-4CE6-5F4E-9715-F42AD38CE2A1}" dt="2025-09-16T10:28:41.590" v="291" actId="478"/>
          <ac:spMkLst>
            <pc:docMk/>
            <pc:sldMk cId="428585818" sldId="426"/>
            <ac:spMk id="13" creationId="{109C4F46-89F0-A724-797F-084D4DB4C292}"/>
          </ac:spMkLst>
        </pc:spChg>
        <pc:spChg chg="add del mod">
          <ac:chgData name="Keyley Graham" userId="51178f3d-3260-4cce-be31-d5467aca893d" providerId="ADAL" clId="{C60847FF-4CE6-5F4E-9715-F42AD38CE2A1}" dt="2025-09-16T10:28:43.559" v="292" actId="478"/>
          <ac:spMkLst>
            <pc:docMk/>
            <pc:sldMk cId="428585818" sldId="426"/>
            <ac:spMk id="14" creationId="{8E7AFF9D-422C-90D8-B6A8-485F9146AA9A}"/>
          </ac:spMkLst>
        </pc:spChg>
        <pc:picChg chg="add del">
          <ac:chgData name="Keyley Graham" userId="51178f3d-3260-4cce-be31-d5467aca893d" providerId="ADAL" clId="{C60847FF-4CE6-5F4E-9715-F42AD38CE2A1}" dt="2025-09-16T10:28:33.246" v="288" actId="478"/>
          <ac:picMkLst>
            <pc:docMk/>
            <pc:sldMk cId="428585818" sldId="426"/>
            <ac:picMk id="7" creationId="{42FB5230-FC5D-0081-DE1A-9E51074D3273}"/>
          </ac:picMkLst>
        </pc:picChg>
        <pc:picChg chg="add mod">
          <ac:chgData name="Keyley Graham" userId="51178f3d-3260-4cce-be31-d5467aca893d" providerId="ADAL" clId="{C60847FF-4CE6-5F4E-9715-F42AD38CE2A1}" dt="2025-09-16T10:28:25.690" v="283"/>
          <ac:picMkLst>
            <pc:docMk/>
            <pc:sldMk cId="428585818" sldId="426"/>
            <ac:picMk id="10" creationId="{82964315-D294-DDAC-94CA-91F946ACF369}"/>
          </ac:picMkLst>
        </pc:picChg>
        <pc:picChg chg="add mod">
          <ac:chgData name="Keyley Graham" userId="51178f3d-3260-4cce-be31-d5467aca893d" providerId="ADAL" clId="{C60847FF-4CE6-5F4E-9715-F42AD38CE2A1}" dt="2025-09-16T10:28:34.102" v="289"/>
          <ac:picMkLst>
            <pc:docMk/>
            <pc:sldMk cId="428585818" sldId="426"/>
            <ac:picMk id="15" creationId="{6AA3232A-95CB-2883-470A-FB31146F29E6}"/>
          </ac:picMkLst>
        </pc:picChg>
      </pc:sldChg>
      <pc:sldChg chg="addSp delSp modSp mod modAnim">
        <pc:chgData name="Keyley Graham" userId="51178f3d-3260-4cce-be31-d5467aca893d" providerId="ADAL" clId="{C60847FF-4CE6-5F4E-9715-F42AD38CE2A1}" dt="2025-09-16T10:28:18.660" v="281" actId="403"/>
        <pc:sldMkLst>
          <pc:docMk/>
          <pc:sldMk cId="1357192465" sldId="427"/>
        </pc:sldMkLst>
        <pc:spChg chg="del">
          <ac:chgData name="Keyley Graham" userId="51178f3d-3260-4cce-be31-d5467aca893d" providerId="ADAL" clId="{C60847FF-4CE6-5F4E-9715-F42AD38CE2A1}" dt="2025-09-16T10:27:27.308" v="265" actId="478"/>
          <ac:spMkLst>
            <pc:docMk/>
            <pc:sldMk cId="1357192465" sldId="427"/>
            <ac:spMk id="2" creationId="{AA6CD831-84E4-C8E3-C9D2-B796352B9F30}"/>
          </ac:spMkLst>
        </pc:spChg>
        <pc:spChg chg="mod">
          <ac:chgData name="Keyley Graham" userId="51178f3d-3260-4cce-be31-d5467aca893d" providerId="ADAL" clId="{C60847FF-4CE6-5F4E-9715-F42AD38CE2A1}" dt="2025-09-16T10:27:47.334" v="271" actId="113"/>
          <ac:spMkLst>
            <pc:docMk/>
            <pc:sldMk cId="1357192465" sldId="427"/>
            <ac:spMk id="3" creationId="{78B32E06-FE88-EBA8-F1DB-0F7B3925CD44}"/>
          </ac:spMkLst>
        </pc:spChg>
        <pc:spChg chg="mod">
          <ac:chgData name="Keyley Graham" userId="51178f3d-3260-4cce-be31-d5467aca893d" providerId="ADAL" clId="{C60847FF-4CE6-5F4E-9715-F42AD38CE2A1}" dt="2025-09-16T10:28:18.660" v="281" actId="403"/>
          <ac:spMkLst>
            <pc:docMk/>
            <pc:sldMk cId="1357192465" sldId="427"/>
            <ac:spMk id="4" creationId="{1C655DA7-BA4B-0360-09E7-DEE192C7B92E}"/>
          </ac:spMkLst>
        </pc:spChg>
        <pc:spChg chg="del">
          <ac:chgData name="Keyley Graham" userId="51178f3d-3260-4cce-be31-d5467aca893d" providerId="ADAL" clId="{C60847FF-4CE6-5F4E-9715-F42AD38CE2A1}" dt="2025-09-16T10:27:24.540" v="264" actId="478"/>
          <ac:spMkLst>
            <pc:docMk/>
            <pc:sldMk cId="1357192465" sldId="427"/>
            <ac:spMk id="6" creationId="{4AAC47E9-54D8-7115-D729-A4448A06F22D}"/>
          </ac:spMkLst>
        </pc:spChg>
        <pc:spChg chg="del">
          <ac:chgData name="Keyley Graham" userId="51178f3d-3260-4cce-be31-d5467aca893d" providerId="ADAL" clId="{C60847FF-4CE6-5F4E-9715-F42AD38CE2A1}" dt="2025-09-16T10:27:27.308" v="265" actId="478"/>
          <ac:spMkLst>
            <pc:docMk/>
            <pc:sldMk cId="1357192465" sldId="427"/>
            <ac:spMk id="7" creationId="{49EF41D3-1477-152E-9392-0AF20E56413D}"/>
          </ac:spMkLst>
        </pc:spChg>
        <pc:spChg chg="del mod">
          <ac:chgData name="Keyley Graham" userId="51178f3d-3260-4cce-be31-d5467aca893d" providerId="ADAL" clId="{C60847FF-4CE6-5F4E-9715-F42AD38CE2A1}" dt="2025-09-16T10:27:27.308" v="265" actId="478"/>
          <ac:spMkLst>
            <pc:docMk/>
            <pc:sldMk cId="1357192465" sldId="427"/>
            <ac:spMk id="8" creationId="{6C06F381-7959-7B85-D7AC-2BEAC37A351E}"/>
          </ac:spMkLst>
        </pc:spChg>
        <pc:spChg chg="add del mod">
          <ac:chgData name="Keyley Graham" userId="51178f3d-3260-4cce-be31-d5467aca893d" providerId="ADAL" clId="{C60847FF-4CE6-5F4E-9715-F42AD38CE2A1}" dt="2025-09-16T10:27:38.359" v="268" actId="478"/>
          <ac:spMkLst>
            <pc:docMk/>
            <pc:sldMk cId="1357192465" sldId="427"/>
            <ac:spMk id="9" creationId="{59A7F3AA-3C20-3BDA-CC82-78CF127AA1FC}"/>
          </ac:spMkLst>
        </pc:spChg>
        <pc:spChg chg="add mod">
          <ac:chgData name="Keyley Graham" userId="51178f3d-3260-4cce-be31-d5467aca893d" providerId="ADAL" clId="{C60847FF-4CE6-5F4E-9715-F42AD38CE2A1}" dt="2025-09-16T10:27:34.470" v="267" actId="167"/>
          <ac:spMkLst>
            <pc:docMk/>
            <pc:sldMk cId="1357192465" sldId="427"/>
            <ac:spMk id="11" creationId="{F80AC41A-CA43-1BF5-8DC7-FBC9F2ADF650}"/>
          </ac:spMkLst>
        </pc:spChg>
        <pc:spChg chg="add mod">
          <ac:chgData name="Keyley Graham" userId="51178f3d-3260-4cce-be31-d5467aca893d" providerId="ADAL" clId="{C60847FF-4CE6-5F4E-9715-F42AD38CE2A1}" dt="2025-09-16T10:27:28.264" v="266"/>
          <ac:spMkLst>
            <pc:docMk/>
            <pc:sldMk cId="1357192465" sldId="427"/>
            <ac:spMk id="12" creationId="{BE68F7A5-4863-9311-6831-F371B1DD12B4}"/>
          </ac:spMkLst>
        </pc:spChg>
        <pc:spChg chg="add mod">
          <ac:chgData name="Keyley Graham" userId="51178f3d-3260-4cce-be31-d5467aca893d" providerId="ADAL" clId="{C60847FF-4CE6-5F4E-9715-F42AD38CE2A1}" dt="2025-09-16T10:27:28.264" v="266"/>
          <ac:spMkLst>
            <pc:docMk/>
            <pc:sldMk cId="1357192465" sldId="427"/>
            <ac:spMk id="13" creationId="{03AC68FC-1607-6E01-7816-F5FC1163BE49}"/>
          </ac:spMkLst>
        </pc:spChg>
        <pc:spChg chg="add mod">
          <ac:chgData name="Keyley Graham" userId="51178f3d-3260-4cce-be31-d5467aca893d" providerId="ADAL" clId="{C60847FF-4CE6-5F4E-9715-F42AD38CE2A1}" dt="2025-09-16T10:27:28.264" v="266"/>
          <ac:spMkLst>
            <pc:docMk/>
            <pc:sldMk cId="1357192465" sldId="427"/>
            <ac:spMk id="14" creationId="{2F6D44E3-A0A3-94E8-A950-1A1E805A3763}"/>
          </ac:spMkLst>
        </pc:spChg>
        <pc:picChg chg="del">
          <ac:chgData name="Keyley Graham" userId="51178f3d-3260-4cce-be31-d5467aca893d" providerId="ADAL" clId="{C60847FF-4CE6-5F4E-9715-F42AD38CE2A1}" dt="2025-09-16T10:27:22.682" v="262" actId="478"/>
          <ac:picMkLst>
            <pc:docMk/>
            <pc:sldMk cId="1357192465" sldId="427"/>
            <ac:picMk id="10" creationId="{DD7DCE1D-98F1-970D-FF2A-B35A668FD5F3}"/>
          </ac:picMkLst>
        </pc:picChg>
        <pc:picChg chg="add mod">
          <ac:chgData name="Keyley Graham" userId="51178f3d-3260-4cce-be31-d5467aca893d" providerId="ADAL" clId="{C60847FF-4CE6-5F4E-9715-F42AD38CE2A1}" dt="2025-09-16T10:27:28.264" v="266"/>
          <ac:picMkLst>
            <pc:docMk/>
            <pc:sldMk cId="1357192465" sldId="427"/>
            <ac:picMk id="15" creationId="{BD8FBB58-135E-C836-E0BD-22501401E644}"/>
          </ac:picMkLst>
        </pc:picChg>
      </pc:sldChg>
      <pc:sldChg chg="addSp delSp modSp mod modAnim">
        <pc:chgData name="Keyley Graham" userId="51178f3d-3260-4cce-be31-d5467aca893d" providerId="ADAL" clId="{C60847FF-4CE6-5F4E-9715-F42AD38CE2A1}" dt="2025-09-16T10:28:10.316" v="278" actId="14100"/>
        <pc:sldMkLst>
          <pc:docMk/>
          <pc:sldMk cId="3887930288" sldId="428"/>
        </pc:sldMkLst>
        <pc:spChg chg="mod">
          <ac:chgData name="Keyley Graham" userId="51178f3d-3260-4cce-be31-d5467aca893d" providerId="ADAL" clId="{C60847FF-4CE6-5F4E-9715-F42AD38CE2A1}" dt="2025-09-16T10:26:31.658" v="246" actId="1076"/>
          <ac:spMkLst>
            <pc:docMk/>
            <pc:sldMk cId="3887930288" sldId="428"/>
            <ac:spMk id="2" creationId="{4AE244C4-1213-BB69-F53E-634E4176B72B}"/>
          </ac:spMkLst>
        </pc:spChg>
        <pc:spChg chg="mod">
          <ac:chgData name="Keyley Graham" userId="51178f3d-3260-4cce-be31-d5467aca893d" providerId="ADAL" clId="{C60847FF-4CE6-5F4E-9715-F42AD38CE2A1}" dt="2025-09-16T10:27:58.560" v="274" actId="404"/>
          <ac:spMkLst>
            <pc:docMk/>
            <pc:sldMk cId="3887930288" sldId="428"/>
            <ac:spMk id="3" creationId="{51246123-ADE9-6CE5-F2A7-8278E9ECC54C}"/>
          </ac:spMkLst>
        </pc:spChg>
        <pc:spChg chg="mod">
          <ac:chgData name="Keyley Graham" userId="51178f3d-3260-4cce-be31-d5467aca893d" providerId="ADAL" clId="{C60847FF-4CE6-5F4E-9715-F42AD38CE2A1}" dt="2025-09-16T10:28:10.316" v="278" actId="14100"/>
          <ac:spMkLst>
            <pc:docMk/>
            <pc:sldMk cId="3887930288" sldId="428"/>
            <ac:spMk id="4" creationId="{AEA41DE0-FBDB-E76A-F7D2-92A4FEAD510B}"/>
          </ac:spMkLst>
        </pc:spChg>
        <pc:spChg chg="mod">
          <ac:chgData name="Keyley Graham" userId="51178f3d-3260-4cce-be31-d5467aca893d" providerId="ADAL" clId="{C60847FF-4CE6-5F4E-9715-F42AD38CE2A1}" dt="2025-09-16T10:27:06.269" v="261" actId="1036"/>
          <ac:spMkLst>
            <pc:docMk/>
            <pc:sldMk cId="3887930288" sldId="428"/>
            <ac:spMk id="7" creationId="{EA23B2FC-C455-C941-0049-BD6BC01F7DE0}"/>
          </ac:spMkLst>
        </pc:spChg>
        <pc:spChg chg="mod">
          <ac:chgData name="Keyley Graham" userId="51178f3d-3260-4cce-be31-d5467aca893d" providerId="ADAL" clId="{C60847FF-4CE6-5F4E-9715-F42AD38CE2A1}" dt="2025-09-16T10:27:06.269" v="261" actId="1036"/>
          <ac:spMkLst>
            <pc:docMk/>
            <pc:sldMk cId="3887930288" sldId="428"/>
            <ac:spMk id="8" creationId="{30DC4873-A217-0D10-3A0C-B51A48085EDE}"/>
          </ac:spMkLst>
        </pc:spChg>
        <pc:picChg chg="add mod">
          <ac:chgData name="Keyley Graham" userId="51178f3d-3260-4cce-be31-d5467aca893d" providerId="ADAL" clId="{C60847FF-4CE6-5F4E-9715-F42AD38CE2A1}" dt="2025-09-16T10:26:47.985" v="253" actId="1076"/>
          <ac:picMkLst>
            <pc:docMk/>
            <pc:sldMk cId="3887930288" sldId="428"/>
            <ac:picMk id="5" creationId="{A5F5CEED-3E0F-B378-61D8-7F29604384E5}"/>
          </ac:picMkLst>
        </pc:picChg>
        <pc:picChg chg="del mod">
          <ac:chgData name="Keyley Graham" userId="51178f3d-3260-4cce-be31-d5467aca893d" providerId="ADAL" clId="{C60847FF-4CE6-5F4E-9715-F42AD38CE2A1}" dt="2025-09-16T10:26:36.423" v="248" actId="478"/>
          <ac:picMkLst>
            <pc:docMk/>
            <pc:sldMk cId="3887930288" sldId="428"/>
            <ac:picMk id="9" creationId="{98904ED8-A533-DAB7-B665-2F35BC30D913}"/>
          </ac:picMkLst>
        </pc:picChg>
      </pc:sldChg>
      <pc:sldChg chg="addSp delSp modSp mod delAnim">
        <pc:chgData name="Keyley Graham" userId="51178f3d-3260-4cce-be31-d5467aca893d" providerId="ADAL" clId="{C60847FF-4CE6-5F4E-9715-F42AD38CE2A1}" dt="2025-09-16T10:32:02.674" v="437" actId="1036"/>
        <pc:sldMkLst>
          <pc:docMk/>
          <pc:sldMk cId="3296626326" sldId="430"/>
        </pc:sldMkLst>
        <pc:spChg chg="mod">
          <ac:chgData name="Keyley Graham" userId="51178f3d-3260-4cce-be31-d5467aca893d" providerId="ADAL" clId="{C60847FF-4CE6-5F4E-9715-F42AD38CE2A1}" dt="2025-09-16T10:30:02.763" v="339" actId="1076"/>
          <ac:spMkLst>
            <pc:docMk/>
            <pc:sldMk cId="3296626326" sldId="430"/>
            <ac:spMk id="2" creationId="{F5C1B004-FF4F-ACB6-6D9A-AA3C9B41A9D3}"/>
          </ac:spMkLst>
        </pc:spChg>
        <pc:spChg chg="del">
          <ac:chgData name="Keyley Graham" userId="51178f3d-3260-4cce-be31-d5467aca893d" providerId="ADAL" clId="{C60847FF-4CE6-5F4E-9715-F42AD38CE2A1}" dt="2025-09-16T10:29:44.835" v="329" actId="478"/>
          <ac:spMkLst>
            <pc:docMk/>
            <pc:sldMk cId="3296626326" sldId="430"/>
            <ac:spMk id="3" creationId="{C9C72248-A264-DC11-34D3-7DCB64E7E0E8}"/>
          </ac:spMkLst>
        </pc:spChg>
        <pc:spChg chg="mod">
          <ac:chgData name="Keyley Graham" userId="51178f3d-3260-4cce-be31-d5467aca893d" providerId="ADAL" clId="{C60847FF-4CE6-5F4E-9715-F42AD38CE2A1}" dt="2025-09-16T10:32:02.674" v="437" actId="1036"/>
          <ac:spMkLst>
            <pc:docMk/>
            <pc:sldMk cId="3296626326" sldId="430"/>
            <ac:spMk id="4" creationId="{C500DC91-B0F5-686C-CE36-62281E1ADE93}"/>
          </ac:spMkLst>
        </pc:spChg>
        <pc:spChg chg="mod">
          <ac:chgData name="Keyley Graham" userId="51178f3d-3260-4cce-be31-d5467aca893d" providerId="ADAL" clId="{C60847FF-4CE6-5F4E-9715-F42AD38CE2A1}" dt="2025-09-16T10:30:00.271" v="338" actId="167"/>
          <ac:spMkLst>
            <pc:docMk/>
            <pc:sldMk cId="3296626326" sldId="430"/>
            <ac:spMk id="5" creationId="{D4D96A94-5AA6-581E-6266-51E12ECE262D}"/>
          </ac:spMkLst>
        </pc:spChg>
        <pc:spChg chg="mod">
          <ac:chgData name="Keyley Graham" userId="51178f3d-3260-4cce-be31-d5467aca893d" providerId="ADAL" clId="{C60847FF-4CE6-5F4E-9715-F42AD38CE2A1}" dt="2025-09-16T10:31:58.671" v="431" actId="1036"/>
          <ac:spMkLst>
            <pc:docMk/>
            <pc:sldMk cId="3296626326" sldId="430"/>
            <ac:spMk id="6" creationId="{2FCDC773-8C20-7852-CC25-EB3E121A3B84}"/>
          </ac:spMkLst>
        </pc:spChg>
        <pc:spChg chg="mod">
          <ac:chgData name="Keyley Graham" userId="51178f3d-3260-4cce-be31-d5467aca893d" providerId="ADAL" clId="{C60847FF-4CE6-5F4E-9715-F42AD38CE2A1}" dt="2025-09-16T10:31:58.671" v="431" actId="1036"/>
          <ac:spMkLst>
            <pc:docMk/>
            <pc:sldMk cId="3296626326" sldId="430"/>
            <ac:spMk id="7" creationId="{B1E16D4C-4481-6492-7170-B62D5A0712BB}"/>
          </ac:spMkLst>
        </pc:spChg>
        <pc:spChg chg="add mod">
          <ac:chgData name="Keyley Graham" userId="51178f3d-3260-4cce-be31-d5467aca893d" providerId="ADAL" clId="{C60847FF-4CE6-5F4E-9715-F42AD38CE2A1}" dt="2025-09-16T10:31:36.274" v="409" actId="1035"/>
          <ac:spMkLst>
            <pc:docMk/>
            <pc:sldMk cId="3296626326" sldId="430"/>
            <ac:spMk id="8" creationId="{9C0FEB57-18C5-D81D-A8FA-38737522B5E4}"/>
          </ac:spMkLst>
        </pc:spChg>
        <pc:spChg chg="del mod">
          <ac:chgData name="Keyley Graham" userId="51178f3d-3260-4cce-be31-d5467aca893d" providerId="ADAL" clId="{C60847FF-4CE6-5F4E-9715-F42AD38CE2A1}" dt="2025-09-16T10:30:08.837" v="341" actId="478"/>
          <ac:spMkLst>
            <pc:docMk/>
            <pc:sldMk cId="3296626326" sldId="430"/>
            <ac:spMk id="9" creationId="{E517A23C-F711-DA8E-9032-FCC02ADBC52C}"/>
          </ac:spMkLst>
        </pc:spChg>
        <pc:spChg chg="add mod">
          <ac:chgData name="Keyley Graham" userId="51178f3d-3260-4cce-be31-d5467aca893d" providerId="ADAL" clId="{C60847FF-4CE6-5F4E-9715-F42AD38CE2A1}" dt="2025-09-16T10:31:36.274" v="409" actId="1035"/>
          <ac:spMkLst>
            <pc:docMk/>
            <pc:sldMk cId="3296626326" sldId="430"/>
            <ac:spMk id="10" creationId="{EA45EE0E-114D-0B9F-7A09-4CFCCAD58F38}"/>
          </ac:spMkLst>
        </pc:spChg>
        <pc:spChg chg="mod">
          <ac:chgData name="Keyley Graham" userId="51178f3d-3260-4cce-be31-d5467aca893d" providerId="ADAL" clId="{C60847FF-4CE6-5F4E-9715-F42AD38CE2A1}" dt="2025-09-16T10:31:58.671" v="431" actId="1036"/>
          <ac:spMkLst>
            <pc:docMk/>
            <pc:sldMk cId="3296626326" sldId="430"/>
            <ac:spMk id="11" creationId="{D0DCB87C-D577-C0AD-2D79-9007ABBBA767}"/>
          </ac:spMkLst>
        </pc:spChg>
        <pc:spChg chg="mod">
          <ac:chgData name="Keyley Graham" userId="51178f3d-3260-4cce-be31-d5467aca893d" providerId="ADAL" clId="{C60847FF-4CE6-5F4E-9715-F42AD38CE2A1}" dt="2025-09-16T10:31:58.671" v="431" actId="1036"/>
          <ac:spMkLst>
            <pc:docMk/>
            <pc:sldMk cId="3296626326" sldId="430"/>
            <ac:spMk id="12" creationId="{37F406C7-E0C1-CE1B-A89C-5C5361DC57E2}"/>
          </ac:spMkLst>
        </pc:spChg>
        <pc:spChg chg="mod">
          <ac:chgData name="Keyley Graham" userId="51178f3d-3260-4cce-be31-d5467aca893d" providerId="ADAL" clId="{C60847FF-4CE6-5F4E-9715-F42AD38CE2A1}" dt="2025-09-16T10:31:58.671" v="431" actId="1036"/>
          <ac:spMkLst>
            <pc:docMk/>
            <pc:sldMk cId="3296626326" sldId="430"/>
            <ac:spMk id="13" creationId="{018B528F-9969-A12A-D663-F0C101557061}"/>
          </ac:spMkLst>
        </pc:spChg>
        <pc:spChg chg="mod">
          <ac:chgData name="Keyley Graham" userId="51178f3d-3260-4cce-be31-d5467aca893d" providerId="ADAL" clId="{C60847FF-4CE6-5F4E-9715-F42AD38CE2A1}" dt="2025-09-16T10:31:58.671" v="431" actId="1036"/>
          <ac:spMkLst>
            <pc:docMk/>
            <pc:sldMk cId="3296626326" sldId="430"/>
            <ac:spMk id="15" creationId="{98BB6E0C-3B0D-9A4A-8B4D-6668AA251F3D}"/>
          </ac:spMkLst>
        </pc:spChg>
        <pc:spChg chg="add mod">
          <ac:chgData name="Keyley Graham" userId="51178f3d-3260-4cce-be31-d5467aca893d" providerId="ADAL" clId="{C60847FF-4CE6-5F4E-9715-F42AD38CE2A1}" dt="2025-09-16T10:30:34.089" v="375" actId="1037"/>
          <ac:spMkLst>
            <pc:docMk/>
            <pc:sldMk cId="3296626326" sldId="430"/>
            <ac:spMk id="16" creationId="{5743734C-B7E2-430D-87F3-0B39E22A7BBE}"/>
          </ac:spMkLst>
        </pc:spChg>
        <pc:spChg chg="del">
          <ac:chgData name="Keyley Graham" userId="51178f3d-3260-4cce-be31-d5467aca893d" providerId="ADAL" clId="{C60847FF-4CE6-5F4E-9715-F42AD38CE2A1}" dt="2025-09-16T10:29:44.835" v="329" actId="478"/>
          <ac:spMkLst>
            <pc:docMk/>
            <pc:sldMk cId="3296626326" sldId="430"/>
            <ac:spMk id="18" creationId="{B5EAE197-8535-27A2-C7A3-9A7BC0F9C496}"/>
          </ac:spMkLst>
        </pc:spChg>
      </pc:sldChg>
      <pc:sldChg chg="addSp delSp modSp mod">
        <pc:chgData name="Keyley Graham" userId="51178f3d-3260-4cce-be31-d5467aca893d" providerId="ADAL" clId="{C60847FF-4CE6-5F4E-9715-F42AD38CE2A1}" dt="2025-09-16T10:34:11.589" v="518" actId="18131"/>
        <pc:sldMkLst>
          <pc:docMk/>
          <pc:sldMk cId="2127918044" sldId="431"/>
        </pc:sldMkLst>
        <pc:spChg chg="mod">
          <ac:chgData name="Keyley Graham" userId="51178f3d-3260-4cce-be31-d5467aca893d" providerId="ADAL" clId="{C60847FF-4CE6-5F4E-9715-F42AD38CE2A1}" dt="2025-09-16T10:32:45.817" v="481" actId="1036"/>
          <ac:spMkLst>
            <pc:docMk/>
            <pc:sldMk cId="2127918044" sldId="431"/>
            <ac:spMk id="2" creationId="{339F4F21-180B-E4F7-A0C2-EA5F3B2C0F95}"/>
          </ac:spMkLst>
        </pc:spChg>
        <pc:spChg chg="del">
          <ac:chgData name="Keyley Graham" userId="51178f3d-3260-4cce-be31-d5467aca893d" providerId="ADAL" clId="{C60847FF-4CE6-5F4E-9715-F42AD38CE2A1}" dt="2025-09-16T10:33:29.703" v="502" actId="478"/>
          <ac:spMkLst>
            <pc:docMk/>
            <pc:sldMk cId="2127918044" sldId="431"/>
            <ac:spMk id="3" creationId="{4333306C-CAC0-ECCB-E1C9-97BBC7E0A453}"/>
          </ac:spMkLst>
        </pc:spChg>
        <pc:spChg chg="add mod">
          <ac:chgData name="Keyley Graham" userId="51178f3d-3260-4cce-be31-d5467aca893d" providerId="ADAL" clId="{C60847FF-4CE6-5F4E-9715-F42AD38CE2A1}" dt="2025-09-16T10:33:33.648" v="512" actId="1035"/>
          <ac:spMkLst>
            <pc:docMk/>
            <pc:sldMk cId="2127918044" sldId="431"/>
            <ac:spMk id="4" creationId="{7AB320E6-C5C0-5314-112C-33107EE9F7B7}"/>
          </ac:spMkLst>
        </pc:spChg>
        <pc:spChg chg="mod">
          <ac:chgData name="Keyley Graham" userId="51178f3d-3260-4cce-be31-d5467aca893d" providerId="ADAL" clId="{C60847FF-4CE6-5F4E-9715-F42AD38CE2A1}" dt="2025-09-16T10:32:40.726" v="471" actId="1076"/>
          <ac:spMkLst>
            <pc:docMk/>
            <pc:sldMk cId="2127918044" sldId="431"/>
            <ac:spMk id="5" creationId="{6DC6D5B6-D6FC-37D6-95D8-8FA3C626B1AA}"/>
          </ac:spMkLst>
        </pc:spChg>
        <pc:spChg chg="del">
          <ac:chgData name="Keyley Graham" userId="51178f3d-3260-4cce-be31-d5467aca893d" providerId="ADAL" clId="{C60847FF-4CE6-5F4E-9715-F42AD38CE2A1}" dt="2025-09-16T10:33:28.714" v="501" actId="478"/>
          <ac:spMkLst>
            <pc:docMk/>
            <pc:sldMk cId="2127918044" sldId="431"/>
            <ac:spMk id="6" creationId="{65E46CD9-9A7A-E68E-71B7-98E7AA0BD987}"/>
          </ac:spMkLst>
        </pc:spChg>
        <pc:spChg chg="add mod">
          <ac:chgData name="Keyley Graham" userId="51178f3d-3260-4cce-be31-d5467aca893d" providerId="ADAL" clId="{C60847FF-4CE6-5F4E-9715-F42AD38CE2A1}" dt="2025-09-16T10:33:33.648" v="512" actId="1035"/>
          <ac:spMkLst>
            <pc:docMk/>
            <pc:sldMk cId="2127918044" sldId="431"/>
            <ac:spMk id="7" creationId="{AE7EA962-9B98-2861-25CC-3365E4990F27}"/>
          </ac:spMkLst>
        </pc:spChg>
        <pc:picChg chg="mod">
          <ac:chgData name="Keyley Graham" userId="51178f3d-3260-4cce-be31-d5467aca893d" providerId="ADAL" clId="{C60847FF-4CE6-5F4E-9715-F42AD38CE2A1}" dt="2025-09-16T10:32:49.310" v="487" actId="1037"/>
          <ac:picMkLst>
            <pc:docMk/>
            <pc:sldMk cId="2127918044" sldId="431"/>
            <ac:picMk id="21" creationId="{06410A38-503C-9583-5136-A1FE2DE53B33}"/>
          </ac:picMkLst>
        </pc:picChg>
        <pc:picChg chg="add del mod modCrop">
          <ac:chgData name="Keyley Graham" userId="51178f3d-3260-4cce-be31-d5467aca893d" providerId="ADAL" clId="{C60847FF-4CE6-5F4E-9715-F42AD38CE2A1}" dt="2025-09-16T10:34:11.589" v="518" actId="18131"/>
          <ac:picMkLst>
            <pc:docMk/>
            <pc:sldMk cId="2127918044" sldId="431"/>
            <ac:picMk id="24" creationId="{7297A524-AAE6-C4C2-14B5-9A7B17651ADD}"/>
          </ac:picMkLst>
        </pc:picChg>
      </pc:sldChg>
      <pc:sldChg chg="modSp mod modAnim">
        <pc:chgData name="Keyley Graham" userId="51178f3d-3260-4cce-be31-d5467aca893d" providerId="ADAL" clId="{C60847FF-4CE6-5F4E-9715-F42AD38CE2A1}" dt="2025-09-16T10:36:04.273" v="575" actId="1076"/>
        <pc:sldMkLst>
          <pc:docMk/>
          <pc:sldMk cId="2485918750" sldId="432"/>
        </pc:sldMkLst>
        <pc:spChg chg="mod">
          <ac:chgData name="Keyley Graham" userId="51178f3d-3260-4cce-be31-d5467aca893d" providerId="ADAL" clId="{C60847FF-4CE6-5F4E-9715-F42AD38CE2A1}" dt="2025-09-16T10:36:02.235" v="573" actId="1037"/>
          <ac:spMkLst>
            <pc:docMk/>
            <pc:sldMk cId="2485918750" sldId="432"/>
            <ac:spMk id="2" creationId="{CDBCA5A1-4F55-EE39-CC39-08C8A21D7736}"/>
          </ac:spMkLst>
        </pc:spChg>
        <pc:spChg chg="mod">
          <ac:chgData name="Keyley Graham" userId="51178f3d-3260-4cce-be31-d5467aca893d" providerId="ADAL" clId="{C60847FF-4CE6-5F4E-9715-F42AD38CE2A1}" dt="2025-09-16T10:35:53.957" v="560" actId="14100"/>
          <ac:spMkLst>
            <pc:docMk/>
            <pc:sldMk cId="2485918750" sldId="432"/>
            <ac:spMk id="3" creationId="{2A7737A8-4B32-A343-4A99-E3A1D430AFFF}"/>
          </ac:spMkLst>
        </pc:spChg>
        <pc:spChg chg="mod">
          <ac:chgData name="Keyley Graham" userId="51178f3d-3260-4cce-be31-d5467aca893d" providerId="ADAL" clId="{C60847FF-4CE6-5F4E-9715-F42AD38CE2A1}" dt="2025-09-16T10:36:04.273" v="575" actId="1076"/>
          <ac:spMkLst>
            <pc:docMk/>
            <pc:sldMk cId="2485918750" sldId="432"/>
            <ac:spMk id="4" creationId="{DC3F4EB0-F2D5-6D68-C81A-494B2ECD3617}"/>
          </ac:spMkLst>
        </pc:spChg>
        <pc:spChg chg="mod">
          <ac:chgData name="Keyley Graham" userId="51178f3d-3260-4cce-be31-d5467aca893d" providerId="ADAL" clId="{C60847FF-4CE6-5F4E-9715-F42AD38CE2A1}" dt="2025-09-16T10:36:02.235" v="573" actId="1037"/>
          <ac:spMkLst>
            <pc:docMk/>
            <pc:sldMk cId="2485918750" sldId="432"/>
            <ac:spMk id="6" creationId="{1A360603-9487-BC8E-81F0-6D7373925501}"/>
          </ac:spMkLst>
        </pc:spChg>
      </pc:sldChg>
      <pc:sldChg chg="addSp modSp mod">
        <pc:chgData name="Keyley Graham" userId="51178f3d-3260-4cce-be31-d5467aca893d" providerId="ADAL" clId="{C60847FF-4CE6-5F4E-9715-F42AD38CE2A1}" dt="2025-09-16T11:09:19.556" v="1302" actId="1038"/>
        <pc:sldMkLst>
          <pc:docMk/>
          <pc:sldMk cId="1622291936" sldId="433"/>
        </pc:sldMkLst>
        <pc:spChg chg="mod">
          <ac:chgData name="Keyley Graham" userId="51178f3d-3260-4cce-be31-d5467aca893d" providerId="ADAL" clId="{C60847FF-4CE6-5F4E-9715-F42AD38CE2A1}" dt="2025-09-16T11:09:14.405" v="1301" actId="1035"/>
          <ac:spMkLst>
            <pc:docMk/>
            <pc:sldMk cId="1622291936" sldId="433"/>
            <ac:spMk id="5" creationId="{E93BA936-F163-E4CA-16DC-073AE0907747}"/>
          </ac:spMkLst>
        </pc:spChg>
        <pc:spChg chg="add mod">
          <ac:chgData name="Keyley Graham" userId="51178f3d-3260-4cce-be31-d5467aca893d" providerId="ADAL" clId="{C60847FF-4CE6-5F4E-9715-F42AD38CE2A1}" dt="2025-09-16T11:09:02.052" v="1282" actId="14100"/>
          <ac:spMkLst>
            <pc:docMk/>
            <pc:sldMk cId="1622291936" sldId="433"/>
            <ac:spMk id="6" creationId="{0942B0E3-D77C-B465-BD54-A3174EB39178}"/>
          </ac:spMkLst>
        </pc:spChg>
        <pc:spChg chg="mod">
          <ac:chgData name="Keyley Graham" userId="51178f3d-3260-4cce-be31-d5467aca893d" providerId="ADAL" clId="{C60847FF-4CE6-5F4E-9715-F42AD38CE2A1}" dt="2025-09-16T11:09:09.200" v="1296" actId="1076"/>
          <ac:spMkLst>
            <pc:docMk/>
            <pc:sldMk cId="1622291936" sldId="433"/>
            <ac:spMk id="7" creationId="{AA6FDD84-6FD4-BCE3-0686-4EE1F86D2B24}"/>
          </ac:spMkLst>
        </pc:spChg>
        <pc:picChg chg="mod modCrop">
          <ac:chgData name="Keyley Graham" userId="51178f3d-3260-4cce-be31-d5467aca893d" providerId="ADAL" clId="{C60847FF-4CE6-5F4E-9715-F42AD38CE2A1}" dt="2025-09-16T11:09:19.556" v="1302" actId="1038"/>
          <ac:picMkLst>
            <pc:docMk/>
            <pc:sldMk cId="1622291936" sldId="433"/>
            <ac:picMk id="3" creationId="{22DCAD23-11ED-2234-CF8C-686E0752A9B9}"/>
          </ac:picMkLst>
        </pc:picChg>
        <pc:picChg chg="mod">
          <ac:chgData name="Keyley Graham" userId="51178f3d-3260-4cce-be31-d5467aca893d" providerId="ADAL" clId="{C60847FF-4CE6-5F4E-9715-F42AD38CE2A1}" dt="2025-09-16T11:09:06.458" v="1295" actId="1038"/>
          <ac:picMkLst>
            <pc:docMk/>
            <pc:sldMk cId="1622291936" sldId="433"/>
            <ac:picMk id="4" creationId="{876B6B1A-5053-3478-0349-485B8FB318F0}"/>
          </ac:picMkLst>
        </pc:picChg>
      </pc:sldChg>
      <pc:sldChg chg="modSp mod">
        <pc:chgData name="Keyley Graham" userId="51178f3d-3260-4cce-be31-d5467aca893d" providerId="ADAL" clId="{C60847FF-4CE6-5F4E-9715-F42AD38CE2A1}" dt="2025-09-16T10:23:19.412" v="154" actId="20577"/>
        <pc:sldMkLst>
          <pc:docMk/>
          <pc:sldMk cId="1642417710" sldId="434"/>
        </pc:sldMkLst>
        <pc:spChg chg="mod">
          <ac:chgData name="Keyley Graham" userId="51178f3d-3260-4cce-be31-d5467aca893d" providerId="ADAL" clId="{C60847FF-4CE6-5F4E-9715-F42AD38CE2A1}" dt="2025-09-16T10:22:41.388" v="133" actId="207"/>
          <ac:spMkLst>
            <pc:docMk/>
            <pc:sldMk cId="1642417710" sldId="434"/>
            <ac:spMk id="4" creationId="{F5A90BAA-068C-3EB1-9BC5-175BF0807C6D}"/>
          </ac:spMkLst>
        </pc:spChg>
        <pc:spChg chg="mod">
          <ac:chgData name="Keyley Graham" userId="51178f3d-3260-4cce-be31-d5467aca893d" providerId="ADAL" clId="{C60847FF-4CE6-5F4E-9715-F42AD38CE2A1}" dt="2025-09-16T10:22:29.487" v="100" actId="207"/>
          <ac:spMkLst>
            <pc:docMk/>
            <pc:sldMk cId="1642417710" sldId="434"/>
            <ac:spMk id="5" creationId="{CE1168DE-A941-7AAE-DA81-069177575E3C}"/>
          </ac:spMkLst>
        </pc:spChg>
        <pc:spChg chg="mod">
          <ac:chgData name="Keyley Graham" userId="51178f3d-3260-4cce-be31-d5467aca893d" providerId="ADAL" clId="{C60847FF-4CE6-5F4E-9715-F42AD38CE2A1}" dt="2025-09-16T10:22:36.487" v="101" actId="207"/>
          <ac:spMkLst>
            <pc:docMk/>
            <pc:sldMk cId="1642417710" sldId="434"/>
            <ac:spMk id="7" creationId="{83FDC436-8404-C5FE-B050-AC20F38481A8}"/>
          </ac:spMkLst>
        </pc:spChg>
        <pc:spChg chg="mod">
          <ac:chgData name="Keyley Graham" userId="51178f3d-3260-4cce-be31-d5467aca893d" providerId="ADAL" clId="{C60847FF-4CE6-5F4E-9715-F42AD38CE2A1}" dt="2025-09-16T10:22:36.487" v="101" actId="207"/>
          <ac:spMkLst>
            <pc:docMk/>
            <pc:sldMk cId="1642417710" sldId="434"/>
            <ac:spMk id="8" creationId="{9B487E17-7BFF-CD37-3FF3-43A5976E12BE}"/>
          </ac:spMkLst>
        </pc:spChg>
        <pc:spChg chg="mod">
          <ac:chgData name="Keyley Graham" userId="51178f3d-3260-4cce-be31-d5467aca893d" providerId="ADAL" clId="{C60847FF-4CE6-5F4E-9715-F42AD38CE2A1}" dt="2025-09-16T10:23:19.412" v="154" actId="20577"/>
          <ac:spMkLst>
            <pc:docMk/>
            <pc:sldMk cId="1642417710" sldId="434"/>
            <ac:spMk id="9" creationId="{AB90103E-0801-CA40-A68C-FCF526542CEC}"/>
          </ac:spMkLst>
        </pc:spChg>
        <pc:spChg chg="mod">
          <ac:chgData name="Keyley Graham" userId="51178f3d-3260-4cce-be31-d5467aca893d" providerId="ADAL" clId="{C60847FF-4CE6-5F4E-9715-F42AD38CE2A1}" dt="2025-09-16T10:22:51.355" v="144" actId="1035"/>
          <ac:spMkLst>
            <pc:docMk/>
            <pc:sldMk cId="1642417710" sldId="434"/>
            <ac:spMk id="16" creationId="{2C6273C6-3613-52F5-8924-489A3B881CE3}"/>
          </ac:spMkLst>
        </pc:spChg>
        <pc:picChg chg="mod">
          <ac:chgData name="Keyley Graham" userId="51178f3d-3260-4cce-be31-d5467aca893d" providerId="ADAL" clId="{C60847FF-4CE6-5F4E-9715-F42AD38CE2A1}" dt="2025-09-16T10:22:51.355" v="144" actId="1035"/>
          <ac:picMkLst>
            <pc:docMk/>
            <pc:sldMk cId="1642417710" sldId="434"/>
            <ac:picMk id="15" creationId="{6430BD83-BA35-1512-3199-75E554E777D2}"/>
          </ac:picMkLst>
        </pc:picChg>
      </pc:sldChg>
      <pc:sldChg chg="addSp delSp modSp mod">
        <pc:chgData name="Keyley Graham" userId="51178f3d-3260-4cce-be31-d5467aca893d" providerId="ADAL" clId="{C60847FF-4CE6-5F4E-9715-F42AD38CE2A1}" dt="2025-09-16T10:34:33.008" v="523" actId="18131"/>
        <pc:sldMkLst>
          <pc:docMk/>
          <pc:sldMk cId="1324864423" sldId="436"/>
        </pc:sldMkLst>
        <pc:spChg chg="del">
          <ac:chgData name="Keyley Graham" userId="51178f3d-3260-4cce-be31-d5467aca893d" providerId="ADAL" clId="{C60847FF-4CE6-5F4E-9715-F42AD38CE2A1}" dt="2025-09-16T10:33:38.236" v="514" actId="478"/>
          <ac:spMkLst>
            <pc:docMk/>
            <pc:sldMk cId="1324864423" sldId="436"/>
            <ac:spMk id="2" creationId="{ED9B2383-27AC-0281-891C-8D323385F1C6}"/>
          </ac:spMkLst>
        </pc:spChg>
        <pc:spChg chg="mod">
          <ac:chgData name="Keyley Graham" userId="51178f3d-3260-4cce-be31-d5467aca893d" providerId="ADAL" clId="{C60847FF-4CE6-5F4E-9715-F42AD38CE2A1}" dt="2025-09-16T10:33:14.492" v="500" actId="1038"/>
          <ac:spMkLst>
            <pc:docMk/>
            <pc:sldMk cId="1324864423" sldId="436"/>
            <ac:spMk id="3" creationId="{1E7EA6EA-3CC2-0B44-CA40-5AA305FAE5DA}"/>
          </ac:spMkLst>
        </pc:spChg>
        <pc:spChg chg="del">
          <ac:chgData name="Keyley Graham" userId="51178f3d-3260-4cce-be31-d5467aca893d" providerId="ADAL" clId="{C60847FF-4CE6-5F4E-9715-F42AD38CE2A1}" dt="2025-09-16T10:33:37.206" v="513" actId="478"/>
          <ac:spMkLst>
            <pc:docMk/>
            <pc:sldMk cId="1324864423" sldId="436"/>
            <ac:spMk id="4" creationId="{EC40B613-744E-74DA-371E-FF5D444FF1D1}"/>
          </ac:spMkLst>
        </pc:spChg>
        <pc:spChg chg="add mod">
          <ac:chgData name="Keyley Graham" userId="51178f3d-3260-4cce-be31-d5467aca893d" providerId="ADAL" clId="{C60847FF-4CE6-5F4E-9715-F42AD38CE2A1}" dt="2025-09-16T10:33:39.038" v="515"/>
          <ac:spMkLst>
            <pc:docMk/>
            <pc:sldMk cId="1324864423" sldId="436"/>
            <ac:spMk id="5" creationId="{E1B01015-4710-A7F0-D3DA-7F66AE44C4A9}"/>
          </ac:spMkLst>
        </pc:spChg>
        <pc:spChg chg="add mod">
          <ac:chgData name="Keyley Graham" userId="51178f3d-3260-4cce-be31-d5467aca893d" providerId="ADAL" clId="{C60847FF-4CE6-5F4E-9715-F42AD38CE2A1}" dt="2025-09-16T10:33:39.038" v="515"/>
          <ac:spMkLst>
            <pc:docMk/>
            <pc:sldMk cId="1324864423" sldId="436"/>
            <ac:spMk id="6" creationId="{CED9D265-6EF2-CF00-6D93-475A570EACFD}"/>
          </ac:spMkLst>
        </pc:spChg>
        <pc:spChg chg="mod">
          <ac:chgData name="Keyley Graham" userId="51178f3d-3260-4cce-be31-d5467aca893d" providerId="ADAL" clId="{C60847FF-4CE6-5F4E-9715-F42AD38CE2A1}" dt="2025-09-16T10:33:14.492" v="500" actId="1038"/>
          <ac:spMkLst>
            <pc:docMk/>
            <pc:sldMk cId="1324864423" sldId="436"/>
            <ac:spMk id="9" creationId="{3B7068F7-0F05-3B29-C7B5-36CAACB949AB}"/>
          </ac:spMkLst>
        </pc:spChg>
        <pc:picChg chg="add mod modCrop">
          <ac:chgData name="Keyley Graham" userId="51178f3d-3260-4cce-be31-d5467aca893d" providerId="ADAL" clId="{C60847FF-4CE6-5F4E-9715-F42AD38CE2A1}" dt="2025-09-16T10:34:33.008" v="523" actId="18131"/>
          <ac:picMkLst>
            <pc:docMk/>
            <pc:sldMk cId="1324864423" sldId="436"/>
            <ac:picMk id="7" creationId="{DEF489C4-C681-D501-A621-DCC7BE730201}"/>
          </ac:picMkLst>
        </pc:picChg>
        <pc:picChg chg="del">
          <ac:chgData name="Keyley Graham" userId="51178f3d-3260-4cce-be31-d5467aca893d" providerId="ADAL" clId="{C60847FF-4CE6-5F4E-9715-F42AD38CE2A1}" dt="2025-09-16T10:34:19.095" v="519" actId="478"/>
          <ac:picMkLst>
            <pc:docMk/>
            <pc:sldMk cId="1324864423" sldId="436"/>
            <ac:picMk id="13" creationId="{C06FD1EC-9D2D-3D18-8154-6CDD040EABDD}"/>
          </ac:picMkLst>
        </pc:picChg>
      </pc:sldChg>
      <pc:sldChg chg="addSp modSp mod modAnim">
        <pc:chgData name="Keyley Graham" userId="51178f3d-3260-4cce-be31-d5467aca893d" providerId="ADAL" clId="{C60847FF-4CE6-5F4E-9715-F42AD38CE2A1}" dt="2025-09-16T11:03:59.165" v="1210" actId="1035"/>
        <pc:sldMkLst>
          <pc:docMk/>
          <pc:sldMk cId="1191171162" sldId="437"/>
        </pc:sldMkLst>
        <pc:spChg chg="mod">
          <ac:chgData name="Keyley Graham" userId="51178f3d-3260-4cce-be31-d5467aca893d" providerId="ADAL" clId="{C60847FF-4CE6-5F4E-9715-F42AD38CE2A1}" dt="2025-09-16T11:03:59.165" v="1210" actId="1035"/>
          <ac:spMkLst>
            <pc:docMk/>
            <pc:sldMk cId="1191171162" sldId="437"/>
            <ac:spMk id="2" creationId="{50FA3E86-F831-3616-A9F7-EC1DEFD2B371}"/>
          </ac:spMkLst>
        </pc:spChg>
        <pc:spChg chg="mod">
          <ac:chgData name="Keyley Graham" userId="51178f3d-3260-4cce-be31-d5467aca893d" providerId="ADAL" clId="{C60847FF-4CE6-5F4E-9715-F42AD38CE2A1}" dt="2025-09-16T11:03:55.744" v="1209" actId="1036"/>
          <ac:spMkLst>
            <pc:docMk/>
            <pc:sldMk cId="1191171162" sldId="437"/>
            <ac:spMk id="3" creationId="{CB7B773C-2062-E983-EE0D-946D87836DDA}"/>
          </ac:spMkLst>
        </pc:spChg>
        <pc:spChg chg="add mod">
          <ac:chgData name="Keyley Graham" userId="51178f3d-3260-4cce-be31-d5467aca893d" providerId="ADAL" clId="{C60847FF-4CE6-5F4E-9715-F42AD38CE2A1}" dt="2025-09-16T11:03:41.438" v="1202" actId="14100"/>
          <ac:spMkLst>
            <pc:docMk/>
            <pc:sldMk cId="1191171162" sldId="437"/>
            <ac:spMk id="5" creationId="{66D53E57-3E27-CFFE-C3D0-E87CCF6D6E63}"/>
          </ac:spMkLst>
        </pc:spChg>
        <pc:spChg chg="add mod">
          <ac:chgData name="Keyley Graham" userId="51178f3d-3260-4cce-be31-d5467aca893d" providerId="ADAL" clId="{C60847FF-4CE6-5F4E-9715-F42AD38CE2A1}" dt="2025-09-16T11:03:44.668" v="1203" actId="14100"/>
          <ac:spMkLst>
            <pc:docMk/>
            <pc:sldMk cId="1191171162" sldId="437"/>
            <ac:spMk id="6" creationId="{30A8289D-F8F3-8BBF-F61B-C931B6B4091C}"/>
          </ac:spMkLst>
        </pc:spChg>
        <pc:spChg chg="mod">
          <ac:chgData name="Keyley Graham" userId="51178f3d-3260-4cce-be31-d5467aca893d" providerId="ADAL" clId="{C60847FF-4CE6-5F4E-9715-F42AD38CE2A1}" dt="2025-09-16T11:03:41.438" v="1202" actId="14100"/>
          <ac:spMkLst>
            <pc:docMk/>
            <pc:sldMk cId="1191171162" sldId="437"/>
            <ac:spMk id="9" creationId="{24800EBC-5A1D-005B-29CD-5F00C246F5F0}"/>
          </ac:spMkLst>
        </pc:spChg>
        <pc:spChg chg="mod">
          <ac:chgData name="Keyley Graham" userId="51178f3d-3260-4cce-be31-d5467aca893d" providerId="ADAL" clId="{C60847FF-4CE6-5F4E-9715-F42AD38CE2A1}" dt="2025-09-16T11:02:29.720" v="1198" actId="14100"/>
          <ac:spMkLst>
            <pc:docMk/>
            <pc:sldMk cId="1191171162" sldId="437"/>
            <ac:spMk id="10" creationId="{B69BEDB2-AB3D-4534-32C3-D1A8D140FA2F}"/>
          </ac:spMkLst>
        </pc:spChg>
        <pc:picChg chg="mod modCrop">
          <ac:chgData name="Keyley Graham" userId="51178f3d-3260-4cce-be31-d5467aca893d" providerId="ADAL" clId="{C60847FF-4CE6-5F4E-9715-F42AD38CE2A1}" dt="2025-09-16T11:03:49.993" v="1204" actId="14100"/>
          <ac:picMkLst>
            <pc:docMk/>
            <pc:sldMk cId="1191171162" sldId="437"/>
            <ac:picMk id="7" creationId="{A19247C0-6C33-95E4-B8C2-165EC9CAAD64}"/>
          </ac:picMkLst>
        </pc:picChg>
      </pc:sldChg>
      <pc:sldChg chg="addSp modSp mod">
        <pc:chgData name="Keyley Graham" userId="51178f3d-3260-4cce-be31-d5467aca893d" providerId="ADAL" clId="{C60847FF-4CE6-5F4E-9715-F42AD38CE2A1}" dt="2025-09-16T12:35:58.485" v="1321" actId="1076"/>
        <pc:sldMkLst>
          <pc:docMk/>
          <pc:sldMk cId="3652330125" sldId="438"/>
        </pc:sldMkLst>
        <pc:spChg chg="mod">
          <ac:chgData name="Keyley Graham" userId="51178f3d-3260-4cce-be31-d5467aca893d" providerId="ADAL" clId="{C60847FF-4CE6-5F4E-9715-F42AD38CE2A1}" dt="2025-09-16T10:21:36.282" v="18" actId="1076"/>
          <ac:spMkLst>
            <pc:docMk/>
            <pc:sldMk cId="3652330125" sldId="438"/>
            <ac:spMk id="2" creationId="{77AE39F6-9B5A-C391-2C1B-EFECBF90FD93}"/>
          </ac:spMkLst>
        </pc:spChg>
        <pc:spChg chg="mod">
          <ac:chgData name="Keyley Graham" userId="51178f3d-3260-4cce-be31-d5467aca893d" providerId="ADAL" clId="{C60847FF-4CE6-5F4E-9715-F42AD38CE2A1}" dt="2025-09-16T10:21:36.282" v="18" actId="1076"/>
          <ac:spMkLst>
            <pc:docMk/>
            <pc:sldMk cId="3652330125" sldId="438"/>
            <ac:spMk id="5" creationId="{A3E474E8-A9AE-478D-3650-1DF4BF25D6FA}"/>
          </ac:spMkLst>
        </pc:spChg>
        <pc:spChg chg="mod">
          <ac:chgData name="Keyley Graham" userId="51178f3d-3260-4cce-be31-d5467aca893d" providerId="ADAL" clId="{C60847FF-4CE6-5F4E-9715-F42AD38CE2A1}" dt="2025-09-16T10:21:36.282" v="18" actId="1076"/>
          <ac:spMkLst>
            <pc:docMk/>
            <pc:sldMk cId="3652330125" sldId="438"/>
            <ac:spMk id="6" creationId="{A4D2EAC1-2999-0372-2E10-743042FFAF97}"/>
          </ac:spMkLst>
        </pc:spChg>
        <pc:picChg chg="mod">
          <ac:chgData name="Keyley Graham" userId="51178f3d-3260-4cce-be31-d5467aca893d" providerId="ADAL" clId="{C60847FF-4CE6-5F4E-9715-F42AD38CE2A1}" dt="2025-09-16T12:35:53.827" v="1319" actId="1076"/>
          <ac:picMkLst>
            <pc:docMk/>
            <pc:sldMk cId="3652330125" sldId="438"/>
            <ac:picMk id="3" creationId="{C99F7FB1-69B7-8A02-869D-3D85629F3B11}"/>
          </ac:picMkLst>
        </pc:picChg>
        <pc:picChg chg="add mod">
          <ac:chgData name="Keyley Graham" userId="51178f3d-3260-4cce-be31-d5467aca893d" providerId="ADAL" clId="{C60847FF-4CE6-5F4E-9715-F42AD38CE2A1}" dt="2025-09-16T12:35:58.485" v="1321" actId="1076"/>
          <ac:picMkLst>
            <pc:docMk/>
            <pc:sldMk cId="3652330125" sldId="438"/>
            <ac:picMk id="4" creationId="{776FABE8-ADEC-870F-8708-DE603C6A4542}"/>
          </ac:picMkLst>
        </pc:picChg>
        <pc:picChg chg="add mod">
          <ac:chgData name="Keyley Graham" userId="51178f3d-3260-4cce-be31-d5467aca893d" providerId="ADAL" clId="{C60847FF-4CE6-5F4E-9715-F42AD38CE2A1}" dt="2025-09-16T12:35:58.485" v="1321" actId="1076"/>
          <ac:picMkLst>
            <pc:docMk/>
            <pc:sldMk cId="3652330125" sldId="438"/>
            <ac:picMk id="7" creationId="{D33D667C-B0B1-7009-BDB3-A13F9A67A83D}"/>
          </ac:picMkLst>
        </pc:picChg>
        <pc:picChg chg="add mod">
          <ac:chgData name="Keyley Graham" userId="51178f3d-3260-4cce-be31-d5467aca893d" providerId="ADAL" clId="{C60847FF-4CE6-5F4E-9715-F42AD38CE2A1}" dt="2025-09-16T12:35:58.485" v="1321" actId="1076"/>
          <ac:picMkLst>
            <pc:docMk/>
            <pc:sldMk cId="3652330125" sldId="438"/>
            <ac:picMk id="8" creationId="{F569A826-3ED0-2025-936A-5C2273B7DF2F}"/>
          </ac:picMkLst>
        </pc:picChg>
      </pc:sldChg>
      <pc:sldChg chg="modSp mod">
        <pc:chgData name="Keyley Graham" userId="51178f3d-3260-4cce-be31-d5467aca893d" providerId="ADAL" clId="{C60847FF-4CE6-5F4E-9715-F42AD38CE2A1}" dt="2025-09-16T10:52:06.015" v="992" actId="1076"/>
        <pc:sldMkLst>
          <pc:docMk/>
          <pc:sldMk cId="3267427206" sldId="441"/>
        </pc:sldMkLst>
        <pc:spChg chg="mod">
          <ac:chgData name="Keyley Graham" userId="51178f3d-3260-4cce-be31-d5467aca893d" providerId="ADAL" clId="{C60847FF-4CE6-5F4E-9715-F42AD38CE2A1}" dt="2025-09-16T10:52:06.015" v="992" actId="1076"/>
          <ac:spMkLst>
            <pc:docMk/>
            <pc:sldMk cId="3267427206" sldId="441"/>
            <ac:spMk id="2" creationId="{D25256E8-DFD1-085A-693A-BBE4B13FAF44}"/>
          </ac:spMkLst>
        </pc:spChg>
      </pc:sldChg>
    </pc:docChg>
  </pc:docChgLst>
  <pc:docChgLst>
    <pc:chgData name="Keyley Graham" userId="51178f3d-3260-4cce-be31-d5467aca893d" providerId="ADAL" clId="{4232CD47-9328-ED4C-BA96-764A8BB543B7}"/>
    <pc:docChg chg="undo custSel modSld">
      <pc:chgData name="Keyley Graham" userId="51178f3d-3260-4cce-be31-d5467aca893d" providerId="ADAL" clId="{4232CD47-9328-ED4C-BA96-764A8BB543B7}" dt="2025-02-17T15:36:55.227" v="1045" actId="1076"/>
      <pc:docMkLst>
        <pc:docMk/>
      </pc:docMkLst>
      <pc:sldChg chg="addSp modSp mod">
        <pc:chgData name="Keyley Graham" userId="51178f3d-3260-4cce-be31-d5467aca893d" providerId="ADAL" clId="{4232CD47-9328-ED4C-BA96-764A8BB543B7}" dt="2025-02-17T15:03:04.347" v="22" actId="404"/>
        <pc:sldMkLst>
          <pc:docMk/>
          <pc:sldMk cId="785032640" sldId="256"/>
        </pc:sldMkLst>
      </pc:sldChg>
      <pc:sldChg chg="modSp mod">
        <pc:chgData name="Keyley Graham" userId="51178f3d-3260-4cce-be31-d5467aca893d" providerId="ADAL" clId="{4232CD47-9328-ED4C-BA96-764A8BB543B7}" dt="2025-02-17T15:03:18.132" v="25" actId="14100"/>
        <pc:sldMkLst>
          <pc:docMk/>
          <pc:sldMk cId="4103523710" sldId="257"/>
        </pc:sldMkLst>
      </pc:sldChg>
      <pc:sldChg chg="modSp mod">
        <pc:chgData name="Keyley Graham" userId="51178f3d-3260-4cce-be31-d5467aca893d" providerId="ADAL" clId="{4232CD47-9328-ED4C-BA96-764A8BB543B7}" dt="2025-02-17T15:03:51.565" v="37" actId="1035"/>
        <pc:sldMkLst>
          <pc:docMk/>
          <pc:sldMk cId="2212941211" sldId="258"/>
        </pc:sldMkLst>
      </pc:sldChg>
      <pc:sldChg chg="modSp mod">
        <pc:chgData name="Keyley Graham" userId="51178f3d-3260-4cce-be31-d5467aca893d" providerId="ADAL" clId="{4232CD47-9328-ED4C-BA96-764A8BB543B7}" dt="2025-02-17T15:04:12.640" v="46" actId="1035"/>
        <pc:sldMkLst>
          <pc:docMk/>
          <pc:sldMk cId="2098365370" sldId="260"/>
        </pc:sldMkLst>
      </pc:sldChg>
      <pc:sldChg chg="modSp mod">
        <pc:chgData name="Keyley Graham" userId="51178f3d-3260-4cce-be31-d5467aca893d" providerId="ADAL" clId="{4232CD47-9328-ED4C-BA96-764A8BB543B7}" dt="2025-02-17T15:12:39.863" v="325" actId="1076"/>
        <pc:sldMkLst>
          <pc:docMk/>
          <pc:sldMk cId="565561033" sldId="262"/>
        </pc:sldMkLst>
      </pc:sldChg>
      <pc:sldChg chg="addSp modSp mod">
        <pc:chgData name="Keyley Graham" userId="51178f3d-3260-4cce-be31-d5467aca893d" providerId="ADAL" clId="{4232CD47-9328-ED4C-BA96-764A8BB543B7}" dt="2025-02-17T15:25:01.482" v="642" actId="1036"/>
        <pc:sldMkLst>
          <pc:docMk/>
          <pc:sldMk cId="4122109886" sldId="265"/>
        </pc:sldMkLst>
      </pc:sldChg>
      <pc:sldChg chg="modSp mod">
        <pc:chgData name="Keyley Graham" userId="51178f3d-3260-4cce-be31-d5467aca893d" providerId="ADAL" clId="{4232CD47-9328-ED4C-BA96-764A8BB543B7}" dt="2025-02-17T15:36:29.201" v="1039" actId="207"/>
        <pc:sldMkLst>
          <pc:docMk/>
          <pc:sldMk cId="3880355893" sldId="266"/>
        </pc:sldMkLst>
      </pc:sldChg>
      <pc:sldChg chg="addSp modSp mod">
        <pc:chgData name="Keyley Graham" userId="51178f3d-3260-4cce-be31-d5467aca893d" providerId="ADAL" clId="{4232CD47-9328-ED4C-BA96-764A8BB543B7}" dt="2025-02-17T15:33:36.306" v="920" actId="1076"/>
        <pc:sldMkLst>
          <pc:docMk/>
          <pc:sldMk cId="3372515547" sldId="267"/>
        </pc:sldMkLst>
      </pc:sldChg>
      <pc:sldChg chg="modSp mod">
        <pc:chgData name="Keyley Graham" userId="51178f3d-3260-4cce-be31-d5467aca893d" providerId="ADAL" clId="{4232CD47-9328-ED4C-BA96-764A8BB543B7}" dt="2025-02-17T15:36:39.910" v="1042" actId="14100"/>
        <pc:sldMkLst>
          <pc:docMk/>
          <pc:sldMk cId="3971737698" sldId="268"/>
        </pc:sldMkLst>
      </pc:sldChg>
      <pc:sldChg chg="modSp mod">
        <pc:chgData name="Keyley Graham" userId="51178f3d-3260-4cce-be31-d5467aca893d" providerId="ADAL" clId="{4232CD47-9328-ED4C-BA96-764A8BB543B7}" dt="2025-02-17T15:36:55.227" v="1045" actId="1076"/>
        <pc:sldMkLst>
          <pc:docMk/>
          <pc:sldMk cId="1744913748" sldId="269"/>
        </pc:sldMkLst>
      </pc:sldChg>
      <pc:sldChg chg="addSp modSp mod">
        <pc:chgData name="Keyley Graham" userId="51178f3d-3260-4cce-be31-d5467aca893d" providerId="ADAL" clId="{4232CD47-9328-ED4C-BA96-764A8BB543B7}" dt="2025-02-17T15:29:51.692" v="840" actId="1035"/>
        <pc:sldMkLst>
          <pc:docMk/>
          <pc:sldMk cId="2553649771" sldId="273"/>
        </pc:sldMkLst>
      </pc:sldChg>
      <pc:sldChg chg="modSp mod">
        <pc:chgData name="Keyley Graham" userId="51178f3d-3260-4cce-be31-d5467aca893d" providerId="ADAL" clId="{4232CD47-9328-ED4C-BA96-764A8BB543B7}" dt="2025-02-17T15:30:47.285" v="858" actId="255"/>
        <pc:sldMkLst>
          <pc:docMk/>
          <pc:sldMk cId="1243256287" sldId="276"/>
        </pc:sldMkLst>
      </pc:sldChg>
      <pc:sldChg chg="modSp mod">
        <pc:chgData name="Keyley Graham" userId="51178f3d-3260-4cce-be31-d5467aca893d" providerId="ADAL" clId="{4232CD47-9328-ED4C-BA96-764A8BB543B7}" dt="2025-02-17T15:28:39.251" v="817" actId="207"/>
        <pc:sldMkLst>
          <pc:docMk/>
          <pc:sldMk cId="4279396629" sldId="281"/>
        </pc:sldMkLst>
      </pc:sldChg>
      <pc:sldChg chg="addSp delSp modSp mod">
        <pc:chgData name="Keyley Graham" userId="51178f3d-3260-4cce-be31-d5467aca893d" providerId="ADAL" clId="{4232CD47-9328-ED4C-BA96-764A8BB543B7}" dt="2025-02-17T15:23:08.076" v="578" actId="732"/>
        <pc:sldMkLst>
          <pc:docMk/>
          <pc:sldMk cId="4145847292" sldId="283"/>
        </pc:sldMkLst>
      </pc:sldChg>
      <pc:sldChg chg="modSp mod">
        <pc:chgData name="Keyley Graham" userId="51178f3d-3260-4cce-be31-d5467aca893d" providerId="ADAL" clId="{4232CD47-9328-ED4C-BA96-764A8BB543B7}" dt="2025-02-17T15:26:34.441" v="678" actId="1076"/>
        <pc:sldMkLst>
          <pc:docMk/>
          <pc:sldMk cId="1698804840" sldId="284"/>
        </pc:sldMkLst>
      </pc:sldChg>
      <pc:sldChg chg="modSp mod">
        <pc:chgData name="Keyley Graham" userId="51178f3d-3260-4cce-be31-d5467aca893d" providerId="ADAL" clId="{4232CD47-9328-ED4C-BA96-764A8BB543B7}" dt="2025-02-17T15:27:49.593" v="787" actId="207"/>
        <pc:sldMkLst>
          <pc:docMk/>
          <pc:sldMk cId="1986863618" sldId="285"/>
        </pc:sldMkLst>
      </pc:sldChg>
      <pc:sldChg chg="modSp mod">
        <pc:chgData name="Keyley Graham" userId="51178f3d-3260-4cce-be31-d5467aca893d" providerId="ADAL" clId="{4232CD47-9328-ED4C-BA96-764A8BB543B7}" dt="2025-02-17T15:07:53.098" v="183" actId="1076"/>
        <pc:sldMkLst>
          <pc:docMk/>
          <pc:sldMk cId="3881334308" sldId="287"/>
        </pc:sldMkLst>
      </pc:sldChg>
      <pc:sldChg chg="modSp mod">
        <pc:chgData name="Keyley Graham" userId="51178f3d-3260-4cce-be31-d5467aca893d" providerId="ADAL" clId="{4232CD47-9328-ED4C-BA96-764A8BB543B7}" dt="2025-02-17T15:36:45.770" v="1044" actId="1037"/>
        <pc:sldMkLst>
          <pc:docMk/>
          <pc:sldMk cId="1397472084" sldId="291"/>
        </pc:sldMkLst>
      </pc:sldChg>
      <pc:sldChg chg="modSp mod">
        <pc:chgData name="Keyley Graham" userId="51178f3d-3260-4cce-be31-d5467aca893d" providerId="ADAL" clId="{4232CD47-9328-ED4C-BA96-764A8BB543B7}" dt="2025-02-17T15:36:03.199" v="1032" actId="1076"/>
        <pc:sldMkLst>
          <pc:docMk/>
          <pc:sldMk cId="749310943" sldId="408"/>
        </pc:sldMkLst>
      </pc:sldChg>
      <pc:sldChg chg="modSp mod">
        <pc:chgData name="Keyley Graham" userId="51178f3d-3260-4cce-be31-d5467aca893d" providerId="ADAL" clId="{4232CD47-9328-ED4C-BA96-764A8BB543B7}" dt="2025-02-17T15:28:19.402" v="801" actId="14100"/>
        <pc:sldMkLst>
          <pc:docMk/>
          <pc:sldMk cId="3151363294" sldId="411"/>
        </pc:sldMkLst>
      </pc:sldChg>
      <pc:sldChg chg="modSp mod">
        <pc:chgData name="Keyley Graham" userId="51178f3d-3260-4cce-be31-d5467aca893d" providerId="ADAL" clId="{4232CD47-9328-ED4C-BA96-764A8BB543B7}" dt="2025-02-17T15:04:44.953" v="56" actId="1076"/>
        <pc:sldMkLst>
          <pc:docMk/>
          <pc:sldMk cId="3957860608" sldId="416"/>
        </pc:sldMkLst>
      </pc:sldChg>
      <pc:sldChg chg="addSp modSp mod">
        <pc:chgData name="Keyley Graham" userId="51178f3d-3260-4cce-be31-d5467aca893d" providerId="ADAL" clId="{4232CD47-9328-ED4C-BA96-764A8BB543B7}" dt="2025-02-17T15:17:31.881" v="417" actId="1076"/>
        <pc:sldMkLst>
          <pc:docMk/>
          <pc:sldMk cId="3827200335" sldId="421"/>
        </pc:sldMkLst>
      </pc:sldChg>
      <pc:sldChg chg="modSp mod">
        <pc:chgData name="Keyley Graham" userId="51178f3d-3260-4cce-be31-d5467aca893d" providerId="ADAL" clId="{4232CD47-9328-ED4C-BA96-764A8BB543B7}" dt="2025-02-17T15:35:44.043" v="1027" actId="1037"/>
        <pc:sldMkLst>
          <pc:docMk/>
          <pc:sldMk cId="874462005" sldId="423"/>
        </pc:sldMkLst>
      </pc:sldChg>
      <pc:sldChg chg="addSp modSp mod">
        <pc:chgData name="Keyley Graham" userId="51178f3d-3260-4cce-be31-d5467aca893d" providerId="ADAL" clId="{4232CD47-9328-ED4C-BA96-764A8BB543B7}" dt="2025-02-17T15:12:11.256" v="317" actId="29295"/>
        <pc:sldMkLst>
          <pc:docMk/>
          <pc:sldMk cId="1695964859" sldId="424"/>
        </pc:sldMkLst>
      </pc:sldChg>
      <pc:sldChg chg="modSp mod">
        <pc:chgData name="Keyley Graham" userId="51178f3d-3260-4cce-be31-d5467aca893d" providerId="ADAL" clId="{4232CD47-9328-ED4C-BA96-764A8BB543B7}" dt="2025-02-17T15:04:53.733" v="57" actId="14100"/>
        <pc:sldMkLst>
          <pc:docMk/>
          <pc:sldMk cId="1489324642" sldId="425"/>
        </pc:sldMkLst>
      </pc:sldChg>
      <pc:sldChg chg="modSp mod">
        <pc:chgData name="Keyley Graham" userId="51178f3d-3260-4cce-be31-d5467aca893d" providerId="ADAL" clId="{4232CD47-9328-ED4C-BA96-764A8BB543B7}" dt="2025-02-17T15:05:16.371" v="62" actId="14100"/>
        <pc:sldMkLst>
          <pc:docMk/>
          <pc:sldMk cId="428585818" sldId="426"/>
        </pc:sldMkLst>
      </pc:sldChg>
      <pc:sldChg chg="modSp mod">
        <pc:chgData name="Keyley Graham" userId="51178f3d-3260-4cce-be31-d5467aca893d" providerId="ADAL" clId="{4232CD47-9328-ED4C-BA96-764A8BB543B7}" dt="2025-02-17T15:04:59.818" v="59" actId="1076"/>
        <pc:sldMkLst>
          <pc:docMk/>
          <pc:sldMk cId="3887930288" sldId="428"/>
        </pc:sldMkLst>
      </pc:sldChg>
      <pc:sldChg chg="modSp mod">
        <pc:chgData name="Keyley Graham" userId="51178f3d-3260-4cce-be31-d5467aca893d" providerId="ADAL" clId="{4232CD47-9328-ED4C-BA96-764A8BB543B7}" dt="2025-02-17T15:05:51.877" v="85" actId="14100"/>
        <pc:sldMkLst>
          <pc:docMk/>
          <pc:sldMk cId="3296626326" sldId="430"/>
        </pc:sldMkLst>
      </pc:sldChg>
      <pc:sldChg chg="modSp mod">
        <pc:chgData name="Keyley Graham" userId="51178f3d-3260-4cce-be31-d5467aca893d" providerId="ADAL" clId="{4232CD47-9328-ED4C-BA96-764A8BB543B7}" dt="2025-02-17T15:07:02.308" v="162" actId="14100"/>
        <pc:sldMkLst>
          <pc:docMk/>
          <pc:sldMk cId="2127918044" sldId="431"/>
        </pc:sldMkLst>
      </pc:sldChg>
      <pc:sldChg chg="addSp modSp mod">
        <pc:chgData name="Keyley Graham" userId="51178f3d-3260-4cce-be31-d5467aca893d" providerId="ADAL" clId="{4232CD47-9328-ED4C-BA96-764A8BB543B7}" dt="2025-02-17T15:11:05.410" v="260" actId="1076"/>
        <pc:sldMkLst>
          <pc:docMk/>
          <pc:sldMk cId="2485918750" sldId="432"/>
        </pc:sldMkLst>
      </pc:sldChg>
      <pc:sldChg chg="modSp mod">
        <pc:chgData name="Keyley Graham" userId="51178f3d-3260-4cce-be31-d5467aca893d" providerId="ADAL" clId="{4232CD47-9328-ED4C-BA96-764A8BB543B7}" dt="2025-02-17T15:34:39.420" v="996" actId="207"/>
        <pc:sldMkLst>
          <pc:docMk/>
          <pc:sldMk cId="1622291936" sldId="433"/>
        </pc:sldMkLst>
      </pc:sldChg>
      <pc:sldChg chg="modSp mod">
        <pc:chgData name="Keyley Graham" userId="51178f3d-3260-4cce-be31-d5467aca893d" providerId="ADAL" clId="{4232CD47-9328-ED4C-BA96-764A8BB543B7}" dt="2025-02-17T15:07:38.057" v="178" actId="14100"/>
        <pc:sldMkLst>
          <pc:docMk/>
          <pc:sldMk cId="1324864423" sldId="436"/>
        </pc:sldMkLst>
      </pc:sldChg>
    </pc:docChg>
  </pc:docChgLst>
  <pc:docChgLst>
    <pc:chgData name="Lola Bell" userId="35829591-d54e-45a8-96eb-55b1106d1785" providerId="ADAL" clId="{B0B4465C-1AD1-4FF9-9A0B-A77A9052F4A6}"/>
    <pc:docChg chg="custSel modSld">
      <pc:chgData name="Lola Bell" userId="35829591-d54e-45a8-96eb-55b1106d1785" providerId="ADAL" clId="{B0B4465C-1AD1-4FF9-9A0B-A77A9052F4A6}" dt="2025-05-08T09:08:44.470" v="52" actId="1076"/>
      <pc:docMkLst>
        <pc:docMk/>
      </pc:docMkLst>
      <pc:sldChg chg="addSp delSp modSp mod delAnim modAnim">
        <pc:chgData name="Lola Bell" userId="35829591-d54e-45a8-96eb-55b1106d1785" providerId="ADAL" clId="{B0B4465C-1AD1-4FF9-9A0B-A77A9052F4A6}" dt="2025-05-08T09:08:05.348" v="51" actId="20577"/>
        <pc:sldMkLst>
          <pc:docMk/>
          <pc:sldMk cId="1489324642" sldId="425"/>
        </pc:sldMkLst>
      </pc:sldChg>
      <pc:sldChg chg="addSp delSp modSp mod">
        <pc:chgData name="Lola Bell" userId="35829591-d54e-45a8-96eb-55b1106d1785" providerId="ADAL" clId="{B0B4465C-1AD1-4FF9-9A0B-A77A9052F4A6}" dt="2025-05-08T09:06:39.835" v="45" actId="27636"/>
        <pc:sldMkLst>
          <pc:docMk/>
          <pc:sldMk cId="428585818" sldId="426"/>
        </pc:sldMkLst>
      </pc:sldChg>
      <pc:sldChg chg="addSp delSp modSp mod">
        <pc:chgData name="Lola Bell" userId="35829591-d54e-45a8-96eb-55b1106d1785" providerId="ADAL" clId="{B0B4465C-1AD1-4FF9-9A0B-A77A9052F4A6}" dt="2025-05-08T09:08:44.470" v="52" actId="1076"/>
        <pc:sldMkLst>
          <pc:docMk/>
          <pc:sldMk cId="1357192465" sldId="427"/>
        </pc:sldMkLst>
      </pc:sldChg>
      <pc:sldChg chg="addSp delSp modSp mod">
        <pc:chgData name="Lola Bell" userId="35829591-d54e-45a8-96eb-55b1106d1785" providerId="ADAL" clId="{B0B4465C-1AD1-4FF9-9A0B-A77A9052F4A6}" dt="2025-05-08T09:05:28.265" v="34" actId="1076"/>
        <pc:sldMkLst>
          <pc:docMk/>
          <pc:sldMk cId="3887930288" sldId="428"/>
        </pc:sldMkLst>
      </pc:sldChg>
    </pc:docChg>
  </pc:docChgLst>
  <pc:docChgLst>
    <pc:chgData name="Lola Bell" userId="35829591-d54e-45a8-96eb-55b1106d1785" providerId="ADAL" clId="{5D5F5993-A24E-4B3D-A3BF-7BDDD4920EA8}"/>
    <pc:docChg chg="undo custSel modSld">
      <pc:chgData name="Lola Bell" userId="35829591-d54e-45a8-96eb-55b1106d1785" providerId="ADAL" clId="{5D5F5993-A24E-4B3D-A3BF-7BDDD4920EA8}" dt="2025-05-16T10:41:52.332" v="168"/>
      <pc:docMkLst>
        <pc:docMk/>
      </pc:docMkLst>
      <pc:sldChg chg="addSp delSp modSp mod modNotesTx">
        <pc:chgData name="Lola Bell" userId="35829591-d54e-45a8-96eb-55b1106d1785" providerId="ADAL" clId="{5D5F5993-A24E-4B3D-A3BF-7BDDD4920EA8}" dt="2025-05-16T10:39:44.926" v="151" actId="20577"/>
        <pc:sldMkLst>
          <pc:docMk/>
          <pc:sldMk cId="3980912830" sldId="272"/>
        </pc:sldMkLst>
      </pc:sldChg>
      <pc:sldChg chg="modSp mod">
        <pc:chgData name="Lola Bell" userId="35829591-d54e-45a8-96eb-55b1106d1785" providerId="ADAL" clId="{5D5F5993-A24E-4B3D-A3BF-7BDDD4920EA8}" dt="2025-05-16T10:36:45.052" v="47" actId="27636"/>
        <pc:sldMkLst>
          <pc:docMk/>
          <pc:sldMk cId="4279396629" sldId="281"/>
        </pc:sldMkLst>
      </pc:sldChg>
      <pc:sldChg chg="addSp delSp modSp mod">
        <pc:chgData name="Lola Bell" userId="35829591-d54e-45a8-96eb-55b1106d1785" providerId="ADAL" clId="{5D5F5993-A24E-4B3D-A3BF-7BDDD4920EA8}" dt="2025-05-16T10:38:15.092" v="53" actId="478"/>
        <pc:sldMkLst>
          <pc:docMk/>
          <pc:sldMk cId="1385410968" sldId="282"/>
        </pc:sldMkLst>
      </pc:sldChg>
      <pc:sldChg chg="modSp mod">
        <pc:chgData name="Lola Bell" userId="35829591-d54e-45a8-96eb-55b1106d1785" providerId="ADAL" clId="{5D5F5993-A24E-4B3D-A3BF-7BDDD4920EA8}" dt="2025-05-16T10:36:45.082" v="48" actId="27636"/>
        <pc:sldMkLst>
          <pc:docMk/>
          <pc:sldMk cId="2485918750" sldId="432"/>
        </pc:sldMkLst>
      </pc:sldChg>
      <pc:sldChg chg="addSp modSp mod modNotesTx">
        <pc:chgData name="Lola Bell" userId="35829591-d54e-45a8-96eb-55b1106d1785" providerId="ADAL" clId="{5D5F5993-A24E-4B3D-A3BF-7BDDD4920EA8}" dt="2025-05-16T10:40:29.713" v="162" actId="1076"/>
        <pc:sldMkLst>
          <pc:docMk/>
          <pc:sldMk cId="3974683276" sldId="439"/>
        </pc:sldMkLst>
      </pc:sldChg>
      <pc:sldChg chg="addSp modSp mod modNotesTx">
        <pc:chgData name="Lola Bell" userId="35829591-d54e-45a8-96eb-55b1106d1785" providerId="ADAL" clId="{5D5F5993-A24E-4B3D-A3BF-7BDDD4920EA8}" dt="2025-05-16T10:41:52.332" v="168"/>
        <pc:sldMkLst>
          <pc:docMk/>
          <pc:sldMk cId="1777008736" sldId="440"/>
        </pc:sldMkLst>
      </pc:sldChg>
    </pc:docChg>
  </pc:docChgLst>
  <pc:docChgLst>
    <pc:chgData name="Lola Bell" userId="35829591-d54e-45a8-96eb-55b1106d1785" providerId="ADAL" clId="{A7BBCD4E-11AD-4DF6-8FD7-DE04447ECF5A}"/>
    <pc:docChg chg="undo redo custSel addSld delSld modSld">
      <pc:chgData name="Lola Bell" userId="35829591-d54e-45a8-96eb-55b1106d1785" providerId="ADAL" clId="{A7BBCD4E-11AD-4DF6-8FD7-DE04447ECF5A}" dt="2025-02-14T13:52:49.915" v="1354" actId="1076"/>
      <pc:docMkLst>
        <pc:docMk/>
      </pc:docMkLst>
      <pc:sldChg chg="modSp mod">
        <pc:chgData name="Lola Bell" userId="35829591-d54e-45a8-96eb-55b1106d1785" providerId="ADAL" clId="{A7BBCD4E-11AD-4DF6-8FD7-DE04447ECF5A}" dt="2025-02-14T10:28:10.734" v="44" actId="20577"/>
        <pc:sldMkLst>
          <pc:docMk/>
          <pc:sldMk cId="2212941211" sldId="258"/>
        </pc:sldMkLst>
      </pc:sldChg>
      <pc:sldChg chg="modSp mod">
        <pc:chgData name="Lola Bell" userId="35829591-d54e-45a8-96eb-55b1106d1785" providerId="ADAL" clId="{A7BBCD4E-11AD-4DF6-8FD7-DE04447ECF5A}" dt="2025-02-14T13:42:22.515" v="1281" actId="255"/>
        <pc:sldMkLst>
          <pc:docMk/>
          <pc:sldMk cId="3880355893" sldId="266"/>
        </pc:sldMkLst>
      </pc:sldChg>
      <pc:sldChg chg="modSp mod">
        <pc:chgData name="Lola Bell" userId="35829591-d54e-45a8-96eb-55b1106d1785" providerId="ADAL" clId="{A7BBCD4E-11AD-4DF6-8FD7-DE04447ECF5A}" dt="2025-02-14T13:41:11.504" v="1268" actId="1076"/>
        <pc:sldMkLst>
          <pc:docMk/>
          <pc:sldMk cId="3372515547" sldId="267"/>
        </pc:sldMkLst>
      </pc:sldChg>
      <pc:sldChg chg="modSp mod">
        <pc:chgData name="Lola Bell" userId="35829591-d54e-45a8-96eb-55b1106d1785" providerId="ADAL" clId="{A7BBCD4E-11AD-4DF6-8FD7-DE04447ECF5A}" dt="2025-02-14T11:06:20.006" v="86" actId="1076"/>
        <pc:sldMkLst>
          <pc:docMk/>
          <pc:sldMk cId="1385410968" sldId="282"/>
        </pc:sldMkLst>
      </pc:sldChg>
      <pc:sldChg chg="addSp modSp mod">
        <pc:chgData name="Lola Bell" userId="35829591-d54e-45a8-96eb-55b1106d1785" providerId="ADAL" clId="{A7BBCD4E-11AD-4DF6-8FD7-DE04447ECF5A}" dt="2025-02-14T10:49:45.869" v="77" actId="1076"/>
        <pc:sldMkLst>
          <pc:docMk/>
          <pc:sldMk cId="1986863618" sldId="285"/>
        </pc:sldMkLst>
      </pc:sldChg>
      <pc:sldChg chg="modSp mod">
        <pc:chgData name="Lola Bell" userId="35829591-d54e-45a8-96eb-55b1106d1785" providerId="ADAL" clId="{A7BBCD4E-11AD-4DF6-8FD7-DE04447ECF5A}" dt="2025-02-14T10:37:14.164" v="46" actId="207"/>
        <pc:sldMkLst>
          <pc:docMk/>
          <pc:sldMk cId="3881334308" sldId="287"/>
        </pc:sldMkLst>
      </pc:sldChg>
      <pc:sldChg chg="modSp mod">
        <pc:chgData name="Lola Bell" userId="35829591-d54e-45a8-96eb-55b1106d1785" providerId="ADAL" clId="{A7BBCD4E-11AD-4DF6-8FD7-DE04447ECF5A}" dt="2025-02-14T13:42:58.524" v="1284" actId="1076"/>
        <pc:sldMkLst>
          <pc:docMk/>
          <pc:sldMk cId="749310943" sldId="408"/>
        </pc:sldMkLst>
      </pc:sldChg>
      <pc:sldChg chg="addSp modSp del mod">
        <pc:chgData name="Lola Bell" userId="35829591-d54e-45a8-96eb-55b1106d1785" providerId="ADAL" clId="{A7BBCD4E-11AD-4DF6-8FD7-DE04447ECF5A}" dt="2025-02-14T10:41:36.807" v="63" actId="47"/>
        <pc:sldMkLst>
          <pc:docMk/>
          <pc:sldMk cId="4150066192" sldId="414"/>
        </pc:sldMkLst>
      </pc:sldChg>
      <pc:sldChg chg="delSp modSp mod">
        <pc:chgData name="Lola Bell" userId="35829591-d54e-45a8-96eb-55b1106d1785" providerId="ADAL" clId="{A7BBCD4E-11AD-4DF6-8FD7-DE04447ECF5A}" dt="2025-02-14T13:46:34.399" v="1286" actId="1076"/>
        <pc:sldMkLst>
          <pc:docMk/>
          <pc:sldMk cId="3957860608" sldId="416"/>
        </pc:sldMkLst>
      </pc:sldChg>
      <pc:sldChg chg="addSp delSp modSp mod setBg">
        <pc:chgData name="Lola Bell" userId="35829591-d54e-45a8-96eb-55b1106d1785" providerId="ADAL" clId="{A7BBCD4E-11AD-4DF6-8FD7-DE04447ECF5A}" dt="2025-02-14T13:51:36.891" v="1341"/>
        <pc:sldMkLst>
          <pc:docMk/>
          <pc:sldMk cId="1489324642" sldId="425"/>
        </pc:sldMkLst>
      </pc:sldChg>
      <pc:sldChg chg="addSp modSp mod">
        <pc:chgData name="Lola Bell" userId="35829591-d54e-45a8-96eb-55b1106d1785" providerId="ADAL" clId="{A7BBCD4E-11AD-4DF6-8FD7-DE04447ECF5A}" dt="2025-02-14T13:52:49.915" v="1354" actId="1076"/>
        <pc:sldMkLst>
          <pc:docMk/>
          <pc:sldMk cId="1357192465" sldId="427"/>
        </pc:sldMkLst>
      </pc:sldChg>
      <pc:sldChg chg="addSp modSp mod">
        <pc:chgData name="Lola Bell" userId="35829591-d54e-45a8-96eb-55b1106d1785" providerId="ADAL" clId="{A7BBCD4E-11AD-4DF6-8FD7-DE04447ECF5A}" dt="2025-02-14T13:51:23.655" v="1337" actId="1076"/>
        <pc:sldMkLst>
          <pc:docMk/>
          <pc:sldMk cId="3887930288" sldId="428"/>
        </pc:sldMkLst>
      </pc:sldChg>
      <pc:sldChg chg="addSp delSp modSp mod delAnim modAnim">
        <pc:chgData name="Lola Bell" userId="35829591-d54e-45a8-96eb-55b1106d1785" providerId="ADAL" clId="{A7BBCD4E-11AD-4DF6-8FD7-DE04447ECF5A}" dt="2025-02-14T13:19:50.376" v="1253" actId="29295"/>
        <pc:sldMkLst>
          <pc:docMk/>
          <pc:sldMk cId="2127918044" sldId="431"/>
        </pc:sldMkLst>
      </pc:sldChg>
      <pc:sldChg chg="modSp mod">
        <pc:chgData name="Lola Bell" userId="35829591-d54e-45a8-96eb-55b1106d1785" providerId="ADAL" clId="{A7BBCD4E-11AD-4DF6-8FD7-DE04447ECF5A}" dt="2025-02-14T10:37:27.529" v="47" actId="113"/>
        <pc:sldMkLst>
          <pc:docMk/>
          <pc:sldMk cId="2485918750" sldId="432"/>
        </pc:sldMkLst>
      </pc:sldChg>
      <pc:sldChg chg="addSp delSp modSp del mod">
        <pc:chgData name="Lola Bell" userId="35829591-d54e-45a8-96eb-55b1106d1785" providerId="ADAL" clId="{A7BBCD4E-11AD-4DF6-8FD7-DE04447ECF5A}" dt="2025-02-14T13:12:00.611" v="1230" actId="47"/>
        <pc:sldMkLst>
          <pc:docMk/>
          <pc:sldMk cId="1707316803" sldId="435"/>
        </pc:sldMkLst>
      </pc:sldChg>
      <pc:sldChg chg="addSp delSp modSp new del mod">
        <pc:chgData name="Lola Bell" userId="35829591-d54e-45a8-96eb-55b1106d1785" providerId="ADAL" clId="{A7BBCD4E-11AD-4DF6-8FD7-DE04447ECF5A}" dt="2025-02-14T10:41:38.579" v="64" actId="47"/>
        <pc:sldMkLst>
          <pc:docMk/>
          <pc:sldMk cId="343283292" sldId="436"/>
        </pc:sldMkLst>
      </pc:sldChg>
      <pc:sldChg chg="addSp delSp modSp new mod">
        <pc:chgData name="Lola Bell" userId="35829591-d54e-45a8-96eb-55b1106d1785" providerId="ADAL" clId="{A7BBCD4E-11AD-4DF6-8FD7-DE04447ECF5A}" dt="2025-02-14T13:19:58.096" v="1259" actId="29295"/>
        <pc:sldMkLst>
          <pc:docMk/>
          <pc:sldMk cId="1324864423" sldId="436"/>
        </pc:sldMkLst>
      </pc:sldChg>
    </pc:docChg>
  </pc:docChgLst>
  <pc:docChgLst>
    <pc:chgData name="Alice O'Dwyer" userId="bb6796cf-fc52-4712-b95e-8b48e7bce612" providerId="ADAL" clId="{F705FF6B-8A55-4774-896B-E40495E1F0E0}"/>
    <pc:docChg chg="custSel modSld">
      <pc:chgData name="Alice O'Dwyer" userId="bb6796cf-fc52-4712-b95e-8b48e7bce612" providerId="ADAL" clId="{F705FF6B-8A55-4774-896B-E40495E1F0E0}" dt="2025-09-09T09:36:39.301" v="62" actId="1076"/>
      <pc:docMkLst>
        <pc:docMk/>
      </pc:docMkLst>
      <pc:sldChg chg="modSp mod">
        <pc:chgData name="Alice O'Dwyer" userId="bb6796cf-fc52-4712-b95e-8b48e7bce612" providerId="ADAL" clId="{F705FF6B-8A55-4774-896B-E40495E1F0E0}" dt="2025-09-09T09:01:32.783" v="5" actId="27636"/>
        <pc:sldMkLst>
          <pc:docMk/>
          <pc:sldMk cId="2098365370" sldId="260"/>
        </pc:sldMkLst>
        <pc:spChg chg="mod">
          <ac:chgData name="Alice O'Dwyer" userId="bb6796cf-fc52-4712-b95e-8b48e7bce612" providerId="ADAL" clId="{F705FF6B-8A55-4774-896B-E40495E1F0E0}" dt="2025-09-09T09:01:32.783" v="5" actId="27636"/>
          <ac:spMkLst>
            <pc:docMk/>
            <pc:sldMk cId="2098365370" sldId="260"/>
            <ac:spMk id="6" creationId="{AB7AB2EE-C705-F259-61A1-3D9FA292E9F3}"/>
          </ac:spMkLst>
        </pc:spChg>
      </pc:sldChg>
      <pc:sldChg chg="modSp mod">
        <pc:chgData name="Alice O'Dwyer" userId="bb6796cf-fc52-4712-b95e-8b48e7bce612" providerId="ADAL" clId="{F705FF6B-8A55-4774-896B-E40495E1F0E0}" dt="2025-09-09T09:36:39.301" v="62" actId="1076"/>
        <pc:sldMkLst>
          <pc:docMk/>
          <pc:sldMk cId="1695964859" sldId="424"/>
        </pc:sldMkLst>
        <pc:spChg chg="mod">
          <ac:chgData name="Alice O'Dwyer" userId="bb6796cf-fc52-4712-b95e-8b48e7bce612" providerId="ADAL" clId="{F705FF6B-8A55-4774-896B-E40495E1F0E0}" dt="2025-09-09T09:36:39.301" v="62" actId="1076"/>
          <ac:spMkLst>
            <pc:docMk/>
            <pc:sldMk cId="1695964859" sldId="424"/>
            <ac:spMk id="6" creationId="{3EF461EE-5F4D-D995-4F27-21624E7C640B}"/>
          </ac:spMkLst>
        </pc:spChg>
      </pc:sldChg>
      <pc:sldChg chg="modSp mod">
        <pc:chgData name="Alice O'Dwyer" userId="bb6796cf-fc52-4712-b95e-8b48e7bce612" providerId="ADAL" clId="{F705FF6B-8A55-4774-896B-E40495E1F0E0}" dt="2025-09-09T09:04:43.920" v="8" actId="20577"/>
        <pc:sldMkLst>
          <pc:docMk/>
          <pc:sldMk cId="2127918044" sldId="431"/>
        </pc:sldMkLst>
        <pc:spChg chg="mod">
          <ac:chgData name="Alice O'Dwyer" userId="bb6796cf-fc52-4712-b95e-8b48e7bce612" providerId="ADAL" clId="{F705FF6B-8A55-4774-896B-E40495E1F0E0}" dt="2025-09-09T09:04:43.920" v="8" actId="20577"/>
          <ac:spMkLst>
            <pc:docMk/>
            <pc:sldMk cId="2127918044" sldId="431"/>
            <ac:spMk id="2" creationId="{339F4F21-180B-E4F7-A0C2-EA5F3B2C0F95}"/>
          </ac:spMkLst>
        </pc:spChg>
      </pc:sldChg>
      <pc:sldChg chg="modSp mod">
        <pc:chgData name="Alice O'Dwyer" userId="bb6796cf-fc52-4712-b95e-8b48e7bce612" providerId="ADAL" clId="{F705FF6B-8A55-4774-896B-E40495E1F0E0}" dt="2025-09-09T09:04:57.373" v="11" actId="20577"/>
        <pc:sldMkLst>
          <pc:docMk/>
          <pc:sldMk cId="1324864423" sldId="436"/>
        </pc:sldMkLst>
        <pc:spChg chg="mod">
          <ac:chgData name="Alice O'Dwyer" userId="bb6796cf-fc52-4712-b95e-8b48e7bce612" providerId="ADAL" clId="{F705FF6B-8A55-4774-896B-E40495E1F0E0}" dt="2025-09-09T09:04:57.373" v="11" actId="20577"/>
          <ac:spMkLst>
            <pc:docMk/>
            <pc:sldMk cId="1324864423" sldId="436"/>
            <ac:spMk id="9" creationId="{3B7068F7-0F05-3B29-C7B5-36CAACB949AB}"/>
          </ac:spMkLst>
        </pc:spChg>
      </pc:sldChg>
    </pc:docChg>
  </pc:docChgLst>
</pc:chgInfo>
</file>

<file path=ppt/comments/modernComment_102_83E6CD9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305F5A7-900A-4AF0-8D1F-05368E482C83}" authorId="{508ECCCE-36FD-540D-80E2-F017AF8091D8}" created="2025-08-05T09:16:02.06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212941211" sldId="258"/>
      <ac:spMk id="2" creationId="{13B2484C-7A2A-DDB3-2B94-9727EA0F29F9}"/>
      <ac:txMk cp="12" len="23">
        <ac:context len="36" hash="132148131"/>
      </ac:txMk>
    </ac:txMkLst>
    <p188:pos x="6139070" y="598971"/>
    <p188:txBody>
      <a:bodyPr/>
      <a:lstStyle/>
      <a:p>
        <a:r>
          <a:rPr lang="en-GB"/>
          <a:t>This shade of green on white may also be problematic for text. Suggest a darker green . Off white backgrounds generally work  better.</a:t>
        </a:r>
      </a:p>
    </p188:txBody>
  </p188:cm>
</p188:cmLst>
</file>

<file path=ppt/comments/modernComment_10B_C90480D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AAD9809-C204-4FE9-9388-C5500697548B}" authorId="{508ECCCE-36FD-540D-80E2-F017AF8091D8}" created="2025-08-05T10:36:59.165">
    <pc:sldMkLst xmlns:pc="http://schemas.microsoft.com/office/powerpoint/2013/main/command">
      <pc:docMk/>
      <pc:sldMk cId="3372515547" sldId="267"/>
    </pc:sldMkLst>
    <p188:txBody>
      <a:bodyPr/>
      <a:lstStyle/>
      <a:p>
        <a:r>
          <a:rPr lang="en-GB"/>
          <a:t>[@Alice O'Dwyer] visual stress possibility, suggest something more like the following slide</a:t>
        </a:r>
      </a:p>
    </p188:txBody>
  </p188:cm>
</p188:cmLst>
</file>

<file path=ppt/comments/modernComment_1B6_D9B2228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77F0BDB-2AFD-4E3F-8B65-0D452306A3AF}" authorId="{508ECCCE-36FD-540D-80E2-F017AF8091D8}" created="2025-08-05T09:04:44.071">
    <pc:sldMkLst xmlns:pc="http://schemas.microsoft.com/office/powerpoint/2013/main/command">
      <pc:docMk/>
      <pc:sldMk cId="3652330125" sldId="438"/>
    </pc:sldMkLst>
    <p188:txBody>
      <a:bodyPr/>
      <a:lstStyle/>
      <a:p>
        <a:r>
          <a:rPr lang="en-GB"/>
          <a:t>[@Alice O'Dwyer] colour choice here might be problematic for dyslexia and visual stress. Generally pastel shades with black text work best.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36F4-D571-4472-BE0A-4787C54B9873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B1ECC-17F7-490D-8CE4-FF3497D6D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290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B1ECC-17F7-490D-8CE4-FF3497D6DC2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281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B1ECC-17F7-490D-8CE4-FF3497D6DC2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499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B1ECC-17F7-490D-8CE4-FF3497D6DC2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62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B1ECC-17F7-490D-8CE4-FF3497D6DC2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473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B1ECC-17F7-490D-8CE4-FF3497D6DC2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960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B1ECC-17F7-490D-8CE4-FF3497D6DC2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965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B9983-79A0-B5FC-AA9A-AF91D259E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0834ED-CD49-4418-5ED5-A0972FFAD9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03133B-33C8-F791-4104-84933947D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9347E-6C85-B6F4-A373-49B4E3FF55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B1ECC-17F7-490D-8CE4-FF3497D6DC2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398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446B4-3261-F0FD-CB23-659A912DD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8A15E-F239-B613-6A13-0D7321499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0F38C-8A22-D2D6-51C9-47CBBB63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B1CA5-18B6-44C9-ADE3-333F6BB0FB77}" type="datetime1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FCFD9-90D1-6769-7483-CC775978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F0A46-FB09-AF92-467E-0DA73AD10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991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77CC5-FDFF-50AD-66A2-811E85EA1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1E4FB7-93D0-7A3F-87CA-70D17D99C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D35EA-9818-C2A7-FD98-F5BD7E39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E3262-0E7F-4910-9D59-950BCE4DAC90}" type="datetime1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8D816-3712-37CE-6582-5FB916D72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33B5F-9FF4-AA24-96DD-B1C43BEF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912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98613E-4635-036A-57DD-3660416C80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04A353-359E-7F65-51A6-60F0DE565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DFA18-39B0-1E10-A986-5F3F245B8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32B5C-0683-4269-9210-0BCB4495FF5A}" type="datetime1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1CCAA-00F7-E580-99C0-3F1E90F6D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6E9EE-A013-6D8A-26C2-1BE09671B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283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B2F1E-3E0C-0B42-9F72-4A91621DB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B6F32-881F-3823-8061-51CBCEFBB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74D85-C80E-262F-4A3E-E93D8B025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3A36-EF60-4742-B665-05D15CCFF950}" type="datetime1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C47C9-AE55-AE72-C996-470477AB3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3D2E0-ED33-058A-D595-60DEF9EB6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963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900AF-BBE4-F5BC-76DE-803A28E4C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B6BE2-7CBC-B08F-1881-827E16725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CA5E2-BB79-9896-B268-7E9D65D58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22E9E-B2F9-4892-B6F1-067E26B00F07}" type="datetime1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D8843-01A2-3EE1-5A3B-5736002DF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99343-D3F5-95F8-4C35-E7D696A2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84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1BCC5-B4ED-119B-2DBA-D0CCCC9AC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B3897-94E2-A29F-414B-7BE13B4A0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1D6202-5BDE-E3FA-0F74-D71E1244A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DC0B6-7DA6-5BDB-D1CE-4AC51AB34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C8BDD-BA90-42B0-BB68-36214D0830A4}" type="datetime1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AC67C-82E4-8B73-5182-7582F2237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E59E9-E2F2-D432-20EF-63083D59B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220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6A12F-41D6-D2BD-0C62-64168BA2C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AE896-890B-E723-22CF-B2AF9414E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4BFE85-B7DA-35BD-F1F6-3D9F02F51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5F4E6C-10E0-B52C-92D4-3AE1BF7131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384E6B-FC60-91A2-96F6-E22EB7CC45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23DE51-9697-107E-2F62-52DAC2C56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9F0C2-0320-4DE6-BB42-F41BE1024391}" type="datetime1">
              <a:rPr lang="en-GB" smtClean="0"/>
              <a:t>17/09/2025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1F0D66-CBD6-4F6F-C05C-925034413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31BEF7-DE87-36CB-0D49-723DB583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089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63AD9-D019-5E63-CAC1-A02348207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9C1898-4D3E-C2CD-FC61-37CF76D20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B02B1-03D5-4CCF-8323-05B6E6E6B360}" type="datetime1">
              <a:rPr lang="en-GB" smtClean="0"/>
              <a:t>17/09/2025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A52690-7C05-D03C-22AB-4F9AE7CF7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CE2BD6-E67C-4CE8-8C74-30DE6C215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524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6D6318-52A3-0DF5-021E-5D6EC6DF7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CA6A2-6303-4879-92BC-5CF0F470D2A4}" type="datetime1">
              <a:rPr lang="en-GB" smtClean="0"/>
              <a:t>17/09/2025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CE2B30-D37F-154E-6F59-944F827D2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CBEED-E2D5-2328-903D-26BDE1700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387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8F61C-45B1-DBCA-5D73-26E2FA12E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EE59E-797C-C12E-A7D7-B30382921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1D238-1451-96CD-8A00-93947EFFE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ACD2E6-8071-779E-5179-6DDDC6860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F1B9-B7F6-484C-A522-CBDB8AD3ADD2}" type="datetime1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3254A0-580B-6AF8-07BB-7C44E595F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D2930B-32EF-5F47-06C7-FF46F4C5C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027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93DF-35B8-1BC6-09CA-D6FBD14B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FA5313-A3B6-A4B0-E2E7-A8CF286EFB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9083F-2F7F-4012-0C71-59F8FA008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E0112-8B57-DD4D-6A17-84535D37F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ADD3E-32F5-4CA8-B2BE-9258DD6115A8}" type="datetime1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C9E33-2136-2C47-1F27-6B77CA59E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F7798-FF07-D3DD-2CDF-DC9AF9405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582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99A869-2177-E059-DD64-60DB8A37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23A16-CB4C-71B6-FA5E-A0B9D02C1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41F17-0BC1-502C-EB9C-BC66347C09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13BF51-900A-498D-BEF3-4D7F8DCBE565}" type="datetime1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3A841-3314-B0E6-E769-468004449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8F3AE-6DEB-1515-8FE6-CCA0487B8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="1">
                <a:solidFill>
                  <a:srgbClr val="80BF14"/>
                </a:solidFill>
                <a:latin typeface="Quicksand" panose="00000500000000000000" pitchFamily="2" charset="0"/>
              </a:defRPr>
            </a:lvl1pPr>
          </a:lstStyle>
          <a:p>
            <a:fld id="{EC2D314B-3BA0-46E5-BA5E-9958C85347F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79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microsoft.com/office/2018/10/relationships/comments" Target="../comments/modernComment_1B6_D9B2228D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hyperlink" Target="mailto:mail@notinourcommunity.or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1057866970?h=350a283d6a&amp;amp;app_id=122963" TargetMode="Externa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1057870147?h=d8e77296d5&amp;amp;app_id=122963" TargetMode="Externa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B_C90480DB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2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h-connect.co.uk/" TargetMode="Externa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rimestoppers-uk.org/fearless" TargetMode="External"/><Relationship Id="rId2" Type="http://schemas.openxmlformats.org/officeDocument/2006/relationships/hyperlink" Target="http://youth-connect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8/10/relationships/comments" Target="../comments/modernComment_102_83E6CD9B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hyperlink" Target="https://www.youtube.com/watch?v=o8F3iZQ4SKU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8F3iZQ4SKU?feature=oembed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AE39F6-9B5A-C391-2C1B-EFECBF90FD93}"/>
              </a:ext>
            </a:extLst>
          </p:cNvPr>
          <p:cNvSpPr/>
          <p:nvPr/>
        </p:nvSpPr>
        <p:spPr>
          <a:xfrm>
            <a:off x="0" y="-24856"/>
            <a:ext cx="6343189" cy="6882856"/>
          </a:xfrm>
          <a:prstGeom prst="rect">
            <a:avLst/>
          </a:prstGeom>
          <a:solidFill>
            <a:srgbClr val="80BF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 descr="A green circle with blue text&#10;&#10;Description automatically generated">
            <a:extLst>
              <a:ext uri="{FF2B5EF4-FFF2-40B4-BE49-F238E27FC236}">
                <a16:creationId xmlns:a16="http://schemas.microsoft.com/office/drawing/2014/main" id="{C99F7FB1-69B7-8A02-869D-3D85629F3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447" y="614139"/>
            <a:ext cx="4793226" cy="47932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E474E8-A9AE-478D-3650-1DF4BF25D6FA}"/>
              </a:ext>
            </a:extLst>
          </p:cNvPr>
          <p:cNvSpPr txBox="1"/>
          <p:nvPr/>
        </p:nvSpPr>
        <p:spPr>
          <a:xfrm>
            <a:off x="771204" y="1449898"/>
            <a:ext cx="46928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Bahnschrift Condensed" panose="020B0502040204020203" pitchFamily="34" charset="0"/>
                <a:ea typeface="Aptos" panose="020B0004020202020204" pitchFamily="34" charset="0"/>
                <a:cs typeface="Aptos" panose="020B0004020202020204" pitchFamily="34" charset="0"/>
              </a:rPr>
              <a:t>This is a NEW</a:t>
            </a:r>
          </a:p>
          <a:p>
            <a:r>
              <a:rPr lang="en-GB" sz="4800" b="1" dirty="0">
                <a:solidFill>
                  <a:schemeClr val="bg1"/>
                </a:solidFill>
                <a:latin typeface="Bahnschrift Condensed" panose="020B0502040204020203" pitchFamily="34" charset="0"/>
                <a:ea typeface="Aptos" panose="020B0004020202020204" pitchFamily="34" charset="0"/>
                <a:cs typeface="Aptos" panose="020B0004020202020204" pitchFamily="34" charset="0"/>
              </a:rPr>
              <a:t>Not In Our Community resource being tested</a:t>
            </a:r>
            <a:endParaRPr lang="en-GB" sz="48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A4D2EAC1-2999-0372-2E10-743042FFAF97}"/>
              </a:ext>
            </a:extLst>
          </p:cNvPr>
          <p:cNvSpPr/>
          <p:nvPr/>
        </p:nvSpPr>
        <p:spPr>
          <a:xfrm>
            <a:off x="621737" y="4597285"/>
            <a:ext cx="5099713" cy="1620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80000"/>
              </a:lnSpc>
            </a:pPr>
            <a:endParaRPr lang="en-GB" sz="1750" dirty="0">
              <a:solidFill>
                <a:schemeClr val="tx1"/>
              </a:solidFill>
              <a:latin typeface="Quicksand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l">
              <a:lnSpc>
                <a:spcPct val="80000"/>
              </a:lnSpc>
            </a:pPr>
            <a:r>
              <a:rPr lang="en-GB" sz="1400" dirty="0">
                <a:solidFill>
                  <a:schemeClr val="tx1"/>
                </a:solidFill>
                <a:latin typeface="Quicksand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Feedback on what we can change or improve is very welcome. </a:t>
            </a:r>
          </a:p>
          <a:p>
            <a:pPr algn="l">
              <a:lnSpc>
                <a:spcPct val="80000"/>
              </a:lnSpc>
            </a:pPr>
            <a:br>
              <a:rPr lang="en-GB" sz="1400" dirty="0">
                <a:solidFill>
                  <a:schemeClr val="tx1"/>
                </a:solidFill>
                <a:latin typeface="Quicksand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GB" sz="1400" dirty="0">
                <a:solidFill>
                  <a:schemeClr val="tx1"/>
                </a:solidFill>
                <a:latin typeface="Quicksand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Please email </a:t>
            </a:r>
            <a:r>
              <a:rPr lang="en-GB" sz="1400" u="sng" dirty="0">
                <a:solidFill>
                  <a:srgbClr val="18B7EA"/>
                </a:solidFill>
                <a:latin typeface="Quicksand" panose="00000500000000000000" pitchFamily="2" charset="0"/>
                <a:ea typeface="Aptos" panose="020B0004020202020204" pitchFamily="34" charset="0"/>
                <a:cs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mail@notinourcommunity.org</a:t>
            </a:r>
            <a:r>
              <a:rPr lang="en-GB" sz="1400" dirty="0">
                <a:solidFill>
                  <a:srgbClr val="18B7EA"/>
                </a:solidFill>
                <a:latin typeface="Quicksand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GB" sz="1400" dirty="0">
                <a:solidFill>
                  <a:schemeClr val="tx1"/>
                </a:solidFill>
                <a:latin typeface="Quicksand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with comments or to a request a call.</a:t>
            </a:r>
            <a:br>
              <a:rPr lang="en-GB" sz="1400" b="1" dirty="0">
                <a:solidFill>
                  <a:schemeClr val="tx1"/>
                </a:solidFill>
                <a:latin typeface="Quicksand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GB" sz="1400" b="1" dirty="0">
                <a:solidFill>
                  <a:schemeClr val="tx1"/>
                </a:solidFill>
                <a:latin typeface="Quicksand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br>
              <a:rPr lang="en-GB" sz="1400" b="1" dirty="0">
                <a:solidFill>
                  <a:schemeClr val="tx1"/>
                </a:solidFill>
                <a:latin typeface="Quicksand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GB" sz="1400" b="1" dirty="0">
                <a:solidFill>
                  <a:schemeClr val="tx1"/>
                </a:solidFill>
                <a:latin typeface="Quicksand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Thank you for your support.</a:t>
            </a:r>
            <a:endParaRPr lang="en-US" sz="1400" b="1" dirty="0">
              <a:solidFill>
                <a:schemeClr val="tx1"/>
              </a:solidFill>
              <a:latin typeface="Quicksand" panose="00000500000000000000" pitchFamily="2" charset="0"/>
              <a:ea typeface="Hiragino Maru Gothic Pro W4" panose="020F0400000000000000" pitchFamily="34" charset="-128"/>
              <a:cs typeface="Poppins" pitchFamily="2" charset="77"/>
            </a:endParaRPr>
          </a:p>
          <a:p>
            <a:endParaRPr lang="en-US" dirty="0"/>
          </a:p>
        </p:txBody>
      </p:sp>
      <p:pic>
        <p:nvPicPr>
          <p:cNvPr id="4" name="Picture 3" descr="A logo for a police and crime commission&#10;&#10;Description automatically generated">
            <a:extLst>
              <a:ext uri="{FF2B5EF4-FFF2-40B4-BE49-F238E27FC236}">
                <a16:creationId xmlns:a16="http://schemas.microsoft.com/office/drawing/2014/main" id="{776FABE8-ADEC-870F-8708-DE603C6A4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40" y="5612757"/>
            <a:ext cx="1209291" cy="855563"/>
          </a:xfrm>
          <a:prstGeom prst="rect">
            <a:avLst/>
          </a:prstGeom>
        </p:spPr>
      </p:pic>
      <p:pic>
        <p:nvPicPr>
          <p:cNvPr id="7" name="Picture 6" descr="A white badge with a blue and white circle with a crown and a red and white circle with a blue and white circle with a red crown on it&#10;&#10;Description automatically generated">
            <a:extLst>
              <a:ext uri="{FF2B5EF4-FFF2-40B4-BE49-F238E27FC236}">
                <a16:creationId xmlns:a16="http://schemas.microsoft.com/office/drawing/2014/main" id="{D33D667C-B0B1-7009-BDB3-A13F9A67A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55" y="5733225"/>
            <a:ext cx="469406" cy="614629"/>
          </a:xfrm>
          <a:prstGeom prst="rect">
            <a:avLst/>
          </a:prstGeom>
        </p:spPr>
      </p:pic>
      <p:pic>
        <p:nvPicPr>
          <p:cNvPr id="8" name="Picture 7" descr="Black arrows and text on a white background&#10;&#10;Description automatically generated">
            <a:extLst>
              <a:ext uri="{FF2B5EF4-FFF2-40B4-BE49-F238E27FC236}">
                <a16:creationId xmlns:a16="http://schemas.microsoft.com/office/drawing/2014/main" id="{F569A826-3ED0-2025-936A-5C2273B7DF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85" y="5733225"/>
            <a:ext cx="1228023" cy="56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3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5AC0C-D6B9-DCC8-C3C9-16492D8D0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36C232-1422-C475-C93A-22EB90DFF20B}"/>
              </a:ext>
            </a:extLst>
          </p:cNvPr>
          <p:cNvSpPr/>
          <p:nvPr/>
        </p:nvSpPr>
        <p:spPr>
          <a:xfrm>
            <a:off x="-405647" y="-20024"/>
            <a:ext cx="13000244" cy="2598124"/>
          </a:xfrm>
          <a:prstGeom prst="rect">
            <a:avLst/>
          </a:prstGeom>
          <a:solidFill>
            <a:srgbClr val="7AB814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244C4-1213-BB69-F53E-634E4176B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9599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dirty="0">
                <a:latin typeface="Bahnschrift Condensed" panose="020B0502040204020203" pitchFamily="34" charset="0"/>
              </a:rPr>
              <a:t>Perceptions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46123-ADE9-6CE5-F2A7-8278E9ECC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765" y="3004756"/>
            <a:ext cx="4291595" cy="25981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Quicksand" panose="00000500000000000000" pitchFamily="2" charset="0"/>
              </a:rPr>
              <a:t>Imagine these are your friends.</a:t>
            </a:r>
          </a:p>
          <a:p>
            <a:pPr marL="0" indent="0">
              <a:buNone/>
            </a:pPr>
            <a:r>
              <a:rPr lang="en-GB" b="1" dirty="0">
                <a:latin typeface="Quicksand" panose="00000500000000000000" pitchFamily="2" charset="0"/>
              </a:rPr>
              <a:t>What might you see?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AEA41DE0-FBDB-E76A-F7D2-92A4FEAD510B}"/>
              </a:ext>
            </a:extLst>
          </p:cNvPr>
          <p:cNvSpPr/>
          <p:nvPr/>
        </p:nvSpPr>
        <p:spPr>
          <a:xfrm>
            <a:off x="747765" y="4686300"/>
            <a:ext cx="4201160" cy="1518244"/>
          </a:xfrm>
          <a:prstGeom prst="roundRect">
            <a:avLst>
              <a:gd name="adj" fmla="val 21948"/>
            </a:avLst>
          </a:prstGeom>
          <a:solidFill>
            <a:srgbClr val="80B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latin typeface="Quicksand" panose="00000500000000000000" pitchFamily="2" charset="0"/>
            </a:endParaRPr>
          </a:p>
          <a:p>
            <a:pPr algn="ctr"/>
            <a:r>
              <a:rPr lang="en-GB" sz="2000" b="1" dirty="0">
                <a:latin typeface="Quicksand" panose="00000500000000000000" pitchFamily="2" charset="0"/>
              </a:rPr>
              <a:t>Suggestion: you probably see no risk and would be happy to see them!</a:t>
            </a:r>
          </a:p>
          <a:p>
            <a:pPr algn="ctr"/>
            <a:endParaRPr lang="en-US" sz="2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23B2FC-C455-C941-0049-BD6BC01F7DE0}"/>
              </a:ext>
            </a:extLst>
          </p:cNvPr>
          <p:cNvSpPr/>
          <p:nvPr/>
        </p:nvSpPr>
        <p:spPr>
          <a:xfrm>
            <a:off x="8901385" y="484456"/>
            <a:ext cx="2627244" cy="4956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DC4873-A217-0D10-3A0C-B51A48085EDE}"/>
              </a:ext>
            </a:extLst>
          </p:cNvPr>
          <p:cNvSpPr txBox="1"/>
          <p:nvPr/>
        </p:nvSpPr>
        <p:spPr>
          <a:xfrm>
            <a:off x="8901386" y="570598"/>
            <a:ext cx="2627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Quicksand" panose="00000500000000000000" pitchFamily="2" charset="0"/>
              </a:rPr>
              <a:t>Click for suggestions </a:t>
            </a:r>
          </a:p>
        </p:txBody>
      </p:sp>
      <p:pic>
        <p:nvPicPr>
          <p:cNvPr id="5" name="Picture 4" descr="A group of men walking on a street&#10;&#10;AI-generated content may be incorrect.">
            <a:extLst>
              <a:ext uri="{FF2B5EF4-FFF2-40B4-BE49-F238E27FC236}">
                <a16:creationId xmlns:a16="http://schemas.microsoft.com/office/drawing/2014/main" id="{A5F5CEED-3E0F-B378-61D8-7F29604384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9" r="17197"/>
          <a:stretch/>
        </p:blipFill>
        <p:spPr>
          <a:xfrm>
            <a:off x="5550400" y="1362380"/>
            <a:ext cx="5978230" cy="4834126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9283A159-961B-BF0D-F813-196C6DCD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93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65E87-BFA6-7C46-4917-36ED514AE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80AC41A-CA43-1BF5-8DC7-FBC9F2ADF650}"/>
              </a:ext>
            </a:extLst>
          </p:cNvPr>
          <p:cNvSpPr/>
          <p:nvPr/>
        </p:nvSpPr>
        <p:spPr>
          <a:xfrm>
            <a:off x="-405647" y="-20024"/>
            <a:ext cx="13000244" cy="2598124"/>
          </a:xfrm>
          <a:prstGeom prst="rect">
            <a:avLst/>
          </a:prstGeom>
          <a:solidFill>
            <a:srgbClr val="7AB814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32E06-FE88-EBA8-F1DB-0F7B3925C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43588"/>
            <a:ext cx="416052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>
                <a:latin typeface="Quicksand" panose="00000500000000000000" pitchFamily="2" charset="0"/>
              </a:rPr>
              <a:t>Imagine you are an elderly person who was robbed by a group not that far from here.</a:t>
            </a:r>
          </a:p>
          <a:p>
            <a:pPr marL="0" indent="0">
              <a:buNone/>
            </a:pPr>
            <a:r>
              <a:rPr lang="en-GB" sz="2200" b="1" dirty="0">
                <a:latin typeface="Quicksand" panose="00000500000000000000" pitchFamily="2" charset="0"/>
              </a:rPr>
              <a:t>What might they see?</a:t>
            </a:r>
          </a:p>
          <a:p>
            <a:pPr marL="0" indent="0">
              <a:buNone/>
            </a:pPr>
            <a:endParaRPr lang="en-GB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endParaRPr lang="en-GB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1C655DA7-BA4B-0360-09E7-DEE192C7B92E}"/>
              </a:ext>
            </a:extLst>
          </p:cNvPr>
          <p:cNvSpPr/>
          <p:nvPr/>
        </p:nvSpPr>
        <p:spPr>
          <a:xfrm>
            <a:off x="838200" y="4635500"/>
            <a:ext cx="4052365" cy="1561005"/>
          </a:xfrm>
          <a:prstGeom prst="roundRect">
            <a:avLst>
              <a:gd name="adj" fmla="val 23581"/>
            </a:avLst>
          </a:prstGeom>
          <a:solidFill>
            <a:srgbClr val="80B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chemeClr val="bg1"/>
              </a:solidFill>
              <a:latin typeface="Quicksand" panose="00000500000000000000" pitchFamily="2" charset="0"/>
            </a:endParaRPr>
          </a:p>
          <a:p>
            <a:pPr algn="ctr"/>
            <a:endParaRPr lang="en-GB" b="1" dirty="0">
              <a:solidFill>
                <a:schemeClr val="bg1"/>
              </a:solidFill>
              <a:latin typeface="Quicksand" panose="00000500000000000000" pitchFamily="2" charset="0"/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  <a:latin typeface="Quicksand" panose="00000500000000000000" pitchFamily="2" charset="0"/>
              </a:rPr>
              <a:t>Suggestion: they might be frightened or even angry as they associate the group with negative feelings</a:t>
            </a:r>
          </a:p>
          <a:p>
            <a:pPr algn="ctr"/>
            <a:endParaRPr lang="en-GB" sz="2000" b="1" dirty="0">
              <a:latin typeface="Quicksand" panose="00000500000000000000" pitchFamily="2" charset="0"/>
            </a:endParaRPr>
          </a:p>
          <a:p>
            <a:pPr algn="ctr"/>
            <a:endParaRPr lang="en-US" sz="20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E68F7A5-4863-9311-6831-F371B1DD12B4}"/>
              </a:ext>
            </a:extLst>
          </p:cNvPr>
          <p:cNvSpPr txBox="1">
            <a:spLocks/>
          </p:cNvSpPr>
          <p:nvPr/>
        </p:nvSpPr>
        <p:spPr>
          <a:xfrm>
            <a:off x="838200" y="6995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>
                <a:latin typeface="Bahnschrift Condensed" panose="020B0502040204020203" pitchFamily="34" charset="0"/>
              </a:rPr>
              <a:t>Perceptions</a:t>
            </a:r>
            <a:endParaRPr lang="en-GB" sz="5400" dirty="0">
              <a:latin typeface="Bahnschrift Condensed" panose="020B0502040204020203" pitchFamily="34" charset="0"/>
            </a:endParaRPr>
          </a:p>
        </p:txBody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03AC68FC-1607-6E01-7816-F5FC1163BE49}"/>
              </a:ext>
            </a:extLst>
          </p:cNvPr>
          <p:cNvSpPr/>
          <p:nvPr/>
        </p:nvSpPr>
        <p:spPr>
          <a:xfrm>
            <a:off x="8901385" y="484456"/>
            <a:ext cx="2627244" cy="4956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6D44E3-A0A3-94E8-A950-1A1E805A3763}"/>
              </a:ext>
            </a:extLst>
          </p:cNvPr>
          <p:cNvSpPr txBox="1"/>
          <p:nvPr/>
        </p:nvSpPr>
        <p:spPr>
          <a:xfrm>
            <a:off x="8901386" y="570598"/>
            <a:ext cx="2627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Quicksand" panose="00000500000000000000" pitchFamily="2" charset="0"/>
              </a:rPr>
              <a:t>Click for suggestions </a:t>
            </a:r>
          </a:p>
        </p:txBody>
      </p:sp>
      <p:pic>
        <p:nvPicPr>
          <p:cNvPr id="15" name="Picture 14" descr="A group of men walking on a street&#10;&#10;AI-generated content may be incorrect.">
            <a:extLst>
              <a:ext uri="{FF2B5EF4-FFF2-40B4-BE49-F238E27FC236}">
                <a16:creationId xmlns:a16="http://schemas.microsoft.com/office/drawing/2014/main" id="{BD8FBB58-135E-C836-E0BD-22501401E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9" r="17197"/>
          <a:stretch/>
        </p:blipFill>
        <p:spPr>
          <a:xfrm>
            <a:off x="5550400" y="1362380"/>
            <a:ext cx="5978230" cy="4834126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51FA160-18F8-FF75-792B-0A5D76CE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719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217A5-BBE1-5FD0-1C8C-560B47E1F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F520F-114F-2A08-8F15-C0030F8E0CC1}"/>
              </a:ext>
            </a:extLst>
          </p:cNvPr>
          <p:cNvSpPr/>
          <p:nvPr/>
        </p:nvSpPr>
        <p:spPr>
          <a:xfrm>
            <a:off x="-405647" y="-20024"/>
            <a:ext cx="13000244" cy="2598124"/>
          </a:xfrm>
          <a:prstGeom prst="rect">
            <a:avLst/>
          </a:prstGeom>
          <a:solidFill>
            <a:srgbClr val="7AB814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5BCA18-A3E8-9DA0-5F9E-6C9BE5A47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5" y="89009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5400" dirty="0">
                <a:latin typeface="Bahnschrift Condensed" panose="020B0502040204020203" pitchFamily="34" charset="0"/>
              </a:rPr>
              <a:t>What do you think?</a:t>
            </a:r>
            <a:br>
              <a:rPr lang="en-GB" sz="5400" dirty="0">
                <a:latin typeface="Bahnschrift Condensed" panose="020B0502040204020203" pitchFamily="34" charset="0"/>
              </a:rPr>
            </a:br>
            <a:r>
              <a:rPr lang="en-GB" sz="4000" dirty="0">
                <a:solidFill>
                  <a:srgbClr val="80BF14"/>
                </a:solidFill>
                <a:latin typeface="Bahnschrift Condensed" panose="020B0502040204020203" pitchFamily="34" charset="0"/>
              </a:rPr>
              <a:t>Discussion</a:t>
            </a:r>
            <a:br>
              <a:rPr lang="en-GB" dirty="0">
                <a:latin typeface="Bahnschrift Condensed" panose="020B0502040204020203" pitchFamily="34" charset="0"/>
              </a:rPr>
            </a:br>
            <a:endParaRPr lang="en-GB" sz="3600" dirty="0">
              <a:latin typeface="Bahnschrift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3436E-8E31-0CEC-5260-50898BBB7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70" y="3328374"/>
            <a:ext cx="4530283" cy="3529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7AB814"/>
                </a:solidFill>
                <a:latin typeface="Quicksand" panose="00000500000000000000" pitchFamily="2" charset="0"/>
              </a:rPr>
              <a:t>Do you think young people are judged negatively just for being out and about?</a:t>
            </a:r>
          </a:p>
          <a:p>
            <a:pPr marL="0" indent="0">
              <a:buNone/>
            </a:pPr>
            <a:endParaRPr lang="en-GB" sz="2400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r>
              <a:rPr lang="en-GB" sz="2000" dirty="0">
                <a:latin typeface="Quicksand" panose="00000500000000000000" pitchFamily="2" charset="0"/>
              </a:rPr>
              <a:t>Has this ever happened to you?</a:t>
            </a:r>
          </a:p>
          <a:p>
            <a:pPr marL="0" indent="0">
              <a:buNone/>
            </a:pPr>
            <a:r>
              <a:rPr lang="en-GB" sz="2000" dirty="0">
                <a:latin typeface="Quicksand" panose="00000500000000000000" pitchFamily="2" charset="0"/>
              </a:rPr>
              <a:t>How does it feel?</a:t>
            </a:r>
          </a:p>
          <a:p>
            <a:pPr marL="0" indent="0">
              <a:buNone/>
            </a:pPr>
            <a:r>
              <a:rPr lang="en-GB" sz="2000" dirty="0">
                <a:latin typeface="Quicksand" panose="00000500000000000000" pitchFamily="2" charset="0"/>
              </a:rPr>
              <a:t>Is it fair?</a:t>
            </a:r>
          </a:p>
        </p:txBody>
      </p:sp>
      <p:pic>
        <p:nvPicPr>
          <p:cNvPr id="15" name="Picture 14" descr="A group of men walking on a street&#10;&#10;AI-generated content may be incorrect.">
            <a:extLst>
              <a:ext uri="{FF2B5EF4-FFF2-40B4-BE49-F238E27FC236}">
                <a16:creationId xmlns:a16="http://schemas.microsoft.com/office/drawing/2014/main" id="{6AA3232A-95CB-2883-470A-FB31146F2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9" r="17197"/>
          <a:stretch/>
        </p:blipFill>
        <p:spPr>
          <a:xfrm>
            <a:off x="5550400" y="1362380"/>
            <a:ext cx="5978230" cy="4834126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806FF96-C0F1-8C79-7D51-2BCECA459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58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30E69-0E8A-9EAF-9A4B-54AEA1829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D96A94-5AA6-581E-6266-51E12ECE262D}"/>
              </a:ext>
            </a:extLst>
          </p:cNvPr>
          <p:cNvSpPr/>
          <p:nvPr/>
        </p:nvSpPr>
        <p:spPr>
          <a:xfrm>
            <a:off x="-293539" y="-29593"/>
            <a:ext cx="13000244" cy="2720315"/>
          </a:xfrm>
          <a:prstGeom prst="rect">
            <a:avLst/>
          </a:prstGeom>
          <a:solidFill>
            <a:srgbClr val="7AB814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C1B004-FF4F-ACB6-6D9A-AA3C9B41A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65" y="536223"/>
            <a:ext cx="10515600" cy="1325563"/>
          </a:xfrm>
        </p:spPr>
        <p:txBody>
          <a:bodyPr/>
          <a:lstStyle/>
          <a:p>
            <a:r>
              <a:rPr lang="en-GB" dirty="0">
                <a:latin typeface="Bahnschrift Condensed" panose="020B0502040204020203" pitchFamily="34" charset="0"/>
              </a:rPr>
              <a:t>If young people are unfairly judged, </a:t>
            </a:r>
            <a:br>
              <a:rPr lang="en-GB" dirty="0">
                <a:latin typeface="Bahnschrift Condensed" panose="020B0502040204020203" pitchFamily="34" charset="0"/>
              </a:rPr>
            </a:br>
            <a:r>
              <a:rPr lang="en-GB" dirty="0">
                <a:latin typeface="Bahnschrift Condensed" panose="020B0502040204020203" pitchFamily="34" charset="0"/>
              </a:rPr>
              <a:t>what can we do about it?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2FCDC773-8C20-7852-CC25-EB3E121A3B84}"/>
              </a:ext>
            </a:extLst>
          </p:cNvPr>
          <p:cNvSpPr/>
          <p:nvPr/>
        </p:nvSpPr>
        <p:spPr>
          <a:xfrm>
            <a:off x="643984" y="3860087"/>
            <a:ext cx="4690016" cy="2375095"/>
          </a:xfrm>
          <a:prstGeom prst="roundRect">
            <a:avLst>
              <a:gd name="adj" fmla="val 15239"/>
            </a:avLst>
          </a:prstGeom>
          <a:noFill/>
          <a:ln>
            <a:solidFill>
              <a:srgbClr val="7AB8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B1E16D4C-4481-6492-7170-B62D5A0712BB}"/>
              </a:ext>
            </a:extLst>
          </p:cNvPr>
          <p:cNvSpPr/>
          <p:nvPr/>
        </p:nvSpPr>
        <p:spPr>
          <a:xfrm>
            <a:off x="643984" y="3860086"/>
            <a:ext cx="4690014" cy="842985"/>
          </a:xfrm>
          <a:prstGeom prst="roundRect">
            <a:avLst>
              <a:gd name="adj" fmla="val 37005"/>
            </a:avLst>
          </a:prstGeom>
          <a:solidFill>
            <a:srgbClr val="7AB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latin typeface="Quicksand" panose="00000500000000000000" pitchFamily="2" charset="0"/>
              </a:rPr>
              <a:t>Option 1</a:t>
            </a:r>
            <a:endParaRPr lang="en-US" sz="24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DCB87C-D577-C0AD-2D79-9007ABBBA767}"/>
              </a:ext>
            </a:extLst>
          </p:cNvPr>
          <p:cNvSpPr txBox="1"/>
          <p:nvPr/>
        </p:nvSpPr>
        <p:spPr>
          <a:xfrm>
            <a:off x="729921" y="4717021"/>
            <a:ext cx="44516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000" dirty="0">
                <a:latin typeface="Quicksand" panose="00000500000000000000" pitchFamily="2" charset="0"/>
              </a:rPr>
              <a:t>We accept it.</a:t>
            </a:r>
          </a:p>
          <a:p>
            <a:pPr marL="0" indent="0" algn="ctr">
              <a:buNone/>
            </a:pPr>
            <a:r>
              <a:rPr lang="en-GB" sz="2000" dirty="0">
                <a:latin typeface="Quicksand" panose="00000500000000000000" pitchFamily="2" charset="0"/>
              </a:rPr>
              <a:t>We might complain or get angry about it.</a:t>
            </a:r>
          </a:p>
          <a:p>
            <a:pPr marL="0" indent="0" algn="ctr">
              <a:buNone/>
            </a:pPr>
            <a:r>
              <a:rPr lang="en-GB" sz="2000" dirty="0">
                <a:latin typeface="Quicksand" panose="00000500000000000000" pitchFamily="2" charset="0"/>
              </a:rPr>
              <a:t>Nothing really changes.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7F406C7-E0C1-CE1B-A89C-5C5361DC57E2}"/>
              </a:ext>
            </a:extLst>
          </p:cNvPr>
          <p:cNvSpPr/>
          <p:nvPr/>
        </p:nvSpPr>
        <p:spPr>
          <a:xfrm>
            <a:off x="5562600" y="3860087"/>
            <a:ext cx="6019800" cy="2375095"/>
          </a:xfrm>
          <a:prstGeom prst="roundRect">
            <a:avLst>
              <a:gd name="adj" fmla="val 15239"/>
            </a:avLst>
          </a:prstGeom>
          <a:noFill/>
          <a:ln>
            <a:solidFill>
              <a:srgbClr val="7AB8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018B528F-9969-A12A-D663-F0C101557061}"/>
              </a:ext>
            </a:extLst>
          </p:cNvPr>
          <p:cNvSpPr/>
          <p:nvPr/>
        </p:nvSpPr>
        <p:spPr>
          <a:xfrm>
            <a:off x="5562600" y="3860086"/>
            <a:ext cx="6019798" cy="842985"/>
          </a:xfrm>
          <a:prstGeom prst="roundRect">
            <a:avLst>
              <a:gd name="adj" fmla="val 37005"/>
            </a:avLst>
          </a:prstGeom>
          <a:solidFill>
            <a:srgbClr val="7AB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Quicksand" panose="00000500000000000000" pitchFamily="2" charset="0"/>
              </a:rPr>
              <a:t>Option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BB6E0C-3B0D-9A4A-8B4D-6668AA251F3D}"/>
              </a:ext>
            </a:extLst>
          </p:cNvPr>
          <p:cNvSpPr txBox="1"/>
          <p:nvPr/>
        </p:nvSpPr>
        <p:spPr>
          <a:xfrm>
            <a:off x="5734050" y="4807407"/>
            <a:ext cx="56708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000" dirty="0">
                <a:latin typeface="Quicksand" panose="00000500000000000000" pitchFamily="2" charset="0"/>
              </a:rPr>
              <a:t>We prove the haters wrong.</a:t>
            </a:r>
          </a:p>
          <a:p>
            <a:pPr marL="0" indent="0" algn="ctr">
              <a:buNone/>
            </a:pPr>
            <a:r>
              <a:rPr lang="en-GB" sz="2000" dirty="0">
                <a:latin typeface="Quicksand" panose="00000500000000000000" pitchFamily="2" charset="0"/>
              </a:rPr>
              <a:t>We can be helpful and friendly. </a:t>
            </a:r>
          </a:p>
          <a:p>
            <a:pPr marL="0" indent="0" algn="ctr">
              <a:buNone/>
            </a:pPr>
            <a:r>
              <a:rPr lang="en-GB" sz="2000" dirty="0">
                <a:latin typeface="Quicksand" panose="00000500000000000000" pitchFamily="2" charset="0"/>
              </a:rPr>
              <a:t>We can be considerate and aware of perceptions that some people might misjudge.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00DC91-B0F5-686C-CE36-62281E1ADE93}"/>
              </a:ext>
            </a:extLst>
          </p:cNvPr>
          <p:cNvSpPr txBox="1"/>
          <p:nvPr/>
        </p:nvSpPr>
        <p:spPr>
          <a:xfrm>
            <a:off x="4707613" y="2875839"/>
            <a:ext cx="27767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en-GB" sz="2000" b="1" dirty="0">
              <a:latin typeface="Bahnschrift" panose="020B0502040204020203" pitchFamily="34" charset="0"/>
            </a:endParaRPr>
          </a:p>
          <a:p>
            <a:pPr marL="0" indent="0" algn="ctr">
              <a:buNone/>
            </a:pPr>
            <a:r>
              <a:rPr lang="en-GB" sz="2000" b="1" dirty="0">
                <a:latin typeface="Bahnschrift" panose="020B0502040204020203" pitchFamily="34" charset="0"/>
              </a:rPr>
              <a:t>Two general options:</a:t>
            </a:r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9C0FEB57-18C5-D81D-A8FA-38737522B5E4}"/>
              </a:ext>
            </a:extLst>
          </p:cNvPr>
          <p:cNvSpPr/>
          <p:nvPr/>
        </p:nvSpPr>
        <p:spPr>
          <a:xfrm>
            <a:off x="8901385" y="1741756"/>
            <a:ext cx="2627244" cy="4956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45EE0E-114D-0B9F-7A09-4CFCCAD58F38}"/>
              </a:ext>
            </a:extLst>
          </p:cNvPr>
          <p:cNvSpPr txBox="1"/>
          <p:nvPr/>
        </p:nvSpPr>
        <p:spPr>
          <a:xfrm>
            <a:off x="8901386" y="1827898"/>
            <a:ext cx="2627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Quicksand" panose="00000500000000000000" pitchFamily="2" charset="0"/>
              </a:rPr>
              <a:t>Click for hints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43734C-B7E2-430D-87F3-0B39E22A7BBE}"/>
              </a:ext>
            </a:extLst>
          </p:cNvPr>
          <p:cNvSpPr txBox="1"/>
          <p:nvPr/>
        </p:nvSpPr>
        <p:spPr>
          <a:xfrm>
            <a:off x="701134" y="1846220"/>
            <a:ext cx="6505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80BF14"/>
                </a:solidFill>
                <a:latin typeface="Bahnschrift Condensed" panose="020B0502040204020203" pitchFamily="34" charset="0"/>
              </a:rPr>
              <a:t>Hands up with suggestions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69093C-3B00-05C7-F3C8-47031288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62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6EAA6-D53A-0519-1348-3B9166C93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high angle view of people shaking hands&#10;&#10;Description automatically generated">
            <a:extLst>
              <a:ext uri="{FF2B5EF4-FFF2-40B4-BE49-F238E27FC236}">
                <a16:creationId xmlns:a16="http://schemas.microsoft.com/office/drawing/2014/main" id="{7297A524-AAE6-C4C2-14B5-9A7B17651A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0" t="11829" r="4982" b="4838"/>
          <a:stretch/>
        </p:blipFill>
        <p:spPr>
          <a:xfrm>
            <a:off x="7867649" y="-1"/>
            <a:ext cx="4324351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D3DB477-71E1-DEEB-856D-13BACF0A145D}"/>
              </a:ext>
            </a:extLst>
          </p:cNvPr>
          <p:cNvSpPr/>
          <p:nvPr/>
        </p:nvSpPr>
        <p:spPr>
          <a:xfrm rot="16200000">
            <a:off x="5265002" y="-5265005"/>
            <a:ext cx="1661993" cy="12192002"/>
          </a:xfrm>
          <a:prstGeom prst="rect">
            <a:avLst/>
          </a:prstGeom>
          <a:solidFill>
            <a:srgbClr val="7AB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9F4F21-180B-E4F7-A0C2-EA5F3B2C0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0" y="222130"/>
            <a:ext cx="10515600" cy="1325563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FFFFFF"/>
                </a:solidFill>
                <a:latin typeface="Bahnschrift Condensed" panose="020B0502040204020203" pitchFamily="34" charset="0"/>
              </a:rPr>
              <a:t>Positively Changing Perceptions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C6D5B6-D6FC-37D6-95D8-8FA3C626B1AA}"/>
              </a:ext>
            </a:extLst>
          </p:cNvPr>
          <p:cNvSpPr txBox="1"/>
          <p:nvPr/>
        </p:nvSpPr>
        <p:spPr>
          <a:xfrm>
            <a:off x="524930" y="2136338"/>
            <a:ext cx="1043007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20"/>
              </a:spcAft>
              <a:buNone/>
            </a:pPr>
            <a:r>
              <a:rPr lang="en-GB" b="1" dirty="0">
                <a:latin typeface="Quicksand" panose="00000500000000000000" pitchFamily="2" charset="0"/>
              </a:rPr>
              <a:t>Instead of swearing and being overly loud &gt;         </a:t>
            </a:r>
          </a:p>
          <a:p>
            <a:pPr marL="0" indent="0">
              <a:spcAft>
                <a:spcPts val="20"/>
              </a:spcAft>
              <a:buNone/>
            </a:pPr>
            <a:r>
              <a:rPr lang="en-GB" b="1" dirty="0">
                <a:solidFill>
                  <a:srgbClr val="7AB814"/>
                </a:solidFill>
                <a:latin typeface="Quicksand" panose="00000500000000000000" pitchFamily="2" charset="0"/>
              </a:rPr>
              <a:t>Have an actual conversation.</a:t>
            </a:r>
          </a:p>
          <a:p>
            <a:pPr marL="0" indent="0">
              <a:spcAft>
                <a:spcPts val="20"/>
              </a:spcAft>
              <a:buNone/>
            </a:pPr>
            <a:endParaRPr lang="en-GB" b="1" dirty="0">
              <a:solidFill>
                <a:srgbClr val="7AB814"/>
              </a:solidFill>
              <a:latin typeface="Quicksand" panose="00000500000000000000" pitchFamily="2" charset="0"/>
            </a:endParaRPr>
          </a:p>
          <a:p>
            <a:pPr>
              <a:spcAft>
                <a:spcPts val="20"/>
              </a:spcAft>
            </a:pPr>
            <a:r>
              <a:rPr lang="en-GB" b="1" dirty="0">
                <a:latin typeface="Quicksand" panose="00000500000000000000" pitchFamily="2" charset="0"/>
              </a:rPr>
              <a:t>Instead of blocking a pavement or shop doorway &gt; </a:t>
            </a:r>
          </a:p>
          <a:p>
            <a:pPr marL="0" indent="0">
              <a:spcAft>
                <a:spcPts val="20"/>
              </a:spcAft>
              <a:buNone/>
            </a:pPr>
            <a:r>
              <a:rPr lang="en-GB" b="1" dirty="0">
                <a:solidFill>
                  <a:srgbClr val="7AB814"/>
                </a:solidFill>
                <a:latin typeface="Quicksand" panose="00000500000000000000" pitchFamily="2" charset="0"/>
              </a:rPr>
              <a:t>Move out the way.</a:t>
            </a:r>
          </a:p>
          <a:p>
            <a:pPr marL="0" indent="0">
              <a:spcAft>
                <a:spcPts val="20"/>
              </a:spcAft>
              <a:buNone/>
            </a:pPr>
            <a:endParaRPr lang="en-GB" b="1" dirty="0">
              <a:solidFill>
                <a:srgbClr val="7AB814"/>
              </a:solidFill>
              <a:latin typeface="Quicksand" panose="00000500000000000000" pitchFamily="2" charset="0"/>
            </a:endParaRPr>
          </a:p>
          <a:p>
            <a:pPr>
              <a:spcAft>
                <a:spcPts val="20"/>
              </a:spcAft>
            </a:pPr>
            <a:r>
              <a:rPr lang="en-GB" b="1" dirty="0">
                <a:latin typeface="Quicksand" panose="00000500000000000000" pitchFamily="2" charset="0"/>
              </a:rPr>
              <a:t>Instead of taking up more space than you need on a bus &gt; </a:t>
            </a:r>
          </a:p>
          <a:p>
            <a:pPr marL="0" indent="0">
              <a:spcAft>
                <a:spcPts val="20"/>
              </a:spcAft>
              <a:buNone/>
            </a:pPr>
            <a:r>
              <a:rPr lang="en-GB" b="1" dirty="0">
                <a:solidFill>
                  <a:srgbClr val="7AB814"/>
                </a:solidFill>
                <a:latin typeface="Quicksand" panose="00000500000000000000" pitchFamily="2" charset="0"/>
              </a:rPr>
              <a:t>Give up your seat to someone who needs it. </a:t>
            </a:r>
          </a:p>
          <a:p>
            <a:pPr marL="0" indent="0">
              <a:spcAft>
                <a:spcPts val="20"/>
              </a:spcAft>
              <a:buNone/>
            </a:pPr>
            <a:endParaRPr lang="en-GB" b="1" dirty="0">
              <a:solidFill>
                <a:srgbClr val="7AB814"/>
              </a:solidFill>
              <a:latin typeface="Quicksand" panose="00000500000000000000" pitchFamily="2" charset="0"/>
            </a:endParaRPr>
          </a:p>
          <a:p>
            <a:pPr>
              <a:spcAft>
                <a:spcPts val="20"/>
              </a:spcAft>
            </a:pPr>
            <a:r>
              <a:rPr lang="en-GB" b="1" dirty="0">
                <a:latin typeface="Quicksand" panose="00000500000000000000" pitchFamily="2" charset="0"/>
              </a:rPr>
              <a:t>Instead of dropping rubbish  &gt;  </a:t>
            </a:r>
          </a:p>
          <a:p>
            <a:pPr marL="0" indent="0">
              <a:spcAft>
                <a:spcPts val="20"/>
              </a:spcAft>
              <a:buNone/>
            </a:pPr>
            <a:r>
              <a:rPr lang="en-GB" b="1" dirty="0">
                <a:solidFill>
                  <a:srgbClr val="7AB814"/>
                </a:solidFill>
                <a:latin typeface="Quicksand" panose="00000500000000000000" pitchFamily="2" charset="0"/>
              </a:rPr>
              <a:t>Put it in the bin. </a:t>
            </a:r>
          </a:p>
          <a:p>
            <a:pPr marL="0" indent="0">
              <a:spcAft>
                <a:spcPts val="20"/>
              </a:spcAft>
              <a:buNone/>
            </a:pPr>
            <a:endParaRPr lang="en-GB" b="1" dirty="0">
              <a:solidFill>
                <a:srgbClr val="7AB814"/>
              </a:solidFill>
              <a:latin typeface="Quicksand" panose="00000500000000000000" pitchFamily="2" charset="0"/>
            </a:endParaRPr>
          </a:p>
          <a:p>
            <a:pPr>
              <a:spcAft>
                <a:spcPts val="20"/>
              </a:spcAft>
            </a:pPr>
            <a:r>
              <a:rPr lang="en-GB" b="1" dirty="0">
                <a:latin typeface="Quicksand" panose="00000500000000000000" pitchFamily="2" charset="0"/>
              </a:rPr>
              <a:t>Instead of hanging out where there is litter or vandalism  &gt; </a:t>
            </a:r>
            <a:br>
              <a:rPr lang="en-GB" b="1" dirty="0">
                <a:latin typeface="Quicksand" panose="00000500000000000000" pitchFamily="2" charset="0"/>
              </a:rPr>
            </a:br>
            <a:r>
              <a:rPr lang="en-GB" b="1" dirty="0">
                <a:latin typeface="Quicksand" panose="00000500000000000000" pitchFamily="2" charset="0"/>
              </a:rPr>
              <a:t>(people might think you did it)</a:t>
            </a:r>
          </a:p>
          <a:p>
            <a:pPr marL="0" indent="0">
              <a:spcAft>
                <a:spcPts val="20"/>
              </a:spcAft>
              <a:buNone/>
            </a:pPr>
            <a:r>
              <a:rPr lang="en-GB" b="1" dirty="0">
                <a:solidFill>
                  <a:srgbClr val="7AB814"/>
                </a:solidFill>
                <a:latin typeface="Quicksand" panose="00000500000000000000" pitchFamily="2" charset="0"/>
              </a:rPr>
              <a:t>Choose a nicer space, a nearby bin might be handy!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6410A38-503C-9583-5136-A1FE2DE53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4337" y="3428999"/>
            <a:ext cx="3454183" cy="38270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9FEA64-BCC7-8608-0CF7-90504544AFAB}"/>
              </a:ext>
            </a:extLst>
          </p:cNvPr>
          <p:cNvSpPr txBox="1"/>
          <p:nvPr/>
        </p:nvSpPr>
        <p:spPr>
          <a:xfrm>
            <a:off x="9500370" y="4948217"/>
            <a:ext cx="2559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Bahnschrift Condensed" panose="020B0502040204020203" pitchFamily="34" charset="0"/>
              </a:rPr>
              <a:t>Click to see more examples on the next slide</a:t>
            </a:r>
            <a:endParaRPr lang="en-GB" sz="3200" b="1" dirty="0">
              <a:latin typeface="Bahnschrift Condensed" panose="020B0502040204020203" pitchFamily="34" charset="0"/>
            </a:endParaRPr>
          </a:p>
        </p:txBody>
      </p:sp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7AB320E6-C5C0-5314-112C-33107EE9F7B7}"/>
              </a:ext>
            </a:extLst>
          </p:cNvPr>
          <p:cNvSpPr/>
          <p:nvPr/>
        </p:nvSpPr>
        <p:spPr>
          <a:xfrm>
            <a:off x="8901385" y="617806"/>
            <a:ext cx="2627244" cy="4956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7EA962-9B98-2861-25CC-3365E4990F27}"/>
              </a:ext>
            </a:extLst>
          </p:cNvPr>
          <p:cNvSpPr txBox="1"/>
          <p:nvPr/>
        </p:nvSpPr>
        <p:spPr>
          <a:xfrm>
            <a:off x="8901386" y="703948"/>
            <a:ext cx="2627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Quicksand" panose="00000500000000000000" pitchFamily="2" charset="0"/>
              </a:rPr>
              <a:t>Click for suggestions 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D1E0364B-5754-FFBB-8D49-14647091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91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igh angle view of people shaking hands&#10;&#10;Description automatically generated">
            <a:extLst>
              <a:ext uri="{FF2B5EF4-FFF2-40B4-BE49-F238E27FC236}">
                <a16:creationId xmlns:a16="http://schemas.microsoft.com/office/drawing/2014/main" id="{DEF489C4-C681-D501-A621-DCC7BE7302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9" t="3496" r="12956" b="13171"/>
          <a:stretch/>
        </p:blipFill>
        <p:spPr>
          <a:xfrm>
            <a:off x="9564756" y="-1"/>
            <a:ext cx="2627244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EA6EA-3CC2-0B44-CA40-5AA305FAE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57" y="2094704"/>
            <a:ext cx="10921182" cy="467518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latin typeface="Quicksand" panose="00000500000000000000" pitchFamily="2" charset="0"/>
              </a:rPr>
              <a:t>Instead of looking at people as they pass you &gt;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solidFill>
                  <a:srgbClr val="7AB814"/>
                </a:solidFill>
                <a:latin typeface="Quicksand" panose="00000500000000000000" pitchFamily="2" charset="0"/>
              </a:rPr>
              <a:t>Give them space or maybe offer a friendly “hi,” without being intimidating.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800" b="1" dirty="0">
              <a:latin typeface="Quicksand" panose="000005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latin typeface="Quicksand" panose="00000500000000000000" pitchFamily="2" charset="0"/>
              </a:rPr>
              <a:t>Instead of riding your bike on the pavement or using scooters dangerously &gt;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solidFill>
                  <a:srgbClr val="7AB814"/>
                </a:solidFill>
                <a:latin typeface="Quicksand" panose="00000500000000000000" pitchFamily="2" charset="0"/>
              </a:rPr>
              <a:t>Be safe and sensible about it.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800" b="1" dirty="0">
              <a:latin typeface="Quicksand" panose="000005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latin typeface="Quicksand" panose="00000500000000000000" pitchFamily="2" charset="0"/>
              </a:rPr>
              <a:t>Instead of playing loud music &gt;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solidFill>
                  <a:srgbClr val="7AB814"/>
                </a:solidFill>
                <a:latin typeface="Quicksand" panose="00000500000000000000" pitchFamily="2" charset="0"/>
              </a:rPr>
              <a:t>Play it so that you can hear it, but so that everyone else doesn’t have to!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800" b="1" dirty="0">
              <a:latin typeface="Quicksand" panose="000005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latin typeface="Quicksand" panose="00000500000000000000" pitchFamily="2" charset="0"/>
              </a:rPr>
              <a:t>Instead of spitting &gt;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solidFill>
                  <a:srgbClr val="7AB814"/>
                </a:solidFill>
                <a:latin typeface="Quicksand" panose="00000500000000000000" pitchFamily="2" charset="0"/>
              </a:rPr>
              <a:t>Keep your saliva in your mouth! It doesn’t do anything for you to spit.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DAEEB4-57E3-D747-5027-C06BBCA99DDC}"/>
              </a:ext>
            </a:extLst>
          </p:cNvPr>
          <p:cNvSpPr/>
          <p:nvPr/>
        </p:nvSpPr>
        <p:spPr>
          <a:xfrm rot="16200000">
            <a:off x="5253036" y="-5253039"/>
            <a:ext cx="1685925" cy="12192002"/>
          </a:xfrm>
          <a:prstGeom prst="rect">
            <a:avLst/>
          </a:prstGeom>
          <a:solidFill>
            <a:srgbClr val="7AB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7068F7-0F05-3B29-C7B5-36CAACB949AB}"/>
              </a:ext>
            </a:extLst>
          </p:cNvPr>
          <p:cNvSpPr txBox="1">
            <a:spLocks/>
          </p:cNvSpPr>
          <p:nvPr/>
        </p:nvSpPr>
        <p:spPr>
          <a:xfrm>
            <a:off x="540157" y="2651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rgbClr val="FFFFFF"/>
                </a:solidFill>
                <a:latin typeface="Bahnschrift Condensed" panose="020B0502040204020203" pitchFamily="34" charset="0"/>
              </a:rPr>
              <a:t>Positively Changing Perceptions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E1B01015-4710-A7F0-D3DA-7F66AE44C4A9}"/>
              </a:ext>
            </a:extLst>
          </p:cNvPr>
          <p:cNvSpPr/>
          <p:nvPr/>
        </p:nvSpPr>
        <p:spPr>
          <a:xfrm>
            <a:off x="8901385" y="617806"/>
            <a:ext cx="2627244" cy="4956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9D265-6EF2-CF00-6D93-475A570EACFD}"/>
              </a:ext>
            </a:extLst>
          </p:cNvPr>
          <p:cNvSpPr txBox="1"/>
          <p:nvPr/>
        </p:nvSpPr>
        <p:spPr>
          <a:xfrm>
            <a:off x="8901386" y="703948"/>
            <a:ext cx="2627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Quicksand" panose="00000500000000000000" pitchFamily="2" charset="0"/>
              </a:rPr>
              <a:t>Click for suggestions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B49AA4-2781-5E1E-2E6E-18A713464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>
                <a:solidFill>
                  <a:schemeClr val="bg1"/>
                </a:solidFill>
              </a:rPr>
              <a:t>15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86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4B32E6C-27DF-AB00-D5DE-18D35EB6811A}"/>
              </a:ext>
            </a:extLst>
          </p:cNvPr>
          <p:cNvSpPr/>
          <p:nvPr/>
        </p:nvSpPr>
        <p:spPr>
          <a:xfrm rot="16200000">
            <a:off x="5340928" y="-5395766"/>
            <a:ext cx="1510146" cy="12192002"/>
          </a:xfrm>
          <a:prstGeom prst="rect">
            <a:avLst/>
          </a:prstGeom>
          <a:solidFill>
            <a:srgbClr val="7AB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334098-F149-2DCD-3C77-216C554F0B20}"/>
              </a:ext>
            </a:extLst>
          </p:cNvPr>
          <p:cNvSpPr txBox="1"/>
          <p:nvPr/>
        </p:nvSpPr>
        <p:spPr>
          <a:xfrm>
            <a:off x="2094544" y="2947219"/>
            <a:ext cx="623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3200" b="1" dirty="0">
                <a:latin typeface="Bahnschrift Condensed" panose="020B0502040204020203" pitchFamily="34" charset="0"/>
              </a:rPr>
              <a:t>Vulnerable people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188EC4-153A-B0D5-0326-FB458C5641BE}"/>
              </a:ext>
            </a:extLst>
          </p:cNvPr>
          <p:cNvSpPr txBox="1"/>
          <p:nvPr/>
        </p:nvSpPr>
        <p:spPr>
          <a:xfrm>
            <a:off x="1644506" y="4699559"/>
            <a:ext cx="659476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600" b="1">
                <a:solidFill>
                  <a:srgbClr val="B5E55A"/>
                </a:solidFill>
                <a:latin typeface="Bahnschrift Condensed" panose="020B0502040204020203" pitchFamily="34" charset="0"/>
              </a:rPr>
              <a:t>Older people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A315BB-9CEB-7793-0D74-B4DB5B10F680}"/>
              </a:ext>
            </a:extLst>
          </p:cNvPr>
          <p:cNvSpPr txBox="1"/>
          <p:nvPr/>
        </p:nvSpPr>
        <p:spPr>
          <a:xfrm>
            <a:off x="-1084116" y="2324829"/>
            <a:ext cx="68441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8000" b="1" dirty="0">
                <a:latin typeface="Bahnschrift Condensed" panose="020B0502040204020203" pitchFamily="34" charset="0"/>
              </a:rPr>
              <a:t>Children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0BE130-F7F1-8EA3-F7D4-41326CB217AB}"/>
              </a:ext>
            </a:extLst>
          </p:cNvPr>
          <p:cNvSpPr txBox="1"/>
          <p:nvPr/>
        </p:nvSpPr>
        <p:spPr>
          <a:xfrm>
            <a:off x="4261948" y="2150840"/>
            <a:ext cx="277269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5000" b="1">
                <a:solidFill>
                  <a:srgbClr val="B5E55A"/>
                </a:solidFill>
                <a:latin typeface="Bahnschrift Condensed" panose="020B0502040204020203" pitchFamily="34" charset="0"/>
              </a:rPr>
              <a:t>Local shops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349D92-D60B-337D-343D-B6E620F314E6}"/>
              </a:ext>
            </a:extLst>
          </p:cNvPr>
          <p:cNvSpPr txBox="1"/>
          <p:nvPr/>
        </p:nvSpPr>
        <p:spPr>
          <a:xfrm>
            <a:off x="4239492" y="5341300"/>
            <a:ext cx="71143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400" b="1">
                <a:solidFill>
                  <a:srgbClr val="80BF15"/>
                </a:solidFill>
                <a:latin typeface="Bahnschrift Condensed" panose="020B0502040204020203" pitchFamily="34" charset="0"/>
              </a:rPr>
              <a:t>Residents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D0F125-A2C1-72ED-FE4C-B1BA1295FD43}"/>
              </a:ext>
            </a:extLst>
          </p:cNvPr>
          <p:cNvSpPr txBox="1"/>
          <p:nvPr/>
        </p:nvSpPr>
        <p:spPr>
          <a:xfrm>
            <a:off x="265749" y="4361005"/>
            <a:ext cx="36869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9000" b="1">
                <a:latin typeface="Bahnschrift Condensed" panose="020B0502040204020203" pitchFamily="34" charset="0"/>
              </a:rPr>
              <a:t>Schools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09D746-1511-85F9-2042-7A2DDF41FF63}"/>
              </a:ext>
            </a:extLst>
          </p:cNvPr>
          <p:cNvSpPr txBox="1"/>
          <p:nvPr/>
        </p:nvSpPr>
        <p:spPr>
          <a:xfrm>
            <a:off x="6098968" y="4723498"/>
            <a:ext cx="35190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400" b="1">
                <a:latin typeface="Bahnschrift Condensed" panose="020B0502040204020203" pitchFamily="34" charset="0"/>
              </a:rPr>
              <a:t>Communities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08FC87-57E0-0007-5AA1-91995B25DA37}"/>
              </a:ext>
            </a:extLst>
          </p:cNvPr>
          <p:cNvSpPr txBox="1"/>
          <p:nvPr/>
        </p:nvSpPr>
        <p:spPr>
          <a:xfrm>
            <a:off x="819926" y="3429000"/>
            <a:ext cx="25492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4000" b="1">
                <a:solidFill>
                  <a:srgbClr val="80BF15"/>
                </a:solidFill>
                <a:latin typeface="Bahnschrift Condensed" panose="020B0502040204020203" pitchFamily="34" charset="0"/>
              </a:rPr>
              <a:t>People who are different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49E07F-84D5-511F-61B4-820C36B091B4}"/>
              </a:ext>
            </a:extLst>
          </p:cNvPr>
          <p:cNvSpPr txBox="1"/>
          <p:nvPr/>
        </p:nvSpPr>
        <p:spPr>
          <a:xfrm>
            <a:off x="3183807" y="3402354"/>
            <a:ext cx="721129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8500" b="1" dirty="0">
                <a:solidFill>
                  <a:srgbClr val="80BF15"/>
                </a:solidFill>
                <a:latin typeface="Bahnschrift Condensed" panose="020B0502040204020203" pitchFamily="34" charset="0"/>
              </a:rPr>
              <a:t>It affects everyone!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34E9BA-7E0D-D02E-74F6-A8B36B7C1BC8}"/>
              </a:ext>
            </a:extLst>
          </p:cNvPr>
          <p:cNvSpPr txBox="1"/>
          <p:nvPr/>
        </p:nvSpPr>
        <p:spPr>
          <a:xfrm>
            <a:off x="6524041" y="2622874"/>
            <a:ext cx="54979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8000" b="1">
                <a:latin typeface="Bahnschrift Condensed" panose="020B0502040204020203" pitchFamily="34" charset="0"/>
              </a:rPr>
              <a:t>Young people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4760CE-114A-4886-AB55-5B22823F06EB}"/>
              </a:ext>
            </a:extLst>
          </p:cNvPr>
          <p:cNvSpPr txBox="1">
            <a:spLocks/>
          </p:cNvSpPr>
          <p:nvPr/>
        </p:nvSpPr>
        <p:spPr>
          <a:xfrm>
            <a:off x="608260" y="139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>
                <a:solidFill>
                  <a:srgbClr val="FFFFFF"/>
                </a:solidFill>
                <a:latin typeface="Bahnschrift Condensed" panose="020B0502040204020203" pitchFamily="34" charset="0"/>
              </a:rPr>
              <a:t>Who is affected by anti-social behaviour?</a:t>
            </a:r>
          </a:p>
        </p:txBody>
      </p:sp>
      <p:pic>
        <p:nvPicPr>
          <p:cNvPr id="5" name="Picture 2" descr="Clock Vector Icons free download in SVG, PNG Format">
            <a:extLst>
              <a:ext uri="{FF2B5EF4-FFF2-40B4-BE49-F238E27FC236}">
                <a16:creationId xmlns:a16="http://schemas.microsoft.com/office/drawing/2014/main" id="{C83B1808-C60F-1E99-4055-63E5D9060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495" y="269420"/>
            <a:ext cx="806245" cy="80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BAB6019-E5D1-2B78-3DF6-9B5BE0CECE25}"/>
              </a:ext>
            </a:extLst>
          </p:cNvPr>
          <p:cNvSpPr txBox="1">
            <a:spLocks/>
          </p:cNvSpPr>
          <p:nvPr/>
        </p:nvSpPr>
        <p:spPr>
          <a:xfrm>
            <a:off x="9391128" y="1411445"/>
            <a:ext cx="3705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i="1" dirty="0">
              <a:latin typeface="Bahnschrift Condensed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16DCC3-4B7B-F23E-4F93-2B0836CE0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33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D4347-1CC1-CC1A-101A-7C44A5E0D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3F4EB0-F2D5-6D68-C81A-494B2ECD3617}"/>
              </a:ext>
            </a:extLst>
          </p:cNvPr>
          <p:cNvSpPr/>
          <p:nvPr/>
        </p:nvSpPr>
        <p:spPr>
          <a:xfrm rot="16200000">
            <a:off x="-837117" y="763078"/>
            <a:ext cx="6932035" cy="5257803"/>
          </a:xfrm>
          <a:prstGeom prst="rect">
            <a:avLst/>
          </a:prstGeom>
          <a:solidFill>
            <a:srgbClr val="7AB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BCA5A1-4F55-EE39-CC39-08C8A21D7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-112136"/>
            <a:ext cx="3705225" cy="5318701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FFFFFF"/>
                </a:solidFill>
                <a:latin typeface="Bahnschrift Condensed" panose="020B0502040204020203" pitchFamily="34" charset="0"/>
              </a:rPr>
              <a:t>Anti social-behaviour isn’t </a:t>
            </a:r>
            <a:br>
              <a:rPr lang="en-GB" sz="4800" b="1" dirty="0">
                <a:solidFill>
                  <a:srgbClr val="FFFFFF"/>
                </a:solidFill>
                <a:latin typeface="Bahnschrift Condensed" panose="020B0502040204020203" pitchFamily="34" charset="0"/>
              </a:rPr>
            </a:br>
            <a:r>
              <a:rPr lang="en-GB" sz="4800" b="1" dirty="0">
                <a:solidFill>
                  <a:srgbClr val="FFFFFF"/>
                </a:solidFill>
                <a:latin typeface="Bahnschrift Condensed" panose="020B0502040204020203" pitchFamily="34" charset="0"/>
              </a:rPr>
              <a:t>just about </a:t>
            </a:r>
            <a:br>
              <a:rPr lang="en-GB" sz="4800" b="1" dirty="0">
                <a:solidFill>
                  <a:srgbClr val="FFFFFF"/>
                </a:solidFill>
                <a:latin typeface="Bahnschrift Condensed" panose="020B0502040204020203" pitchFamily="34" charset="0"/>
              </a:rPr>
            </a:br>
            <a:r>
              <a:rPr lang="en-GB" sz="4800" b="1" dirty="0">
                <a:solidFill>
                  <a:srgbClr val="FFFFFF"/>
                </a:solidFill>
                <a:latin typeface="Bahnschrift Condensed" panose="020B0502040204020203" pitchFamily="34" charset="0"/>
              </a:rPr>
              <a:t>young people!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737A8-4B32-A343-4A99-E3A1D430A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4550" y="454878"/>
            <a:ext cx="6267450" cy="5874206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endParaRPr lang="en-GB" sz="3800" dirty="0">
              <a:latin typeface="Quicksand" panose="00000500000000000000" pitchFamily="2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3800" b="1" dirty="0">
                <a:solidFill>
                  <a:srgbClr val="4EA72E"/>
                </a:solidFill>
                <a:latin typeface="Quicksand" panose="00000500000000000000" pitchFamily="2" charset="0"/>
              </a:rPr>
              <a:t>Drunk and disorderly behaviour</a:t>
            </a:r>
            <a:r>
              <a:rPr lang="en-GB" sz="3800" dirty="0">
                <a:solidFill>
                  <a:srgbClr val="4EA72E"/>
                </a:solidFill>
                <a:latin typeface="Quicksand" panose="00000500000000000000" pitchFamily="2" charset="0"/>
              </a:rPr>
              <a:t> </a:t>
            </a:r>
            <a:r>
              <a:rPr lang="en-GB" sz="3800" dirty="0">
                <a:latin typeface="Quicksand" panose="00000500000000000000" pitchFamily="2" charset="0"/>
              </a:rPr>
              <a:t>(causing unsafe streets).</a:t>
            </a:r>
            <a:br>
              <a:rPr lang="en-GB" sz="3800" dirty="0">
                <a:latin typeface="Quicksand" panose="00000500000000000000" pitchFamily="2" charset="0"/>
              </a:rPr>
            </a:br>
            <a:endParaRPr lang="en-GB" sz="3800" dirty="0">
              <a:latin typeface="Quicksand" panose="00000500000000000000" pitchFamily="2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3800" b="1" dirty="0">
                <a:solidFill>
                  <a:srgbClr val="4EA72E"/>
                </a:solidFill>
                <a:latin typeface="Quicksand" panose="00000500000000000000" pitchFamily="2" charset="0"/>
              </a:rPr>
              <a:t>Loud parties late at night</a:t>
            </a:r>
            <a:r>
              <a:rPr lang="en-GB" sz="3800" dirty="0">
                <a:solidFill>
                  <a:srgbClr val="4EA72E"/>
                </a:solidFill>
                <a:latin typeface="Quicksand" panose="00000500000000000000" pitchFamily="2" charset="0"/>
              </a:rPr>
              <a:t> </a:t>
            </a:r>
            <a:br>
              <a:rPr lang="en-GB" sz="3800" dirty="0">
                <a:solidFill>
                  <a:srgbClr val="4EA72E"/>
                </a:solidFill>
                <a:latin typeface="Quicksand" panose="00000500000000000000" pitchFamily="2" charset="0"/>
              </a:rPr>
            </a:br>
            <a:r>
              <a:rPr lang="en-GB" sz="3800" dirty="0">
                <a:latin typeface="Quicksand" panose="00000500000000000000" pitchFamily="2" charset="0"/>
              </a:rPr>
              <a:t>(disturbing residents).</a:t>
            </a:r>
            <a:br>
              <a:rPr lang="en-GB" sz="3800" dirty="0">
                <a:latin typeface="Quicksand" panose="00000500000000000000" pitchFamily="2" charset="0"/>
              </a:rPr>
            </a:br>
            <a:endParaRPr lang="en-GB" sz="3800" dirty="0">
              <a:latin typeface="Quicksand" panose="00000500000000000000" pitchFamily="2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3800" b="1" dirty="0">
                <a:solidFill>
                  <a:srgbClr val="4EA72E"/>
                </a:solidFill>
                <a:latin typeface="Quicksand" panose="00000500000000000000" pitchFamily="2" charset="0"/>
              </a:rPr>
              <a:t>Vandalism &amp; littering</a:t>
            </a:r>
            <a:r>
              <a:rPr lang="en-GB" sz="3800" dirty="0">
                <a:solidFill>
                  <a:srgbClr val="4EA72E"/>
                </a:solidFill>
                <a:latin typeface="Quicksand" panose="00000500000000000000" pitchFamily="2" charset="0"/>
              </a:rPr>
              <a:t> </a:t>
            </a:r>
            <a:br>
              <a:rPr lang="en-GB" sz="3800" dirty="0">
                <a:solidFill>
                  <a:srgbClr val="4EA72E"/>
                </a:solidFill>
                <a:latin typeface="Quicksand" panose="00000500000000000000" pitchFamily="2" charset="0"/>
              </a:rPr>
            </a:br>
            <a:r>
              <a:rPr lang="en-GB" sz="3800" dirty="0">
                <a:latin typeface="Quicksand" panose="00000500000000000000" pitchFamily="2" charset="0"/>
              </a:rPr>
              <a:t>(ruining public spaces).</a:t>
            </a:r>
            <a:br>
              <a:rPr lang="en-GB" sz="3800" dirty="0">
                <a:latin typeface="Quicksand" panose="00000500000000000000" pitchFamily="2" charset="0"/>
              </a:rPr>
            </a:br>
            <a:endParaRPr lang="en-GB" sz="3800" dirty="0">
              <a:latin typeface="Quicksand" panose="00000500000000000000" pitchFamily="2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3800" b="1" dirty="0">
                <a:solidFill>
                  <a:srgbClr val="4EA72E"/>
                </a:solidFill>
                <a:latin typeface="Quicksand" panose="00000500000000000000" pitchFamily="2" charset="0"/>
              </a:rPr>
              <a:t>Aggressive behaviour in shops </a:t>
            </a:r>
            <a:r>
              <a:rPr lang="en-GB" sz="3800" dirty="0">
                <a:latin typeface="Quicksand" panose="00000500000000000000" pitchFamily="2" charset="0"/>
              </a:rPr>
              <a:t>(creating hostile environments).</a:t>
            </a:r>
          </a:p>
          <a:p>
            <a:pPr marL="0" indent="0">
              <a:lnSpc>
                <a:spcPct val="120000"/>
              </a:lnSpc>
              <a:buNone/>
            </a:pPr>
            <a:endParaRPr lang="en-GB" dirty="0">
              <a:latin typeface="Quicksand" panose="000005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dirty="0">
              <a:latin typeface="Quicksand" panose="000005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dirty="0">
              <a:latin typeface="Quicksand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60603-9487-BC8E-81F0-6D7373925501}"/>
              </a:ext>
            </a:extLst>
          </p:cNvPr>
          <p:cNvSpPr txBox="1"/>
          <p:nvPr/>
        </p:nvSpPr>
        <p:spPr>
          <a:xfrm>
            <a:off x="666750" y="4118372"/>
            <a:ext cx="41762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FFFF"/>
                </a:solidFill>
                <a:latin typeface="Quicksand" panose="00000500000000000000" pitchFamily="2" charset="0"/>
              </a:rPr>
              <a:t>Some people assume it only refers to teenagers, but adults are more likely to be responsible for: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E884B6-FC98-E25B-A7F0-8F929302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91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73BF5-5F17-B955-5700-590EB054C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336" y="612775"/>
            <a:ext cx="5669364" cy="2301875"/>
          </a:xfrm>
        </p:spPr>
        <p:txBody>
          <a:bodyPr>
            <a:normAutofit fontScale="90000"/>
          </a:bodyPr>
          <a:lstStyle/>
          <a:p>
            <a:r>
              <a:rPr lang="en-GB" sz="5400" dirty="0">
                <a:latin typeface="Bahnschrift Condensed" panose="020B0502040204020203" pitchFamily="34" charset="0"/>
              </a:rPr>
              <a:t>Anti-social behaviour isn’t just about young people…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5B7A9-814D-B8E3-E747-84C41F571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86" y="2422149"/>
            <a:ext cx="8963526" cy="1129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b="1" dirty="0">
              <a:solidFill>
                <a:srgbClr val="7AB814"/>
              </a:solidFill>
              <a:latin typeface="Quicksand" panose="00000500000000000000" pitchFamily="2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7AB814"/>
                </a:solidFill>
                <a:latin typeface="Quicksand" panose="00000500000000000000" pitchFamily="2" charset="0"/>
              </a:rPr>
              <a:t>…but sometimes, it is.</a:t>
            </a:r>
          </a:p>
          <a:p>
            <a:pPr marL="0" indent="0">
              <a:buNone/>
            </a:pPr>
            <a:endParaRPr lang="en-GB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endParaRPr lang="en-GB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endParaRPr lang="en-GB" dirty="0">
              <a:latin typeface="Quicksand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F461EE-5F4D-D995-4F27-21624E7C640B}"/>
              </a:ext>
            </a:extLst>
          </p:cNvPr>
          <p:cNvSpPr txBox="1"/>
          <p:nvPr/>
        </p:nvSpPr>
        <p:spPr>
          <a:xfrm>
            <a:off x="693336" y="4187868"/>
            <a:ext cx="89635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Quicksand" panose="00000500000000000000" pitchFamily="2" charset="0"/>
              </a:rPr>
              <a:t>If others can do it, so can we. </a:t>
            </a:r>
            <a:br>
              <a:rPr lang="en-GB" sz="2400" dirty="0">
                <a:latin typeface="Quicksand" panose="00000500000000000000" pitchFamily="2" charset="0"/>
              </a:rPr>
            </a:br>
            <a:r>
              <a:rPr lang="en-GB" sz="2400" dirty="0">
                <a:latin typeface="Quicksand" panose="00000500000000000000" pitchFamily="2" charset="0"/>
              </a:rPr>
              <a:t>We all need to work together.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400" dirty="0">
              <a:latin typeface="Quicksand" panose="000005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Quicksand" panose="00000500000000000000" pitchFamily="2" charset="0"/>
              </a:rPr>
              <a:t>Small actions change communities.</a:t>
            </a:r>
          </a:p>
        </p:txBody>
      </p:sp>
      <p:pic>
        <p:nvPicPr>
          <p:cNvPr id="7" name="Picture 6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5B561544-05F6-2817-3FEA-6061D7BE1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8" r="41809"/>
          <a:stretch/>
        </p:blipFill>
        <p:spPr>
          <a:xfrm>
            <a:off x="7429501" y="-194548"/>
            <a:ext cx="5219700" cy="7204948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0546CF9-7BF3-9E4D-40CA-C12CBE71F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596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9F3FA-3AF8-25FA-64AB-170DE8A63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6967"/>
            <a:ext cx="10515600" cy="1325563"/>
          </a:xfrm>
        </p:spPr>
        <p:txBody>
          <a:bodyPr>
            <a:normAutofit/>
          </a:bodyPr>
          <a:lstStyle/>
          <a:p>
            <a:r>
              <a:rPr lang="en-GB" sz="3400" b="1" dirty="0">
                <a:solidFill>
                  <a:srgbClr val="80BF15"/>
                </a:solidFill>
                <a:latin typeface="Bahnschrift Condensed" panose="020B0502040204020203" pitchFamily="34" charset="0"/>
              </a:rPr>
              <a:t>Why do you think some young people commit anti-social behaviour?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3C0631C-75B9-FCCF-9D6E-BC3119386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48410"/>
            <a:ext cx="10087303" cy="1798615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E5A3312-A809-28A0-0DB8-90BAFBEEB9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3615582"/>
            <a:ext cx="10806112" cy="253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Feeling bored or having nothing fun or positive to do.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Struggling to show emotions like frustration or feeling like no one ‘gets</a:t>
            </a:r>
            <a:r>
              <a:rPr lang="en-US" altLang="en-US" sz="1800" dirty="0">
                <a:latin typeface="Quicksand" panose="00000500000000000000" pitchFamily="2" charset="0"/>
              </a:rPr>
              <a:t>’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 you.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Wanting to feel powerful by breaking rules or challenging adults.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Feeling left out or different, so joining groups that </a:t>
            </a:r>
            <a:r>
              <a:rPr lang="en-US" altLang="en-US" sz="1800" dirty="0">
                <a:latin typeface="Quicksand" panose="00000500000000000000" pitchFamily="2" charset="0"/>
              </a:rPr>
              <a:t>display anti-social behaviour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 in </a:t>
            </a:r>
            <a:r>
              <a:rPr lang="en-US" altLang="en-US" sz="1800" dirty="0">
                <a:latin typeface="Quicksand" panose="00000500000000000000" pitchFamily="2" charset="0"/>
              </a:rPr>
              <a:t>order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to fit in.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A quick fix that causes harm; it might feel good at first</a:t>
            </a:r>
            <a:r>
              <a:rPr lang="en-US" altLang="en-US" sz="1800" dirty="0">
                <a:latin typeface="Quicksand" panose="000005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but leads to bad consequences later.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300CDF1-29DF-5326-5426-3BB927EAA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239373"/>
            <a:ext cx="2752485" cy="46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latin typeface="Quicksand" panose="00000500000000000000"/>
              </a:rPr>
              <a:t>Click for some suggestions: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6F914-89CC-E9DF-F560-F7C5155C4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56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528CF6-1CC2-A88E-4944-2231DEB168F9}"/>
              </a:ext>
            </a:extLst>
          </p:cNvPr>
          <p:cNvSpPr/>
          <p:nvPr/>
        </p:nvSpPr>
        <p:spPr>
          <a:xfrm>
            <a:off x="0" y="-24856"/>
            <a:ext cx="6343189" cy="6882856"/>
          </a:xfrm>
          <a:prstGeom prst="rect">
            <a:avLst/>
          </a:prstGeom>
          <a:solidFill>
            <a:srgbClr val="80BF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B7AAEA-940E-5424-2390-54511B1094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7307" y="2619771"/>
            <a:ext cx="5188693" cy="23876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chemeClr val="bg1"/>
                </a:solidFill>
                <a:latin typeface="Bahnschrift Condensed" panose="020B0502040204020203" pitchFamily="34" charset="0"/>
                <a:ea typeface="+mj-ea"/>
                <a:cs typeface="Bahnschrift" panose="020F0502020204030204" pitchFamily="34" charset="0"/>
              </a:rPr>
              <a:t>Introduction to Anti-Social Behaviour</a:t>
            </a:r>
            <a:br>
              <a:rPr lang="en-US" sz="6600" b="1" dirty="0">
                <a:solidFill>
                  <a:schemeClr val="bg1"/>
                </a:solidFill>
                <a:latin typeface="Bahnschrift Condensed" panose="020B0502040204020203" pitchFamily="34" charset="0"/>
                <a:ea typeface="+mj-ea"/>
                <a:cs typeface="Bahnschrift" panose="020F0502020204030204" pitchFamily="34" charset="0"/>
              </a:rPr>
            </a:br>
            <a:endParaRPr lang="en-GB" sz="66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BCECE4F-25DF-B901-2BD1-B42AD4B72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5" name="Picture 14" descr="A green circle with blue text&#10;&#10;Description automatically generated">
            <a:extLst>
              <a:ext uri="{FF2B5EF4-FFF2-40B4-BE49-F238E27FC236}">
                <a16:creationId xmlns:a16="http://schemas.microsoft.com/office/drawing/2014/main" id="{F2BA5F43-960E-F671-3DC3-0489CED82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208" y="427853"/>
            <a:ext cx="4793226" cy="4793226"/>
          </a:xfrm>
          <a:prstGeom prst="rect">
            <a:avLst/>
          </a:prstGeom>
        </p:spPr>
      </p:pic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772DAFC3-D473-1919-29D7-7942EED66994}"/>
              </a:ext>
            </a:extLst>
          </p:cNvPr>
          <p:cNvSpPr/>
          <p:nvPr/>
        </p:nvSpPr>
        <p:spPr>
          <a:xfrm>
            <a:off x="633268" y="4630706"/>
            <a:ext cx="5099713" cy="1620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80000"/>
              </a:lnSpc>
            </a:pPr>
            <a:endParaRPr lang="en-US" sz="2400" b="1">
              <a:solidFill>
                <a:srgbClr val="80BF15"/>
              </a:solidFill>
              <a:latin typeface="Quicksand" pitchFamily="2" charset="77"/>
              <a:ea typeface="Hiragino Maru Gothic Pro W4" panose="020F0400000000000000" pitchFamily="34" charset="-128"/>
              <a:cs typeface="Poppins" pitchFamily="2" charset="77"/>
            </a:endParaRPr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18E5B-BF0E-010C-0AAD-B105D2CB0D24}"/>
              </a:ext>
            </a:extLst>
          </p:cNvPr>
          <p:cNvSpPr txBox="1"/>
          <p:nvPr/>
        </p:nvSpPr>
        <p:spPr>
          <a:xfrm>
            <a:off x="907307" y="4855737"/>
            <a:ext cx="4760476" cy="1295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2000" b="1" dirty="0">
                <a:solidFill>
                  <a:srgbClr val="80BF15"/>
                </a:solidFill>
                <a:latin typeface="Quicksand" pitchFamily="2" charset="77"/>
                <a:ea typeface="Hiragino Maru Gothic Pro W4" panose="020F0400000000000000" pitchFamily="34" charset="-128"/>
                <a:cs typeface="Poppins" pitchFamily="2" charset="77"/>
              </a:rPr>
              <a:t>Recommended for:</a:t>
            </a:r>
            <a:r>
              <a:rPr lang="en-US" sz="1100" b="1" dirty="0">
                <a:solidFill>
                  <a:srgbClr val="80BF15"/>
                </a:solidFill>
                <a:latin typeface="Quicksand" pitchFamily="2" charset="77"/>
                <a:ea typeface="Hiragino Maru Gothic Pro W4" panose="020F0400000000000000" pitchFamily="34" charset="-128"/>
                <a:cs typeface="Poppins" pitchFamily="2" charset="77"/>
              </a:rPr>
              <a:t> </a:t>
            </a:r>
          </a:p>
          <a:p>
            <a:pPr algn="l">
              <a:lnSpc>
                <a:spcPct val="80000"/>
              </a:lnSpc>
            </a:pPr>
            <a:r>
              <a:rPr lang="en-US" sz="1600" dirty="0">
                <a:solidFill>
                  <a:schemeClr val="tx1"/>
                </a:solidFill>
                <a:latin typeface="Quicksand" pitchFamily="2" charset="77"/>
                <a:cs typeface="Poppins" pitchFamily="2" charset="77"/>
              </a:rPr>
              <a:t>Key stage 3, 4 and above</a:t>
            </a:r>
            <a:br>
              <a:rPr lang="en-US" sz="1600" dirty="0">
                <a:solidFill>
                  <a:schemeClr val="tx1"/>
                </a:solidFill>
                <a:latin typeface="Quicksand" pitchFamily="2" charset="77"/>
                <a:cs typeface="Poppins" pitchFamily="2" charset="77"/>
              </a:rPr>
            </a:br>
            <a:endParaRPr lang="en-US" sz="1600" dirty="0">
              <a:solidFill>
                <a:schemeClr val="tx1"/>
              </a:solidFill>
              <a:latin typeface="Quicksand" pitchFamily="2" charset="77"/>
              <a:cs typeface="Poppins" pitchFamily="2" charset="77"/>
            </a:endParaRPr>
          </a:p>
          <a:p>
            <a:pPr algn="l">
              <a:lnSpc>
                <a:spcPct val="80000"/>
              </a:lnSpc>
            </a:pPr>
            <a:r>
              <a:rPr lang="en-US" sz="1600" b="1" dirty="0">
                <a:solidFill>
                  <a:schemeClr val="tx1"/>
                </a:solidFill>
                <a:latin typeface="Quicksand" pitchFamily="2" charset="77"/>
                <a:cs typeface="Poppins" pitchFamily="2" charset="77"/>
              </a:rPr>
              <a:t>Warning: </a:t>
            </a:r>
            <a:r>
              <a:rPr lang="en-US" sz="1600" dirty="0">
                <a:solidFill>
                  <a:schemeClr val="tx1"/>
                </a:solidFill>
                <a:latin typeface="Quicksand" pitchFamily="2" charset="77"/>
                <a:cs typeface="Poppins" pitchFamily="2" charset="77"/>
              </a:rPr>
              <a:t>contains content some viewers might find upsetting.</a:t>
            </a:r>
          </a:p>
          <a:p>
            <a:endParaRPr lang="en-US" sz="1100" dirty="0"/>
          </a:p>
        </p:txBody>
      </p:sp>
      <p:pic>
        <p:nvPicPr>
          <p:cNvPr id="6" name="Picture 5" descr="A logo for a police and crime commission&#10;&#10;Description automatically generated">
            <a:extLst>
              <a:ext uri="{FF2B5EF4-FFF2-40B4-BE49-F238E27FC236}">
                <a16:creationId xmlns:a16="http://schemas.microsoft.com/office/drawing/2014/main" id="{FE8D6E77-D0BE-442C-B911-16AE265E0A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46" y="5528463"/>
            <a:ext cx="1209291" cy="855563"/>
          </a:xfrm>
          <a:prstGeom prst="rect">
            <a:avLst/>
          </a:prstGeom>
        </p:spPr>
      </p:pic>
      <p:pic>
        <p:nvPicPr>
          <p:cNvPr id="7" name="Picture 6" descr="A white badge with a blue and white circle with a crown and a red and white circle with a blue and white circle with a red crown on it&#10;&#10;Description automatically generated">
            <a:extLst>
              <a:ext uri="{FF2B5EF4-FFF2-40B4-BE49-F238E27FC236}">
                <a16:creationId xmlns:a16="http://schemas.microsoft.com/office/drawing/2014/main" id="{292783C6-D7AB-E682-CE01-AB79C31C62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361" y="5648931"/>
            <a:ext cx="469406" cy="614629"/>
          </a:xfrm>
          <a:prstGeom prst="rect">
            <a:avLst/>
          </a:prstGeom>
        </p:spPr>
      </p:pic>
      <p:pic>
        <p:nvPicPr>
          <p:cNvPr id="8" name="Picture 7" descr="Black arrows and text on a white background&#10;&#10;Description automatically generated">
            <a:extLst>
              <a:ext uri="{FF2B5EF4-FFF2-40B4-BE49-F238E27FC236}">
                <a16:creationId xmlns:a16="http://schemas.microsoft.com/office/drawing/2014/main" id="{F34628D0-0AF9-BBD4-F708-C81F604B68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591" y="5648931"/>
            <a:ext cx="1228023" cy="56888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51BCC2-2087-7B2D-C2C5-BDACECECF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03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D861E56-C248-4D5E-ED38-0F060576B89E}"/>
              </a:ext>
            </a:extLst>
          </p:cNvPr>
          <p:cNvSpPr/>
          <p:nvPr/>
        </p:nvSpPr>
        <p:spPr>
          <a:xfrm rot="16200000">
            <a:off x="6374607" y="1040604"/>
            <a:ext cx="6857999" cy="4776787"/>
          </a:xfrm>
          <a:prstGeom prst="rect">
            <a:avLst/>
          </a:prstGeom>
          <a:solidFill>
            <a:srgbClr val="7AB8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6C15F6C-1FB5-74EB-2072-F670AF7864D2}"/>
              </a:ext>
            </a:extLst>
          </p:cNvPr>
          <p:cNvSpPr/>
          <p:nvPr/>
        </p:nvSpPr>
        <p:spPr>
          <a:xfrm>
            <a:off x="838200" y="3545056"/>
            <a:ext cx="2805113" cy="628650"/>
          </a:xfrm>
          <a:prstGeom prst="roundRect">
            <a:avLst/>
          </a:prstGeom>
          <a:solidFill>
            <a:srgbClr val="7AB8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3C3F7-7C51-CA06-F6C4-127AFB54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24" y="587131"/>
            <a:ext cx="5129246" cy="18923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Bahnschrift Condensed" panose="020B0502040204020203" pitchFamily="34" charset="0"/>
              </a:rPr>
              <a:t>What can we do when young people are responsible for anti-social behaviour?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30266-8F0F-7363-C96C-5C59808DB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24698"/>
            <a:ext cx="6162675" cy="1437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7AB814"/>
                </a:solidFill>
                <a:latin typeface="Quicksand" panose="00000500000000000000" pitchFamily="2" charset="0"/>
              </a:rPr>
              <a:t>Example 1) </a:t>
            </a:r>
            <a:r>
              <a:rPr lang="en-GB" sz="2000" dirty="0">
                <a:latin typeface="Quicksand" panose="00000500000000000000" pitchFamily="2" charset="0"/>
              </a:rPr>
              <a:t>Someone starts trying to vandalise a play park.</a:t>
            </a:r>
          </a:p>
          <a:p>
            <a:pPr marL="0" indent="0">
              <a:buNone/>
            </a:pPr>
            <a:endParaRPr lang="en-GB" sz="2000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r>
              <a:rPr lang="en-GB" sz="1600" dirty="0">
                <a:latin typeface="Quicksand" panose="00000500000000000000" pitchFamily="2" charset="0"/>
              </a:rPr>
              <a:t>	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4594A4-2E3E-AD62-D28B-F9754DF31063}"/>
              </a:ext>
            </a:extLst>
          </p:cNvPr>
          <p:cNvSpPr txBox="1"/>
          <p:nvPr/>
        </p:nvSpPr>
        <p:spPr>
          <a:xfrm>
            <a:off x="7986713" y="1333531"/>
            <a:ext cx="375761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b="1" dirty="0">
                <a:latin typeface="Quicksand" panose="00000500000000000000" pitchFamily="2" charset="0"/>
              </a:rPr>
              <a:t>Don’t give them attention. </a:t>
            </a:r>
          </a:p>
          <a:p>
            <a:pPr marL="0" indent="0">
              <a:buNone/>
            </a:pPr>
            <a:r>
              <a:rPr lang="en-GB" sz="2000" dirty="0">
                <a:latin typeface="Quicksand" panose="00000500000000000000" pitchFamily="2" charset="0"/>
              </a:rPr>
              <a:t>If someone starts vandalising something, ignoring them takes their audience away.</a:t>
            </a:r>
          </a:p>
          <a:p>
            <a:pPr marL="0" indent="0">
              <a:buNone/>
            </a:pPr>
            <a:endParaRPr lang="en-GB" sz="2000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r>
              <a:rPr lang="en-GB" sz="2000" b="1" dirty="0">
                <a:latin typeface="Quicksand" panose="00000500000000000000" pitchFamily="2" charset="0"/>
              </a:rPr>
              <a:t>Challenge them.</a:t>
            </a:r>
          </a:p>
          <a:p>
            <a:pPr marL="0" indent="0">
              <a:buNone/>
            </a:pPr>
            <a:r>
              <a:rPr lang="en-GB" sz="2000" dirty="0">
                <a:latin typeface="Quicksand" panose="00000500000000000000" pitchFamily="2" charset="0"/>
              </a:rPr>
              <a:t>E.g. call it out for being immature; ask them not to as: “we’re trying to make the area better / keep it nice.”</a:t>
            </a:r>
          </a:p>
          <a:p>
            <a:pPr marL="0" indent="0">
              <a:buNone/>
            </a:pPr>
            <a:endParaRPr lang="en-GB" sz="2000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r>
              <a:rPr lang="en-GB" sz="2000" b="1" dirty="0">
                <a:latin typeface="Quicksand" panose="00000500000000000000" pitchFamily="2" charset="0"/>
              </a:rPr>
              <a:t>Stop them?</a:t>
            </a:r>
          </a:p>
          <a:p>
            <a:pPr marL="0" indent="0">
              <a:buNone/>
            </a:pPr>
            <a:r>
              <a:rPr lang="en-GB" sz="2000" dirty="0">
                <a:latin typeface="Quicksand" panose="00000500000000000000" pitchFamily="2" charset="0"/>
              </a:rPr>
              <a:t>You can do this if you know them as a friend and know that they will respond well and safely.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DA2075-E0D0-A5DC-79D4-27010487F55F}"/>
              </a:ext>
            </a:extLst>
          </p:cNvPr>
          <p:cNvSpPr txBox="1"/>
          <p:nvPr/>
        </p:nvSpPr>
        <p:spPr>
          <a:xfrm>
            <a:off x="1002506" y="3659460"/>
            <a:ext cx="2521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Quicksand" panose="00000500000000000000" pitchFamily="2" charset="0"/>
              </a:rPr>
              <a:t>What could you say? </a:t>
            </a:r>
            <a:r>
              <a:rPr lang="en-GB" dirty="0">
                <a:latin typeface="Quicksand" panose="00000500000000000000" pitchFamily="2" charset="0"/>
              </a:rPr>
              <a:t>	</a:t>
            </a:r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0DE34E0-36A9-07D8-2529-F1CE2FAAC5A9}"/>
              </a:ext>
            </a:extLst>
          </p:cNvPr>
          <p:cNvSpPr/>
          <p:nvPr/>
        </p:nvSpPr>
        <p:spPr>
          <a:xfrm>
            <a:off x="3995737" y="3543297"/>
            <a:ext cx="2805113" cy="628650"/>
          </a:xfrm>
          <a:prstGeom prst="roundRect">
            <a:avLst/>
          </a:prstGeom>
          <a:solidFill>
            <a:srgbClr val="7AB8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5D532-7AE0-2867-BD3A-9BD1A251699E}"/>
              </a:ext>
            </a:extLst>
          </p:cNvPr>
          <p:cNvSpPr txBox="1"/>
          <p:nvPr/>
        </p:nvSpPr>
        <p:spPr>
          <a:xfrm>
            <a:off x="4219493" y="3681121"/>
            <a:ext cx="6336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  <a:latin typeface="Quicksand" panose="00000500000000000000" pitchFamily="2" charset="0"/>
              </a:rPr>
              <a:t>What could you do?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9AEF51-7179-A154-B89F-33AE87FD16F5}"/>
              </a:ext>
            </a:extLst>
          </p:cNvPr>
          <p:cNvSpPr txBox="1"/>
          <p:nvPr/>
        </p:nvSpPr>
        <p:spPr>
          <a:xfrm>
            <a:off x="838200" y="4722306"/>
            <a:ext cx="55483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7AB814"/>
                </a:solidFill>
                <a:latin typeface="Quicksand" panose="00000500000000000000" pitchFamily="2" charset="0"/>
              </a:rPr>
              <a:t>Example 2) </a:t>
            </a:r>
            <a:r>
              <a:rPr lang="en-GB" sz="2000" dirty="0">
                <a:latin typeface="Quicksand" panose="00000500000000000000" pitchFamily="2" charset="0"/>
              </a:rPr>
              <a:t>Someone drops litter.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63161E-CFED-D258-B715-4B9E4FF46924}"/>
              </a:ext>
            </a:extLst>
          </p:cNvPr>
          <p:cNvSpPr/>
          <p:nvPr/>
        </p:nvSpPr>
        <p:spPr>
          <a:xfrm>
            <a:off x="838200" y="5373667"/>
            <a:ext cx="2805113" cy="628650"/>
          </a:xfrm>
          <a:prstGeom prst="roundRect">
            <a:avLst/>
          </a:prstGeom>
          <a:solidFill>
            <a:srgbClr val="7AB8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FC8499-6DAA-68A1-0689-885A334EB63C}"/>
              </a:ext>
            </a:extLst>
          </p:cNvPr>
          <p:cNvSpPr txBox="1"/>
          <p:nvPr/>
        </p:nvSpPr>
        <p:spPr>
          <a:xfrm>
            <a:off x="1021556" y="5503326"/>
            <a:ext cx="2521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Quicksand" panose="00000500000000000000" pitchFamily="2" charset="0"/>
              </a:rPr>
              <a:t>What could you say? </a:t>
            </a:r>
            <a:r>
              <a:rPr lang="en-GB" dirty="0">
                <a:latin typeface="Quicksand" panose="00000500000000000000" pitchFamily="2" charset="0"/>
              </a:rPr>
              <a:t>	</a:t>
            </a:r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54F746B-088D-8D28-AF4B-7EC0CF6DC1C5}"/>
              </a:ext>
            </a:extLst>
          </p:cNvPr>
          <p:cNvSpPr/>
          <p:nvPr/>
        </p:nvSpPr>
        <p:spPr>
          <a:xfrm>
            <a:off x="3995737" y="5372596"/>
            <a:ext cx="2805113" cy="628650"/>
          </a:xfrm>
          <a:prstGeom prst="roundRect">
            <a:avLst/>
          </a:prstGeom>
          <a:solidFill>
            <a:srgbClr val="7AB8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5BE158-59ED-0E0A-A39B-576FCA5A552F}"/>
              </a:ext>
            </a:extLst>
          </p:cNvPr>
          <p:cNvSpPr txBox="1"/>
          <p:nvPr/>
        </p:nvSpPr>
        <p:spPr>
          <a:xfrm>
            <a:off x="4229101" y="5502255"/>
            <a:ext cx="6336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b="1">
                <a:solidFill>
                  <a:schemeClr val="bg1"/>
                </a:solidFill>
                <a:latin typeface="Quicksand" panose="00000500000000000000" pitchFamily="2" charset="0"/>
              </a:rPr>
              <a:t>What could you do?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D5C483-FA57-378A-082F-DF3C768870EF}"/>
              </a:ext>
            </a:extLst>
          </p:cNvPr>
          <p:cNvSpPr/>
          <p:nvPr/>
        </p:nvSpPr>
        <p:spPr>
          <a:xfrm>
            <a:off x="7986713" y="605262"/>
            <a:ext cx="2627244" cy="4956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F6CADE-4C82-CADF-1542-69E685ACF154}"/>
              </a:ext>
            </a:extLst>
          </p:cNvPr>
          <p:cNvSpPr txBox="1"/>
          <p:nvPr/>
        </p:nvSpPr>
        <p:spPr>
          <a:xfrm>
            <a:off x="7986714" y="691404"/>
            <a:ext cx="2627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Quicksand" panose="00000500000000000000" pitchFamily="2" charset="0"/>
              </a:rPr>
              <a:t>Click for suggestions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ABD2A-2433-FFBB-5209-C82EDBE81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20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C37DEA0-449D-CACE-17AB-46D407DB06A4}"/>
              </a:ext>
            </a:extLst>
          </p:cNvPr>
          <p:cNvSpPr/>
          <p:nvPr/>
        </p:nvSpPr>
        <p:spPr>
          <a:xfrm rot="16200000">
            <a:off x="1737710" y="-1820562"/>
            <a:ext cx="2514599" cy="6155716"/>
          </a:xfrm>
          <a:prstGeom prst="rect">
            <a:avLst/>
          </a:prstGeom>
          <a:solidFill>
            <a:srgbClr val="7AB8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45903E76-71CE-26AE-CFF0-43A3320498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5" r="-58" b="36188"/>
          <a:stretch/>
        </p:blipFill>
        <p:spPr>
          <a:xfrm>
            <a:off x="-1" y="0"/>
            <a:ext cx="12227891" cy="2514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FCCDBE-9841-96D1-2468-6135B0A930E5}"/>
              </a:ext>
            </a:extLst>
          </p:cNvPr>
          <p:cNvSpPr/>
          <p:nvPr/>
        </p:nvSpPr>
        <p:spPr>
          <a:xfrm rot="16200000">
            <a:off x="5705477" y="371470"/>
            <a:ext cx="6857999" cy="6115049"/>
          </a:xfrm>
          <a:prstGeom prst="rect">
            <a:avLst/>
          </a:prstGeom>
          <a:solidFill>
            <a:srgbClr val="B7D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C41E0-F710-1E7A-CAD5-5FD80B588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455" y="2187268"/>
            <a:ext cx="6244754" cy="2945861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spcAft>
                <a:spcPts val="50"/>
              </a:spcAft>
              <a:buNone/>
            </a:pPr>
            <a:endParaRPr lang="en-GB" sz="2200" b="1" dirty="0">
              <a:latin typeface="Quicksand" panose="00000500000000000000" pitchFamily="2" charset="0"/>
            </a:endParaRPr>
          </a:p>
          <a:p>
            <a:pPr>
              <a:lnSpc>
                <a:spcPct val="200000"/>
              </a:lnSpc>
              <a:spcAft>
                <a:spcPts val="50"/>
              </a:spcAft>
              <a:buFontTx/>
              <a:buChar char="-"/>
            </a:pPr>
            <a:r>
              <a:rPr lang="en-GB" sz="2200" b="1" dirty="0">
                <a:latin typeface="Quicksand" panose="00000500000000000000" pitchFamily="2" charset="0"/>
              </a:rPr>
              <a:t>Scares people</a:t>
            </a:r>
          </a:p>
          <a:p>
            <a:pPr>
              <a:lnSpc>
                <a:spcPct val="200000"/>
              </a:lnSpc>
              <a:spcAft>
                <a:spcPts val="50"/>
              </a:spcAft>
              <a:buFontTx/>
              <a:buChar char="-"/>
            </a:pPr>
            <a:r>
              <a:rPr lang="en-GB" sz="2200" b="1" dirty="0">
                <a:latin typeface="Quicksand" panose="00000500000000000000" pitchFamily="2" charset="0"/>
              </a:rPr>
              <a:t>Wrecks places like parks or streets</a:t>
            </a:r>
          </a:p>
          <a:p>
            <a:pPr>
              <a:lnSpc>
                <a:spcPct val="200000"/>
              </a:lnSpc>
              <a:spcAft>
                <a:spcPts val="50"/>
              </a:spcAft>
              <a:buFontTx/>
              <a:buChar char="-"/>
            </a:pPr>
            <a:r>
              <a:rPr lang="en-GB" sz="2200" b="1" dirty="0">
                <a:latin typeface="Quicksand" panose="00000500000000000000" pitchFamily="2" charset="0"/>
              </a:rPr>
              <a:t>Makes life worse for locals</a:t>
            </a:r>
          </a:p>
          <a:p>
            <a:pPr>
              <a:lnSpc>
                <a:spcPct val="200000"/>
              </a:lnSpc>
              <a:spcAft>
                <a:spcPts val="50"/>
              </a:spcAft>
              <a:buFontTx/>
              <a:buChar char="-"/>
            </a:pPr>
            <a:r>
              <a:rPr lang="en-GB" sz="2200" b="1" dirty="0">
                <a:latin typeface="Quicksand" panose="00000500000000000000" pitchFamily="2" charset="0"/>
              </a:rPr>
              <a:t>Can lead to bigger crimes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CDE46-3CF5-6B3C-3E94-8ACB56468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18" y="661128"/>
            <a:ext cx="10515600" cy="1325563"/>
          </a:xfrm>
        </p:spPr>
        <p:txBody>
          <a:bodyPr/>
          <a:lstStyle/>
          <a:p>
            <a:r>
              <a:rPr lang="en-GB" b="1" dirty="0">
                <a:latin typeface="Bahnschrift Condensed" panose="020B0502040204020203" pitchFamily="34" charset="0"/>
              </a:rPr>
              <a:t>The impact on communities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74EF44F-E516-87C2-8DB9-3290A527661C}"/>
              </a:ext>
            </a:extLst>
          </p:cNvPr>
          <p:cNvSpPr txBox="1">
            <a:spLocks/>
          </p:cNvSpPr>
          <p:nvPr/>
        </p:nvSpPr>
        <p:spPr>
          <a:xfrm>
            <a:off x="6748294" y="2211954"/>
            <a:ext cx="5017888" cy="5502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latin typeface="Quicksand" panose="00000500000000000000" pitchFamily="2" charset="0"/>
              </a:rPr>
              <a:t>It can ruin your reputation:</a:t>
            </a:r>
          </a:p>
          <a:p>
            <a:pPr marL="0" indent="0">
              <a:buNone/>
            </a:pPr>
            <a:endParaRPr lang="en-GB" sz="2000" b="1" dirty="0">
              <a:latin typeface="Quicksand" panose="00000500000000000000" pitchFamily="2" charset="0"/>
            </a:endParaRPr>
          </a:p>
          <a:p>
            <a:r>
              <a:rPr lang="en-GB" sz="2000" dirty="0">
                <a:latin typeface="Quicksand" panose="00000500000000000000" pitchFamily="2" charset="0"/>
              </a:rPr>
              <a:t>What does wanting to make someone else feel upset or afraid say about you?</a:t>
            </a:r>
          </a:p>
          <a:p>
            <a:r>
              <a:rPr lang="en-GB" sz="2000" dirty="0">
                <a:latin typeface="Quicksand" panose="00000500000000000000" pitchFamily="2" charset="0"/>
              </a:rPr>
              <a:t>Your parents or guardians might be disappointed or embarrassed.</a:t>
            </a:r>
          </a:p>
          <a:p>
            <a:r>
              <a:rPr lang="en-GB" sz="2000" dirty="0">
                <a:latin typeface="Quicksand" panose="00000500000000000000" pitchFamily="2" charset="0"/>
              </a:rPr>
              <a:t>Your younger siblings could be judged because of your actions—people might assume they’ll behave the same way.</a:t>
            </a:r>
          </a:p>
          <a:p>
            <a:r>
              <a:rPr lang="en-GB" sz="2000" dirty="0">
                <a:latin typeface="Quicksand" panose="00000500000000000000" pitchFamily="2" charset="0"/>
              </a:rPr>
              <a:t>Your friends might stop hanging out with you to avoid getting into trouble.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800" dirty="0">
              <a:latin typeface="Quicksand" panose="00000500000000000000" pitchFamily="2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800" dirty="0">
              <a:latin typeface="Quicksand" panose="00000500000000000000" pitchFamily="2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dirty="0">
              <a:latin typeface="Quicksand" panose="00000500000000000000" pitchFamily="2" charset="0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4B05D5A6-97CE-D359-9B26-1CB2755CCBA8}"/>
              </a:ext>
            </a:extLst>
          </p:cNvPr>
          <p:cNvSpPr/>
          <p:nvPr/>
        </p:nvSpPr>
        <p:spPr>
          <a:xfrm>
            <a:off x="6629909" y="473965"/>
            <a:ext cx="5017888" cy="1325563"/>
          </a:xfrm>
          <a:prstGeom prst="roundRect">
            <a:avLst/>
          </a:prstGeom>
          <a:solidFill>
            <a:srgbClr val="7AB814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Quicksand" panose="00000500000000000000" pitchFamily="2" charset="0"/>
              </a:rPr>
              <a:t>If you are involved in anti-social behaviour, it affects you negatively.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E5778A-4B3D-2424-96E8-B0494B9EDF05}"/>
              </a:ext>
            </a:extLst>
          </p:cNvPr>
          <p:cNvSpPr txBox="1">
            <a:spLocks/>
          </p:cNvSpPr>
          <p:nvPr/>
        </p:nvSpPr>
        <p:spPr>
          <a:xfrm>
            <a:off x="425818" y="11614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latin typeface="Bahnschrift Condensed" panose="020B0502040204020203" pitchFamily="34" charset="0"/>
              </a:rPr>
              <a:t>Anti-social behaviour :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8F6DA112-EB60-9D90-B0CC-2554129E5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84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461131F-881C-64E1-251E-71A57C880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450" y="510321"/>
            <a:ext cx="5692902" cy="4870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8F78C0-E935-B4B9-89BA-06B93CB4E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04192"/>
            <a:ext cx="4603231" cy="3828269"/>
          </a:xfrm>
        </p:spPr>
        <p:txBody>
          <a:bodyPr>
            <a:normAutofit/>
          </a:bodyPr>
          <a:lstStyle/>
          <a:p>
            <a:r>
              <a:rPr lang="en-GB" sz="6000" dirty="0">
                <a:latin typeface="Bahnschrift Condensed" panose="020B0502040204020203" pitchFamily="34" charset="0"/>
              </a:rPr>
              <a:t>When messing about goes seriously wrong. </a:t>
            </a:r>
            <a:br>
              <a:rPr lang="en-GB" sz="6000" dirty="0">
                <a:latin typeface="Bahnschrift Condensed" panose="020B0502040204020203" pitchFamily="34" charset="0"/>
              </a:rPr>
            </a:br>
            <a:r>
              <a:rPr lang="en-GB" dirty="0">
                <a:latin typeface="Bahnschrift Condensed" panose="020B0502040204020203" pitchFamily="34" charset="0"/>
              </a:rPr>
              <a:t> </a:t>
            </a:r>
            <a:br>
              <a:rPr lang="en-GB" dirty="0">
                <a:latin typeface="Bahnschrift Condensed" panose="020B0502040204020203" pitchFamily="34" charset="0"/>
              </a:rPr>
            </a:br>
            <a:endParaRPr lang="en-GB" dirty="0">
              <a:solidFill>
                <a:srgbClr val="7AB814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736103B7-3FF9-F307-47F2-C41FA9287691}"/>
              </a:ext>
            </a:extLst>
          </p:cNvPr>
          <p:cNvSpPr/>
          <p:nvPr/>
        </p:nvSpPr>
        <p:spPr>
          <a:xfrm>
            <a:off x="612648" y="5591724"/>
            <a:ext cx="10966704" cy="712923"/>
          </a:xfrm>
          <a:prstGeom prst="roundRect">
            <a:avLst/>
          </a:prstGeom>
          <a:noFill/>
          <a:ln>
            <a:solidFill>
              <a:srgbClr val="80B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17CF78C-96EE-C50B-C2BA-78DEA0D2B0EF}"/>
              </a:ext>
            </a:extLst>
          </p:cNvPr>
          <p:cNvSpPr/>
          <p:nvPr/>
        </p:nvSpPr>
        <p:spPr>
          <a:xfrm>
            <a:off x="612648" y="5591723"/>
            <a:ext cx="2518479" cy="712923"/>
          </a:xfrm>
          <a:prstGeom prst="roundRect">
            <a:avLst/>
          </a:prstGeom>
          <a:solidFill>
            <a:srgbClr val="80BF15"/>
          </a:solidFill>
          <a:ln>
            <a:solidFill>
              <a:srgbClr val="80B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E15215-982D-0D93-6EF0-6C188B4CC329}"/>
              </a:ext>
            </a:extLst>
          </p:cNvPr>
          <p:cNvSpPr txBox="1"/>
          <p:nvPr/>
        </p:nvSpPr>
        <p:spPr>
          <a:xfrm>
            <a:off x="900793" y="5760676"/>
            <a:ext cx="3103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  <a:latin typeface="Quicksand" panose="00000500000000000000" pitchFamily="2" charset="0"/>
              </a:rPr>
              <a:t>Trigger warning!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5E854B-C521-6AAC-F2B6-21CAFECFCD61}"/>
              </a:ext>
            </a:extLst>
          </p:cNvPr>
          <p:cNvSpPr txBox="1"/>
          <p:nvPr/>
        </p:nvSpPr>
        <p:spPr>
          <a:xfrm>
            <a:off x="2841013" y="5762618"/>
            <a:ext cx="89638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600" b="1" dirty="0">
                <a:latin typeface="Quicksand" pitchFamily="2" charset="77"/>
                <a:cs typeface="Poppins" pitchFamily="2" charset="77"/>
              </a:rPr>
              <a:t>This film features scenes of explicit content that some might find upsetting.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FE85A0-E0A2-9165-47F5-4358D04A8187}"/>
              </a:ext>
            </a:extLst>
          </p:cNvPr>
          <p:cNvSpPr txBox="1"/>
          <p:nvPr/>
        </p:nvSpPr>
        <p:spPr>
          <a:xfrm>
            <a:off x="612648" y="3412095"/>
            <a:ext cx="6094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7AB814"/>
                </a:solidFill>
                <a:latin typeface="Bahnschrift Condensed" panose="020B0502040204020203" pitchFamily="34" charset="0"/>
              </a:rPr>
              <a:t>Based on a true story.</a:t>
            </a:r>
            <a:endParaRPr lang="en-GB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4E7770-1C27-436A-87B0-EF0185D42A53}"/>
              </a:ext>
            </a:extLst>
          </p:cNvPr>
          <p:cNvSpPr txBox="1"/>
          <p:nvPr/>
        </p:nvSpPr>
        <p:spPr>
          <a:xfrm>
            <a:off x="6680263" y="1051196"/>
            <a:ext cx="4105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rgbClr val="80BF15"/>
                </a:solidFill>
                <a:latin typeface="Quicksand" panose="00000500000000000000" pitchFamily="2" charset="0"/>
              </a:rPr>
              <a:t>Click to watch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67621C-F6C1-FC75-408F-35C4E6F2C0D6}"/>
              </a:ext>
            </a:extLst>
          </p:cNvPr>
          <p:cNvSpPr txBox="1"/>
          <p:nvPr/>
        </p:nvSpPr>
        <p:spPr>
          <a:xfrm>
            <a:off x="616468" y="4514942"/>
            <a:ext cx="4603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Bahnschrift" panose="020B0502040204020203" pitchFamily="34" charset="0"/>
              </a:rPr>
              <a:t>If you're having trouble accessing the video, here's a direct link: https://vimeo.com/1057866970/350a283d6a</a:t>
            </a:r>
          </a:p>
          <a:p>
            <a:r>
              <a:rPr lang="en-GB" sz="1400" dirty="0">
                <a:latin typeface="Bahnschrift" panose="020B0502040204020203" pitchFamily="34" charset="0"/>
              </a:rPr>
              <a:t> </a:t>
            </a:r>
          </a:p>
          <a:p>
            <a:endParaRPr lang="en-GB" dirty="0">
              <a:latin typeface="Bahnschrift" panose="020B0502040204020203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784F31-A564-E793-AC20-90AB59938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10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D85E-31C6-6C07-9204-5E7950E9A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12143-84A2-1ABE-52DA-CB8D152C2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nline Media 10" title="Thrown away pt1 mp4">
            <a:hlinkClick r:id="" action="ppaction://media"/>
            <a:extLst>
              <a:ext uri="{FF2B5EF4-FFF2-40B4-BE49-F238E27FC236}">
                <a16:creationId xmlns:a16="http://schemas.microsoft.com/office/drawing/2014/main" id="{AA0EB85A-2253-EC6F-91FE-A23E1E29B08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 l="11707" t="-531" r="3454" b="-2396"/>
          <a:stretch/>
        </p:blipFill>
        <p:spPr>
          <a:xfrm>
            <a:off x="0" y="-748564"/>
            <a:ext cx="12211375" cy="84389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4EBE43-4147-7425-48F5-E59BEA9E5D0A}"/>
              </a:ext>
            </a:extLst>
          </p:cNvPr>
          <p:cNvSpPr txBox="1"/>
          <p:nvPr/>
        </p:nvSpPr>
        <p:spPr>
          <a:xfrm>
            <a:off x="7231626" y="6379652"/>
            <a:ext cx="51176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/>
                </a:solidFill>
                <a:latin typeface="Quicksand" panose="00000500000000000000" pitchFamily="2" charset="0"/>
              </a:rPr>
              <a:t>https://vimeo.com/1057866970/350a283d6a</a:t>
            </a:r>
          </a:p>
        </p:txBody>
      </p:sp>
    </p:spTree>
    <p:extLst>
      <p:ext uri="{BB962C8B-B14F-4D97-AF65-F5344CB8AC3E}">
        <p14:creationId xmlns:p14="http://schemas.microsoft.com/office/powerpoint/2010/main" val="397468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C48DD5-E6CB-0F53-9CB3-BDE2BA150ADC}"/>
              </a:ext>
            </a:extLst>
          </p:cNvPr>
          <p:cNvSpPr/>
          <p:nvPr/>
        </p:nvSpPr>
        <p:spPr>
          <a:xfrm rot="16200000">
            <a:off x="7839075" y="2505072"/>
            <a:ext cx="6857999" cy="1847850"/>
          </a:xfrm>
          <a:prstGeom prst="rect">
            <a:avLst/>
          </a:prstGeom>
          <a:solidFill>
            <a:srgbClr val="7AB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879C0-7256-69FF-F1A2-85A49BA59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757" y="2633496"/>
            <a:ext cx="4094494" cy="378159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GB" b="1" dirty="0">
              <a:latin typeface="Quicksand" panose="000005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4500" b="1" dirty="0">
                <a:latin typeface="Quicksand" panose="00000500000000000000" pitchFamily="2" charset="0"/>
              </a:rPr>
              <a:t>He didn’t want to throw it, but he did. </a:t>
            </a:r>
          </a:p>
          <a:p>
            <a:pPr marL="0" indent="0">
              <a:lnSpc>
                <a:spcPct val="120000"/>
              </a:lnSpc>
              <a:buNone/>
            </a:pPr>
            <a:endParaRPr lang="en-GB" sz="4500" b="1" dirty="0">
              <a:latin typeface="Quicksand" panose="000005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4500" b="1" dirty="0">
                <a:solidFill>
                  <a:srgbClr val="7AB814"/>
                </a:solidFill>
                <a:latin typeface="Quicksand" panose="00000500000000000000" pitchFamily="2" charset="0"/>
              </a:rPr>
              <a:t>Why do you think he did it?</a:t>
            </a:r>
          </a:p>
          <a:p>
            <a:pPr marL="0" indent="0">
              <a:buNone/>
            </a:pPr>
            <a:endParaRPr lang="en-GB" b="1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endParaRPr lang="en-GB" b="1" dirty="0">
              <a:latin typeface="Quicksand" panose="00000500000000000000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3F23FEC-EAA3-809D-2FD7-8E2A0A1E1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156" y="442912"/>
            <a:ext cx="9124336" cy="1626913"/>
          </a:xfrm>
          <a:prstGeom prst="rect">
            <a:avLst/>
          </a:prstGeom>
        </p:spPr>
      </p:pic>
      <p:pic>
        <p:nvPicPr>
          <p:cNvPr id="15" name="Picture 14" descr="A person touching a person's chest&#10;&#10;Description automatically generated">
            <a:extLst>
              <a:ext uri="{FF2B5EF4-FFF2-40B4-BE49-F238E27FC236}">
                <a16:creationId xmlns:a16="http://schemas.microsoft.com/office/drawing/2014/main" id="{0D177BE0-F45D-B732-B503-74BCB4514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/>
          <a:stretch/>
        </p:blipFill>
        <p:spPr>
          <a:xfrm>
            <a:off x="5453822" y="2795919"/>
            <a:ext cx="6738178" cy="3338694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FF64A72-7356-C73E-893A-4917AF6D0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541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C8BE777-70CD-2BBF-B2AB-9C2E7D445C73}"/>
              </a:ext>
            </a:extLst>
          </p:cNvPr>
          <p:cNvSpPr/>
          <p:nvPr/>
        </p:nvSpPr>
        <p:spPr>
          <a:xfrm>
            <a:off x="6033343" y="4782911"/>
            <a:ext cx="5691196" cy="1565173"/>
          </a:xfrm>
          <a:prstGeom prst="roundRect">
            <a:avLst/>
          </a:prstGeom>
          <a:solidFill>
            <a:srgbClr val="80BF15"/>
          </a:solidFill>
          <a:ln>
            <a:solidFill>
              <a:srgbClr val="80BF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standing in front of a fence&#10;&#10;Description automatically generated">
            <a:extLst>
              <a:ext uri="{FF2B5EF4-FFF2-40B4-BE49-F238E27FC236}">
                <a16:creationId xmlns:a16="http://schemas.microsoft.com/office/drawing/2014/main" id="{641F8089-BB53-C47D-4E67-80E41BEE8A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t="3515" r="58499" b="-3515"/>
          <a:stretch/>
        </p:blipFill>
        <p:spPr>
          <a:xfrm>
            <a:off x="0" y="0"/>
            <a:ext cx="5546831" cy="71382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59AA4C-2221-2A10-F748-1D6245070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71" y="3569109"/>
            <a:ext cx="4576916" cy="29313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GB" sz="96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Peer </a:t>
            </a:r>
            <a:br>
              <a:rPr lang="en-GB" sz="9600" b="1" dirty="0">
                <a:solidFill>
                  <a:schemeClr val="bg1"/>
                </a:solidFill>
                <a:latin typeface="Bahnschrift Condensed" panose="020B0502040204020203" pitchFamily="34" charset="0"/>
              </a:rPr>
            </a:br>
            <a:r>
              <a:rPr lang="en-GB" sz="96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Pressure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D4C158-8934-25AD-B387-6F247AC23B96}"/>
              </a:ext>
            </a:extLst>
          </p:cNvPr>
          <p:cNvSpPr txBox="1"/>
          <p:nvPr/>
        </p:nvSpPr>
        <p:spPr>
          <a:xfrm>
            <a:off x="6177708" y="647701"/>
            <a:ext cx="5546831" cy="3731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atin typeface="Quicksand" panose="00000500000000000000" pitchFamily="2" charset="0"/>
              </a:rPr>
              <a:t>Peer pressure makes saying no hard, especially if you want to fit in.</a:t>
            </a:r>
          </a:p>
          <a:p>
            <a:pPr>
              <a:lnSpc>
                <a:spcPct val="150000"/>
              </a:lnSpc>
            </a:pPr>
            <a:endParaRPr lang="en-GB" sz="2000" dirty="0">
              <a:latin typeface="Quicksand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latin typeface="Quicksand" panose="00000500000000000000" pitchFamily="2" charset="0"/>
              </a:rPr>
              <a:t>If a group you are in sees anti-social behaviour as normal ore expected, it might feel like you have to join in. Even if you know it’s wrong, you might worry about being left out.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4E2736-D4AD-F5BC-985D-00E96FB68155}"/>
              </a:ext>
            </a:extLst>
          </p:cNvPr>
          <p:cNvSpPr txBox="1"/>
          <p:nvPr/>
        </p:nvSpPr>
        <p:spPr>
          <a:xfrm>
            <a:off x="6215808" y="4952820"/>
            <a:ext cx="53051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Quicksand" panose="00000500000000000000" pitchFamily="2" charset="0"/>
              </a:rPr>
              <a:t>Real strength is recognising pressure and having the guts to say no.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986B1DC-52CC-2277-26CE-C7F6B949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>
                <a:solidFill>
                  <a:schemeClr val="bg1"/>
                </a:solidFill>
              </a:rPr>
              <a:t>25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80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lack jacket&#10;&#10;AI-generated content may be incorrect.">
            <a:extLst>
              <a:ext uri="{FF2B5EF4-FFF2-40B4-BE49-F238E27FC236}">
                <a16:creationId xmlns:a16="http://schemas.microsoft.com/office/drawing/2014/main" id="{B2BDBDF1-59E7-CC19-4E0D-D8262E4903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4" r="27928" b="254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C6595D2-9AFA-5F0B-36AD-B167AB22A283}"/>
              </a:ext>
            </a:extLst>
          </p:cNvPr>
          <p:cNvSpPr/>
          <p:nvPr/>
        </p:nvSpPr>
        <p:spPr>
          <a:xfrm>
            <a:off x="723900" y="2058831"/>
            <a:ext cx="1018499" cy="1018499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71755-682A-AA52-E7DE-65EE2C82C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3738845"/>
            <a:ext cx="11120438" cy="386778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FF"/>
                </a:solidFill>
                <a:latin typeface="Quicksand" panose="00000500000000000000" pitchFamily="2" charset="0"/>
              </a:rPr>
              <a:t>What could happen from the boy </a:t>
            </a:r>
            <a:r>
              <a:rPr lang="en-GB" sz="2400" b="1" dirty="0">
                <a:solidFill>
                  <a:srgbClr val="7AB814"/>
                </a:solidFill>
                <a:latin typeface="Quicksand" panose="00000500000000000000" pitchFamily="2" charset="0"/>
              </a:rPr>
              <a:t>throwing the brick at the bus?</a:t>
            </a:r>
          </a:p>
          <a:p>
            <a:pPr marL="514350" indent="-514350">
              <a:buFont typeface="+mj-lt"/>
              <a:buAutoNum type="arabicPeriod"/>
            </a:pPr>
            <a:endParaRPr lang="en-GB" sz="2400" b="1" dirty="0">
              <a:solidFill>
                <a:srgbClr val="FFFFFF"/>
              </a:solidFill>
              <a:latin typeface="Quicksand" panose="000005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FF"/>
                </a:solidFill>
                <a:latin typeface="Quicksand" panose="00000500000000000000" pitchFamily="2" charset="0"/>
              </a:rPr>
              <a:t>What impact could it have for the </a:t>
            </a:r>
            <a:r>
              <a:rPr lang="en-GB" sz="2400" b="1" dirty="0">
                <a:solidFill>
                  <a:srgbClr val="7AB814"/>
                </a:solidFill>
                <a:latin typeface="Quicksand" panose="00000500000000000000" pitchFamily="2" charset="0"/>
              </a:rPr>
              <a:t>people</a:t>
            </a:r>
            <a:r>
              <a:rPr lang="en-GB" sz="2400" b="1" dirty="0">
                <a:solidFill>
                  <a:srgbClr val="FFFFFF"/>
                </a:solidFill>
                <a:latin typeface="Quicksand" panose="00000500000000000000" pitchFamily="2" charset="0"/>
              </a:rPr>
              <a:t> on the bus?</a:t>
            </a:r>
          </a:p>
          <a:p>
            <a:pPr marL="514350" indent="-514350">
              <a:buFont typeface="+mj-lt"/>
              <a:buAutoNum type="arabicPeriod"/>
            </a:pPr>
            <a:endParaRPr lang="en-GB" sz="2400" b="1" dirty="0">
              <a:solidFill>
                <a:srgbClr val="FFFFFF"/>
              </a:solidFill>
              <a:latin typeface="Quicksand" panose="000005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FF"/>
                </a:solidFill>
                <a:latin typeface="Quicksand" panose="00000500000000000000" pitchFamily="2" charset="0"/>
              </a:rPr>
              <a:t>What could the </a:t>
            </a:r>
            <a:r>
              <a:rPr lang="en-GB" sz="2400" b="1" dirty="0">
                <a:solidFill>
                  <a:srgbClr val="7AB814"/>
                </a:solidFill>
                <a:latin typeface="Quicksand" panose="00000500000000000000" pitchFamily="2" charset="0"/>
              </a:rPr>
              <a:t>consequences be for the boy </a:t>
            </a:r>
            <a:r>
              <a:rPr lang="en-GB" sz="2400" b="1" dirty="0">
                <a:solidFill>
                  <a:srgbClr val="FFFFFF"/>
                </a:solidFill>
                <a:latin typeface="Quicksand" panose="00000500000000000000" pitchFamily="2" charset="0"/>
              </a:rPr>
              <a:t>who threw it?</a:t>
            </a:r>
          </a:p>
          <a:p>
            <a:pPr marL="0" indent="0">
              <a:buNone/>
            </a:pPr>
            <a:endParaRPr lang="en-GB" sz="3600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endParaRPr lang="en-GB" sz="3600" dirty="0"/>
          </a:p>
        </p:txBody>
      </p:sp>
      <p:pic>
        <p:nvPicPr>
          <p:cNvPr id="7" name="Picture 2" descr="Clock Vector Icons free download in SVG, PNG Format">
            <a:extLst>
              <a:ext uri="{FF2B5EF4-FFF2-40B4-BE49-F238E27FC236}">
                <a16:creationId xmlns:a16="http://schemas.microsoft.com/office/drawing/2014/main" id="{68B21E3B-D5AA-4D6B-7A6D-165E66177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058830"/>
            <a:ext cx="1018499" cy="10184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60425D-66A5-9497-9DB3-5A3237EC461E}"/>
              </a:ext>
            </a:extLst>
          </p:cNvPr>
          <p:cNvSpPr txBox="1"/>
          <p:nvPr/>
        </p:nvSpPr>
        <p:spPr>
          <a:xfrm>
            <a:off x="1903838" y="2708490"/>
            <a:ext cx="256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FFFF"/>
                </a:solidFill>
                <a:latin typeface="Quicksand" panose="00000500000000000000" pitchFamily="2" charset="0"/>
              </a:rPr>
              <a:t>Discuss</a:t>
            </a:r>
            <a:r>
              <a:rPr lang="en-GB" sz="2400" dirty="0">
                <a:latin typeface="Quicksand" panose="00000500000000000000" pitchFamily="2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B62EFB-62A5-C923-69D4-005CABC9B43E}"/>
              </a:ext>
            </a:extLst>
          </p:cNvPr>
          <p:cNvSpPr txBox="1"/>
          <p:nvPr/>
        </p:nvSpPr>
        <p:spPr>
          <a:xfrm>
            <a:off x="1903838" y="1959863"/>
            <a:ext cx="5479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FFFFFF"/>
                </a:solidFill>
                <a:latin typeface="Bahnschrift Condensed" panose="020B0502040204020203" pitchFamily="34" charset="0"/>
              </a:rPr>
              <a:t>What do you think?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BA212-C172-DEC7-EC66-5374FE4C4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>
                <a:solidFill>
                  <a:schemeClr val="bg1"/>
                </a:solidFill>
              </a:rPr>
              <a:t>26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86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96611-64C0-E8DA-7E11-B0580656F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170" y="1761744"/>
            <a:ext cx="3095113" cy="2221654"/>
          </a:xfrm>
        </p:spPr>
        <p:txBody>
          <a:bodyPr>
            <a:noAutofit/>
          </a:bodyPr>
          <a:lstStyle/>
          <a:p>
            <a:r>
              <a:rPr lang="en-GB" sz="6000" b="1" dirty="0">
                <a:latin typeface="Bahnschrift Condensed" panose="020B0502040204020203" pitchFamily="34" charset="0"/>
              </a:rPr>
              <a:t>Let’s see what happened…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881C97-E694-37B2-7D47-5BCDC14143AA}"/>
              </a:ext>
            </a:extLst>
          </p:cNvPr>
          <p:cNvSpPr/>
          <p:nvPr/>
        </p:nvSpPr>
        <p:spPr>
          <a:xfrm>
            <a:off x="5609873" y="-1"/>
            <a:ext cx="5434739" cy="6858000"/>
          </a:xfrm>
          <a:prstGeom prst="rect">
            <a:avLst/>
          </a:prstGeom>
          <a:solidFill>
            <a:srgbClr val="80B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81B85DE-B6E6-EDF1-EF91-6C4121834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95405" y="623985"/>
            <a:ext cx="6708209" cy="5739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291ED1-69B2-7B63-7A92-6B5D4859BE8E}"/>
              </a:ext>
            </a:extLst>
          </p:cNvPr>
          <p:cNvSpPr txBox="1"/>
          <p:nvPr/>
        </p:nvSpPr>
        <p:spPr>
          <a:xfrm>
            <a:off x="6100915" y="1471338"/>
            <a:ext cx="4105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rgbClr val="80BF15"/>
                </a:solidFill>
                <a:latin typeface="Quicksand" panose="00000500000000000000" pitchFamily="2" charset="0"/>
              </a:rPr>
              <a:t>Click to watch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A00FF-C0FB-05EA-45AA-11F268676306}"/>
              </a:ext>
            </a:extLst>
          </p:cNvPr>
          <p:cNvSpPr txBox="1"/>
          <p:nvPr/>
        </p:nvSpPr>
        <p:spPr>
          <a:xfrm>
            <a:off x="754684" y="4429055"/>
            <a:ext cx="361078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Bahnschrift" panose="020B0502040204020203" pitchFamily="34" charset="0"/>
              </a:rPr>
              <a:t>If you're having trouble accessing the video, here's a direct link: https://vimeo.com/1057870147/d8e77296d5</a:t>
            </a:r>
          </a:p>
          <a:p>
            <a:endParaRPr lang="en-GB" sz="1400" dirty="0">
              <a:latin typeface="Bahnschrift" panose="020B0502040204020203" pitchFamily="34" charset="0"/>
            </a:endParaRPr>
          </a:p>
          <a:p>
            <a:endParaRPr lang="en-GB" dirty="0">
              <a:latin typeface="Bahnschrift" panose="020B0502040204020203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146CFB5-F3E8-B787-4B10-6683F2F33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1363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33CF3-9AD8-83EB-700D-855B19496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76983-146A-FA38-E9FF-A324F05B2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nline Media 7" title="thrown away pt2">
            <a:hlinkClick r:id="" action="ppaction://media"/>
            <a:extLst>
              <a:ext uri="{FF2B5EF4-FFF2-40B4-BE49-F238E27FC236}">
                <a16:creationId xmlns:a16="http://schemas.microsoft.com/office/drawing/2014/main" id="{BF68AAED-23E5-54EA-D982-66A0644A6A5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 l="38868" t="11865" r="9729" b="25872"/>
          <a:stretch/>
        </p:blipFill>
        <p:spPr>
          <a:xfrm>
            <a:off x="41494" y="-101945"/>
            <a:ext cx="12109012" cy="8262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C8B7FD-5D7B-27D9-89A7-1DB4BDC8B5C9}"/>
              </a:ext>
            </a:extLst>
          </p:cNvPr>
          <p:cNvSpPr txBox="1"/>
          <p:nvPr/>
        </p:nvSpPr>
        <p:spPr>
          <a:xfrm>
            <a:off x="7275871" y="649287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Quicksand" panose="00000500000000000000" pitchFamily="2" charset="0"/>
              </a:rPr>
              <a:t>https://vimeo.com/1057870147/d8e77296d5</a:t>
            </a:r>
          </a:p>
        </p:txBody>
      </p:sp>
    </p:spTree>
    <p:extLst>
      <p:ext uri="{BB962C8B-B14F-4D97-AF65-F5344CB8AC3E}">
        <p14:creationId xmlns:p14="http://schemas.microsoft.com/office/powerpoint/2010/main" val="177700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256E8-DFD1-085A-693A-BBE4B13F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64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200" dirty="0">
                <a:latin typeface="Bahnschrift Condensed" panose="020B0502040204020203" pitchFamily="34" charset="0"/>
              </a:rPr>
              <a:t>How do you feel about what happened?</a:t>
            </a:r>
            <a:endParaRPr lang="en-GB" sz="5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FEE6F3-0108-078E-0AE8-CD40186FB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3057"/>
            <a:ext cx="12192000" cy="4734943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01BC57A-6158-47A8-96D8-40A64796F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>
                <a:solidFill>
                  <a:schemeClr val="bg1"/>
                </a:solidFill>
              </a:rPr>
              <a:t>29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27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C1D93-D6BB-0D69-64CF-F865DBD2D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269" y="4632094"/>
            <a:ext cx="7129131" cy="2225906"/>
          </a:xfrm>
        </p:spPr>
        <p:txBody>
          <a:bodyPr>
            <a:norm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GB" sz="2400" kern="100" dirty="0">
                <a:effectLst/>
                <a:latin typeface="Quicksand" panose="000005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What anti-social behaviour (ASB) is, and how it affects the community.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2400" kern="100" dirty="0">
                <a:effectLst/>
                <a:latin typeface="Quicksand" panose="000005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The law and </a:t>
            </a:r>
            <a:r>
              <a:rPr lang="en-GB" sz="2400" kern="100" dirty="0">
                <a:latin typeface="Quicksand" panose="000005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anti-social behaviour</a:t>
            </a:r>
            <a:r>
              <a:rPr lang="en-GB" sz="2400" kern="100" dirty="0">
                <a:effectLst/>
                <a:latin typeface="Quicksand" panose="000005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2400" kern="100" dirty="0">
                <a:effectLst/>
                <a:latin typeface="Quicksand" panose="000005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What we can do about </a:t>
            </a:r>
            <a:r>
              <a:rPr lang="en-GB" sz="2400" kern="100" dirty="0">
                <a:latin typeface="Quicksand" panose="000005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anti-social behaviour</a:t>
            </a:r>
            <a:r>
              <a:rPr lang="en-GB" sz="2400" kern="100" dirty="0">
                <a:effectLst/>
                <a:latin typeface="Quicksand" panose="000005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BDCB81-3AEC-2053-20AA-248E1E7F5EE2}"/>
              </a:ext>
            </a:extLst>
          </p:cNvPr>
          <p:cNvSpPr/>
          <p:nvPr/>
        </p:nvSpPr>
        <p:spPr>
          <a:xfrm>
            <a:off x="0" y="0"/>
            <a:ext cx="3921071" cy="6882856"/>
          </a:xfrm>
          <a:prstGeom prst="rect">
            <a:avLst/>
          </a:prstGeom>
          <a:solidFill>
            <a:srgbClr val="80B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A0108-0ECE-07C8-D9F3-3061D988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76" y="2648052"/>
            <a:ext cx="3352800" cy="1325563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Learning Outcomes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A7B0999-1523-546F-8D94-4554007D9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09522" y="555968"/>
            <a:ext cx="7129131" cy="33398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BB1056-B022-0AEC-80E9-19C4E50C4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523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aw - Edge Hill University">
            <a:extLst>
              <a:ext uri="{FF2B5EF4-FFF2-40B4-BE49-F238E27FC236}">
                <a16:creationId xmlns:a16="http://schemas.microsoft.com/office/drawing/2014/main" id="{D38FF9FD-ADDE-7D8C-BD51-88C4E06E9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79"/>
          <a:stretch/>
        </p:blipFill>
        <p:spPr bwMode="auto">
          <a:xfrm>
            <a:off x="0" y="0"/>
            <a:ext cx="57328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E3987C-86D7-4072-3077-81DE0C054605}"/>
              </a:ext>
            </a:extLst>
          </p:cNvPr>
          <p:cNvSpPr/>
          <p:nvPr/>
        </p:nvSpPr>
        <p:spPr>
          <a:xfrm>
            <a:off x="0" y="0"/>
            <a:ext cx="5732835" cy="6858000"/>
          </a:xfrm>
          <a:prstGeom prst="rect">
            <a:avLst/>
          </a:prstGeom>
          <a:solidFill>
            <a:srgbClr val="7AB814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7FA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36987C-C1A9-1A29-F9DC-B96B9E971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77" y="3756025"/>
            <a:ext cx="4659239" cy="3101975"/>
          </a:xfrm>
        </p:spPr>
        <p:txBody>
          <a:bodyPr>
            <a:normAutofit fontScale="90000"/>
          </a:bodyPr>
          <a:lstStyle/>
          <a:p>
            <a:r>
              <a:rPr lang="en-GB" sz="80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The </a:t>
            </a:r>
            <a:br>
              <a:rPr lang="en-GB" sz="8000" b="1" dirty="0">
                <a:solidFill>
                  <a:schemeClr val="bg1"/>
                </a:solidFill>
                <a:latin typeface="Bahnschrift Condensed" panose="020B0502040204020203" pitchFamily="34" charset="0"/>
              </a:rPr>
            </a:br>
            <a:r>
              <a:rPr lang="en-GB" sz="80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Consequences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31044-8404-EE18-DD89-2098F29F0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072" y="609438"/>
            <a:ext cx="5255151" cy="583596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100" b="1" dirty="0">
                <a:latin typeface="Quicksand" panose="00000500000000000000" pitchFamily="2" charset="0"/>
              </a:rPr>
              <a:t>The film showed an extreme outcome that would lead to legal consequences.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100" dirty="0">
              <a:latin typeface="Quicksand" panose="000005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100" dirty="0">
                <a:latin typeface="Quicksand" panose="00000500000000000000" pitchFamily="2" charset="0"/>
              </a:rPr>
              <a:t>Not all anti-social behaviour is against the law, but if you are aged under 18 you can be given an </a:t>
            </a:r>
            <a:r>
              <a:rPr lang="en-GB" sz="2100" b="1" dirty="0">
                <a:solidFill>
                  <a:srgbClr val="7AB814"/>
                </a:solidFill>
                <a:latin typeface="Quicksand" panose="00000500000000000000" pitchFamily="2" charset="0"/>
              </a:rPr>
              <a:t>ABC (Acceptable Behaviour Contract)</a:t>
            </a:r>
            <a:r>
              <a:rPr lang="en-GB" sz="2100" dirty="0">
                <a:latin typeface="Quicksand" panose="00000500000000000000" pitchFamily="2" charset="0"/>
              </a:rPr>
              <a:t> that contains an agreement on what you can and cannot do.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100" dirty="0">
              <a:latin typeface="Quicksand" panose="000005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100" dirty="0">
                <a:latin typeface="Quicksand" panose="00000500000000000000" pitchFamily="2" charset="0"/>
              </a:rPr>
              <a:t>If you break your contract, you could go to court.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100" dirty="0">
              <a:latin typeface="Quicksand" panose="000005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100" dirty="0">
                <a:latin typeface="Quicksand" panose="00000500000000000000" pitchFamily="2" charset="0"/>
              </a:rPr>
              <a:t>If it gets worse or becomes a crime, you could </a:t>
            </a:r>
            <a:r>
              <a:rPr lang="en-GB" sz="2100" b="1" dirty="0">
                <a:latin typeface="Quicksand" panose="00000500000000000000" pitchFamily="2" charset="0"/>
              </a:rPr>
              <a:t>face prosecution</a:t>
            </a:r>
            <a:r>
              <a:rPr lang="en-GB" sz="2100" dirty="0">
                <a:latin typeface="Quicksand" panose="00000500000000000000" pitchFamily="2" charset="0"/>
              </a:rPr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40645F-DC04-7539-4CB9-F5DF558C7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39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uilding with colorful graffiti on it&#10;&#10;AI-generated content may be incorrect.">
            <a:extLst>
              <a:ext uri="{FF2B5EF4-FFF2-40B4-BE49-F238E27FC236}">
                <a16:creationId xmlns:a16="http://schemas.microsoft.com/office/drawing/2014/main" id="{D12BB0BD-78B7-6AF1-26E1-AA30A6CB1D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4" t="16465" r="58090"/>
          <a:stretch/>
        </p:blipFill>
        <p:spPr>
          <a:xfrm>
            <a:off x="9819861" y="0"/>
            <a:ext cx="2395225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01BB2F-C9B0-2BF5-0B1D-F1508CFC6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61" y="405515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80BF14"/>
                </a:solidFill>
                <a:latin typeface="Bahnschrift Condensed" panose="020B0502040204020203" pitchFamily="34" charset="0"/>
              </a:rPr>
              <a:t>What would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41612-CED4-0F43-D6ED-F2E7F3B27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52" y="1638330"/>
            <a:ext cx="86238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b="1" dirty="0">
              <a:solidFill>
                <a:srgbClr val="7AB814"/>
              </a:solidFill>
              <a:latin typeface="Quicksand" panose="00000500000000000000" pitchFamily="2" charset="0"/>
            </a:endParaRPr>
          </a:p>
          <a:p>
            <a:pPr marL="0" indent="0">
              <a:buNone/>
            </a:pPr>
            <a:r>
              <a:rPr lang="en-GB" sz="3100" b="1" dirty="0">
                <a:latin typeface="Quicksand" panose="00000500000000000000" pitchFamily="2" charset="0"/>
              </a:rPr>
              <a:t>If your friends started vandalising a wall with graffiti while hanging out, what would you do?</a:t>
            </a:r>
          </a:p>
          <a:p>
            <a:pPr marL="0" indent="0">
              <a:buNone/>
            </a:pPr>
            <a:endParaRPr lang="en-GB" sz="2400" dirty="0">
              <a:latin typeface="Quicksand" panose="00000500000000000000" pitchFamily="2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en-GB" sz="2300" dirty="0">
                <a:latin typeface="Quicksand" panose="00000500000000000000" pitchFamily="2" charset="0"/>
              </a:rPr>
              <a:t>Join in and add your own graffiti to fit in.</a:t>
            </a:r>
          </a:p>
          <a:p>
            <a:pPr marL="514350" indent="-514350">
              <a:buFont typeface="+mj-lt"/>
              <a:buAutoNum type="alphaLcParenR"/>
            </a:pPr>
            <a:r>
              <a:rPr lang="en-GB" sz="2300" dirty="0">
                <a:latin typeface="Quicksand" panose="00000500000000000000" pitchFamily="2" charset="0"/>
              </a:rPr>
              <a:t>Watch them, but don’t get involved.</a:t>
            </a:r>
          </a:p>
          <a:p>
            <a:pPr marL="514350" indent="-514350">
              <a:buFont typeface="+mj-lt"/>
              <a:buAutoNum type="alphaLcParenR"/>
            </a:pPr>
            <a:r>
              <a:rPr lang="en-GB" sz="2300" dirty="0">
                <a:latin typeface="Quicksand" panose="00000500000000000000" pitchFamily="2" charset="0"/>
              </a:rPr>
              <a:t>Tell them to stop and suggest doing something else</a:t>
            </a:r>
          </a:p>
          <a:p>
            <a:pPr marL="0" indent="0">
              <a:buNone/>
            </a:pPr>
            <a:endParaRPr lang="en-GB" dirty="0">
              <a:latin typeface="Quicksand" panose="00000500000000000000" pitchFamily="2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1031A653-D020-E2BC-D6B2-8B74634536E8}"/>
              </a:ext>
            </a:extLst>
          </p:cNvPr>
          <p:cNvSpPr/>
          <p:nvPr/>
        </p:nvSpPr>
        <p:spPr>
          <a:xfrm>
            <a:off x="8157165" y="5535905"/>
            <a:ext cx="3538541" cy="800661"/>
          </a:xfrm>
          <a:prstGeom prst="roundRect">
            <a:avLst>
              <a:gd name="adj" fmla="val 50000"/>
            </a:avLst>
          </a:prstGeom>
          <a:solidFill>
            <a:srgbClr val="80B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69FEC8-C654-5AB0-EB2F-605C6B023B7F}"/>
              </a:ext>
            </a:extLst>
          </p:cNvPr>
          <p:cNvSpPr txBox="1"/>
          <p:nvPr/>
        </p:nvSpPr>
        <p:spPr>
          <a:xfrm>
            <a:off x="496294" y="5535905"/>
            <a:ext cx="810701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900" b="1" dirty="0">
                <a:solidFill>
                  <a:srgbClr val="80BF14"/>
                </a:solidFill>
                <a:latin typeface="Quicksand" panose="00000500000000000000" pitchFamily="2" charset="0"/>
              </a:rPr>
              <a:t>There is a difference between illegal graffiti and graffiti art. </a:t>
            </a:r>
          </a:p>
          <a:p>
            <a:r>
              <a:rPr lang="en-GB" sz="1900" b="1" dirty="0">
                <a:solidFill>
                  <a:srgbClr val="80BF14"/>
                </a:solidFill>
                <a:latin typeface="Quicksand" panose="00000500000000000000" pitchFamily="2" charset="0"/>
              </a:rPr>
              <a:t>Why does graffiti normally class as illegal?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4FCBBB-E3F2-7793-62D0-5EB0AA747380}"/>
              </a:ext>
            </a:extLst>
          </p:cNvPr>
          <p:cNvSpPr txBox="1"/>
          <p:nvPr/>
        </p:nvSpPr>
        <p:spPr>
          <a:xfrm>
            <a:off x="622852" y="1346995"/>
            <a:ext cx="6100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7AB814"/>
                </a:solidFill>
                <a:latin typeface="Quicksand" panose="00000500000000000000" pitchFamily="2" charset="0"/>
              </a:rPr>
              <a:t>Discuss in pairs or groups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829E1A-EE82-536B-2FC9-138DDA10439B}"/>
              </a:ext>
            </a:extLst>
          </p:cNvPr>
          <p:cNvSpPr txBox="1"/>
          <p:nvPr/>
        </p:nvSpPr>
        <p:spPr>
          <a:xfrm>
            <a:off x="8382452" y="5751569"/>
            <a:ext cx="6877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bg1"/>
                </a:solidFill>
                <a:latin typeface="Quicksand" panose="00000500000000000000" pitchFamily="2" charset="0"/>
              </a:rPr>
              <a:t>Let’s take a closer look </a:t>
            </a:r>
            <a:r>
              <a:rPr lang="en-GB" sz="1800" b="1" dirty="0">
                <a:solidFill>
                  <a:schemeClr val="bg1"/>
                </a:solidFill>
                <a:latin typeface="Quicksand" panose="00000500000000000000" pitchFamily="2" charset="0"/>
                <a:sym typeface="Wingdings" panose="05000000000000000000" pitchFamily="2" charset="2"/>
              </a:rPr>
              <a:t></a:t>
            </a:r>
            <a:endParaRPr lang="en-GB" sz="1800" b="1" dirty="0">
              <a:solidFill>
                <a:schemeClr val="bg1"/>
              </a:solidFill>
              <a:latin typeface="Quicksand" panose="00000500000000000000" pitchFamily="2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A7ED0E29-340C-0B9E-95F2-DF776CC1C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364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CDFE2-3CB8-9501-8C55-11563CDDD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69BEDB2-AB3D-4534-32C3-D1A8D140FA2F}"/>
              </a:ext>
            </a:extLst>
          </p:cNvPr>
          <p:cNvSpPr/>
          <p:nvPr/>
        </p:nvSpPr>
        <p:spPr>
          <a:xfrm>
            <a:off x="-236343" y="-128361"/>
            <a:ext cx="13000244" cy="2509895"/>
          </a:xfrm>
          <a:prstGeom prst="rect">
            <a:avLst/>
          </a:prstGeom>
          <a:solidFill>
            <a:srgbClr val="7AB814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uilding with colorful graffiti on it&#10;&#10;AI-generated content may be incorrect.">
            <a:extLst>
              <a:ext uri="{FF2B5EF4-FFF2-40B4-BE49-F238E27FC236}">
                <a16:creationId xmlns:a16="http://schemas.microsoft.com/office/drawing/2014/main" id="{A19247C0-6C33-95E4-B8C2-165EC9CAA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9" t="21946" r="35929"/>
          <a:stretch/>
        </p:blipFill>
        <p:spPr>
          <a:xfrm>
            <a:off x="7036904" y="0"/>
            <a:ext cx="5155096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0A8289D-F8F3-8BBF-F61B-C931B6B4091C}"/>
              </a:ext>
            </a:extLst>
          </p:cNvPr>
          <p:cNvSpPr/>
          <p:nvPr/>
        </p:nvSpPr>
        <p:spPr>
          <a:xfrm>
            <a:off x="7394711" y="4671121"/>
            <a:ext cx="4432853" cy="17296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B773C-2062-E983-EE0D-946D8783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379" y="2981738"/>
            <a:ext cx="6156089" cy="3659569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dirty="0">
                <a:latin typeface="Quicksand" panose="00000500000000000000" pitchFamily="2" charset="0"/>
              </a:rPr>
              <a:t>Graffiti without permission is seen as anti-social behaviour because it </a:t>
            </a:r>
            <a:r>
              <a:rPr lang="en-GB" sz="2000" b="1" dirty="0">
                <a:latin typeface="Quicksand" panose="00000500000000000000" pitchFamily="2" charset="0"/>
              </a:rPr>
              <a:t>damages property </a:t>
            </a:r>
            <a:r>
              <a:rPr lang="en-GB" sz="2000" dirty="0">
                <a:latin typeface="Quicksand" panose="00000500000000000000" pitchFamily="2" charset="0"/>
              </a:rPr>
              <a:t>and </a:t>
            </a:r>
            <a:r>
              <a:rPr lang="en-GB" sz="2000" b="1" dirty="0">
                <a:latin typeface="Quicksand" panose="00000500000000000000" pitchFamily="2" charset="0"/>
              </a:rPr>
              <a:t>costs a lot to remove.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latin typeface="Quicksand" panose="00000500000000000000" pitchFamily="2" charset="0"/>
              </a:rPr>
              <a:t>But for some, it’s a way to express themselves, especially if they don’t have </a:t>
            </a:r>
            <a:r>
              <a:rPr lang="en-GB" sz="2000" b="1" dirty="0">
                <a:latin typeface="Quicksand" panose="00000500000000000000" pitchFamily="2" charset="0"/>
              </a:rPr>
              <a:t>access to art classes.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latin typeface="Quicksand" panose="00000500000000000000" pitchFamily="2" charset="0"/>
              </a:rPr>
              <a:t>Some places have legal walls for street art, so people can create without causing problems.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latin typeface="Quicksand" panose="00000500000000000000" pitchFamily="2" charset="0"/>
              </a:rPr>
              <a:t>Community murals let people share their art in a way that </a:t>
            </a:r>
            <a:r>
              <a:rPr lang="en-GB" sz="2000" b="1" dirty="0">
                <a:latin typeface="Quicksand" panose="00000500000000000000" pitchFamily="2" charset="0"/>
              </a:rPr>
              <a:t>benefits everyone.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600" dirty="0">
              <a:solidFill>
                <a:srgbClr val="7AB814"/>
              </a:solidFill>
              <a:latin typeface="Quicksand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FA3E86-F831-3616-A9F7-EC1DEFD2B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54" y="50544"/>
            <a:ext cx="8222428" cy="2452687"/>
          </a:xfrm>
        </p:spPr>
        <p:txBody>
          <a:bodyPr anchor="ctr">
            <a:normAutofit/>
          </a:bodyPr>
          <a:lstStyle/>
          <a:p>
            <a:r>
              <a:rPr lang="en-GB" sz="4800" b="1" dirty="0">
                <a:latin typeface="Bahnschrift Condensed" panose="020B0502040204020203" pitchFamily="34" charset="0"/>
              </a:rPr>
              <a:t>Graffiti Art or </a:t>
            </a:r>
            <a:br>
              <a:rPr lang="en-GB" sz="4800" b="1" dirty="0">
                <a:latin typeface="Bahnschrift Condensed" panose="020B0502040204020203" pitchFamily="34" charset="0"/>
              </a:rPr>
            </a:br>
            <a:r>
              <a:rPr lang="en-GB" sz="4800" b="1" dirty="0">
                <a:latin typeface="Bahnschrift Condensed" panose="020B0502040204020203" pitchFamily="34" charset="0"/>
              </a:rPr>
              <a:t>Anti-social Behaviour?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800EBC-5A1D-005B-29CD-5F00C246F5F0}"/>
              </a:ext>
            </a:extLst>
          </p:cNvPr>
          <p:cNvSpPr txBox="1"/>
          <p:nvPr/>
        </p:nvSpPr>
        <p:spPr>
          <a:xfrm>
            <a:off x="7533190" y="5589145"/>
            <a:ext cx="41026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Quicksand" panose="00000500000000000000" pitchFamily="2" charset="0"/>
              </a:rPr>
              <a:t>You can google or ask an adult to find out where your nearest graffiti place is!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D53E57-3E27-CFFE-C3D0-E87CCF6D6E63}"/>
              </a:ext>
            </a:extLst>
          </p:cNvPr>
          <p:cNvSpPr txBox="1"/>
          <p:nvPr/>
        </p:nvSpPr>
        <p:spPr>
          <a:xfrm>
            <a:off x="7394712" y="4841942"/>
            <a:ext cx="4280907" cy="664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b="1" dirty="0">
                <a:solidFill>
                  <a:srgbClr val="7AB814"/>
                </a:solidFill>
                <a:latin typeface="Quicksand" panose="00000500000000000000" pitchFamily="2" charset="0"/>
              </a:rPr>
              <a:t>Would you be interested in a free space to graffiti in your area?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E776C5D-D109-402C-2FFA-D5D59DA7F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117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C64B742-F536-0E41-E742-6475E603CD64}"/>
              </a:ext>
            </a:extLst>
          </p:cNvPr>
          <p:cNvSpPr/>
          <p:nvPr/>
        </p:nvSpPr>
        <p:spPr>
          <a:xfrm>
            <a:off x="742950" y="1763240"/>
            <a:ext cx="3224471" cy="1990643"/>
          </a:xfrm>
          <a:prstGeom prst="roundRect">
            <a:avLst/>
          </a:prstGeom>
          <a:solidFill>
            <a:srgbClr val="7AB814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7C06383-D857-21FC-E664-6AE88B70378B}"/>
              </a:ext>
            </a:extLst>
          </p:cNvPr>
          <p:cNvSpPr/>
          <p:nvPr/>
        </p:nvSpPr>
        <p:spPr>
          <a:xfrm>
            <a:off x="4416585" y="1763239"/>
            <a:ext cx="3224471" cy="1990643"/>
          </a:xfrm>
          <a:prstGeom prst="roundRect">
            <a:avLst/>
          </a:prstGeom>
          <a:solidFill>
            <a:srgbClr val="B7DB7A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9ED65B5-B0CB-0398-D785-4D49266E89BA}"/>
              </a:ext>
            </a:extLst>
          </p:cNvPr>
          <p:cNvSpPr/>
          <p:nvPr/>
        </p:nvSpPr>
        <p:spPr>
          <a:xfrm>
            <a:off x="8137310" y="1761123"/>
            <a:ext cx="3224471" cy="1990643"/>
          </a:xfrm>
          <a:prstGeom prst="roundRect">
            <a:avLst/>
          </a:prstGeom>
          <a:solidFill>
            <a:srgbClr val="55800E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5493891-7826-01F2-FF76-47AA4AFC2260}"/>
              </a:ext>
            </a:extLst>
          </p:cNvPr>
          <p:cNvSpPr/>
          <p:nvPr/>
        </p:nvSpPr>
        <p:spPr>
          <a:xfrm>
            <a:off x="4463870" y="4220779"/>
            <a:ext cx="3224471" cy="1990643"/>
          </a:xfrm>
          <a:prstGeom prst="roundRect">
            <a:avLst/>
          </a:prstGeom>
          <a:solidFill>
            <a:srgbClr val="4EA72E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9F50978-C67D-A884-BB8E-3455A685E74E}"/>
              </a:ext>
            </a:extLst>
          </p:cNvPr>
          <p:cNvSpPr/>
          <p:nvPr/>
        </p:nvSpPr>
        <p:spPr>
          <a:xfrm>
            <a:off x="711425" y="4220779"/>
            <a:ext cx="3224471" cy="1990643"/>
          </a:xfrm>
          <a:prstGeom prst="roundRect">
            <a:avLst/>
          </a:prstGeom>
          <a:solidFill>
            <a:srgbClr val="B5E55A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AEF9D1E-A181-DB66-BE9F-A51A4C0D4D47}"/>
              </a:ext>
            </a:extLst>
          </p:cNvPr>
          <p:cNvSpPr/>
          <p:nvPr/>
        </p:nvSpPr>
        <p:spPr>
          <a:xfrm>
            <a:off x="8137311" y="4220779"/>
            <a:ext cx="3224471" cy="1990643"/>
          </a:xfrm>
          <a:prstGeom prst="roundRect">
            <a:avLst/>
          </a:prstGeom>
          <a:solidFill>
            <a:srgbClr val="80BF15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F7AE9-33E3-463C-A7FB-1F9AEBF0C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14" y="277738"/>
            <a:ext cx="9248172" cy="1325563"/>
          </a:xfrm>
        </p:spPr>
        <p:txBody>
          <a:bodyPr>
            <a:noAutofit/>
          </a:bodyPr>
          <a:lstStyle/>
          <a:p>
            <a:pPr algn="ctr"/>
            <a:r>
              <a:rPr lang="en-GB" sz="4800" b="1" dirty="0">
                <a:latin typeface="Bahnschrift Condensed" panose="020B0502040204020203" pitchFamily="34" charset="0"/>
              </a:rPr>
              <a:t>What to do instead of Anti-social behaviour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383AEA-E4A4-4F71-76D4-2CA026A7BD26}"/>
              </a:ext>
            </a:extLst>
          </p:cNvPr>
          <p:cNvSpPr txBox="1"/>
          <p:nvPr/>
        </p:nvSpPr>
        <p:spPr>
          <a:xfrm>
            <a:off x="8137311" y="4338937"/>
            <a:ext cx="3224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Quicksand" panose="00000500000000000000" pitchFamily="2" charset="0"/>
              </a:rPr>
              <a:t>If you had a choice of anywhere to meet up, what would it be?</a:t>
            </a:r>
          </a:p>
          <a:p>
            <a:pPr algn="ctr"/>
            <a:endParaRPr lang="en-GB" b="1" dirty="0">
              <a:latin typeface="Quicksand" panose="00000500000000000000" pitchFamily="2" charset="0"/>
            </a:endParaRPr>
          </a:p>
          <a:p>
            <a:pPr algn="ctr"/>
            <a:r>
              <a:rPr lang="en-GB" b="1" dirty="0">
                <a:latin typeface="Quicksand" panose="00000500000000000000" pitchFamily="2" charset="0"/>
              </a:rPr>
              <a:t>What do you wish to be locally?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1C0C6B-1783-882F-7D91-C424A7592604}"/>
              </a:ext>
            </a:extLst>
          </p:cNvPr>
          <p:cNvSpPr txBox="1"/>
          <p:nvPr/>
        </p:nvSpPr>
        <p:spPr>
          <a:xfrm>
            <a:off x="4672663" y="2172595"/>
            <a:ext cx="27594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GB" b="1" dirty="0">
                <a:latin typeface="Quicksand" panose="00000500000000000000" pitchFamily="2" charset="0"/>
              </a:rPr>
              <a:t>Music, drama, dance or art clubs where you can freely express yourself </a:t>
            </a:r>
            <a:endParaRPr lang="en-US" b="1" dirty="0">
              <a:latin typeface="Quicksand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53A9EE-5771-71FC-8B57-7863E87C4B41}"/>
              </a:ext>
            </a:extLst>
          </p:cNvPr>
          <p:cNvSpPr txBox="1"/>
          <p:nvPr/>
        </p:nvSpPr>
        <p:spPr>
          <a:xfrm>
            <a:off x="8361407" y="2011263"/>
            <a:ext cx="28590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GB" sz="1800" b="1" dirty="0">
                <a:latin typeface="Quicksand" panose="00000500000000000000" pitchFamily="2" charset="0"/>
              </a:rPr>
              <a:t>Talk to friends or trusted adults if you’re feeling frustrated or excluded. It’s okay to talk about your feelings</a:t>
            </a:r>
            <a:endParaRPr lang="en-US" sz="1800" b="1" dirty="0">
              <a:latin typeface="Quicksand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208353-EECC-DC72-12BF-59C907471267}"/>
              </a:ext>
            </a:extLst>
          </p:cNvPr>
          <p:cNvSpPr txBox="1"/>
          <p:nvPr/>
        </p:nvSpPr>
        <p:spPr>
          <a:xfrm>
            <a:off x="4818177" y="4661244"/>
            <a:ext cx="26536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GB" b="1" dirty="0">
                <a:latin typeface="Quicksand" panose="00000500000000000000" pitchFamily="2" charset="0"/>
              </a:rPr>
              <a:t>Community clean up, planting a garden or creating murals in approved spaces</a:t>
            </a:r>
            <a:endParaRPr lang="en-US" b="1" dirty="0">
              <a:latin typeface="Quicksand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302E69-B74E-CAE4-4995-9F71BBEB7ED6}"/>
              </a:ext>
            </a:extLst>
          </p:cNvPr>
          <p:cNvSpPr txBox="1"/>
          <p:nvPr/>
        </p:nvSpPr>
        <p:spPr>
          <a:xfrm>
            <a:off x="1150468" y="4774961"/>
            <a:ext cx="23679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GB" b="1" dirty="0">
                <a:latin typeface="Quicksand" panose="00000500000000000000" pitchFamily="2" charset="0"/>
              </a:rPr>
              <a:t>Volunteer for groups to connect with others </a:t>
            </a:r>
            <a:endParaRPr lang="en-US" b="1" dirty="0">
              <a:latin typeface="Quicksand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A62922-4C81-C80E-EE71-AAE7C0C44117}"/>
              </a:ext>
            </a:extLst>
          </p:cNvPr>
          <p:cNvSpPr txBox="1"/>
          <p:nvPr/>
        </p:nvSpPr>
        <p:spPr>
          <a:xfrm>
            <a:off x="902769" y="1881398"/>
            <a:ext cx="29138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latin typeface="Quicksand" panose="00000500000000000000" pitchFamily="2" charset="0"/>
              </a:rPr>
              <a:t>Sports or any other physical activities. Even just a kickabout with your friends in the park, is a better way to spend your time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7994A6C-62FE-D0AB-B42F-73E14F1DF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51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10" grpId="0" animBg="1"/>
      <p:bldP spid="11" grpId="0" animBg="1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20000"/>
            <a:lumOff val="80000"/>
            <a:alpha val="2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21BF7D-4C94-18A6-5A68-77AF2803C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45DF224-5406-9C4E-AA86-EA061E845C4D}"/>
              </a:ext>
            </a:extLst>
          </p:cNvPr>
          <p:cNvSpPr/>
          <p:nvPr/>
        </p:nvSpPr>
        <p:spPr>
          <a:xfrm>
            <a:off x="742950" y="1763240"/>
            <a:ext cx="3000375" cy="19906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004FBDE-3919-D9E8-843C-662F469CE799}"/>
              </a:ext>
            </a:extLst>
          </p:cNvPr>
          <p:cNvSpPr/>
          <p:nvPr/>
        </p:nvSpPr>
        <p:spPr>
          <a:xfrm>
            <a:off x="4489131" y="1763239"/>
            <a:ext cx="3000375" cy="19906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0BA009B-BCFF-1F9A-D6D9-F4575A1C6A6A}"/>
              </a:ext>
            </a:extLst>
          </p:cNvPr>
          <p:cNvSpPr/>
          <p:nvPr/>
        </p:nvSpPr>
        <p:spPr>
          <a:xfrm>
            <a:off x="8361406" y="1761123"/>
            <a:ext cx="3000375" cy="19906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72F6418-BBDD-5126-ACA4-43408035FC4F}"/>
              </a:ext>
            </a:extLst>
          </p:cNvPr>
          <p:cNvSpPr/>
          <p:nvPr/>
        </p:nvSpPr>
        <p:spPr>
          <a:xfrm>
            <a:off x="4536416" y="4220779"/>
            <a:ext cx="3000375" cy="19906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F50BFA7-78C9-E38D-865A-0112829F7D36}"/>
              </a:ext>
            </a:extLst>
          </p:cNvPr>
          <p:cNvSpPr/>
          <p:nvPr/>
        </p:nvSpPr>
        <p:spPr>
          <a:xfrm>
            <a:off x="711425" y="4220779"/>
            <a:ext cx="3000375" cy="19906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3514751-9C8C-932B-C28D-62B68EAE44FC}"/>
              </a:ext>
            </a:extLst>
          </p:cNvPr>
          <p:cNvSpPr/>
          <p:nvPr/>
        </p:nvSpPr>
        <p:spPr>
          <a:xfrm>
            <a:off x="8361407" y="4220779"/>
            <a:ext cx="3000375" cy="19906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FB336-5472-3D6A-E8C6-0453F19C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687" y="223564"/>
            <a:ext cx="9248172" cy="1325563"/>
          </a:xfrm>
        </p:spPr>
        <p:txBody>
          <a:bodyPr>
            <a:noAutofit/>
          </a:bodyPr>
          <a:lstStyle/>
          <a:p>
            <a:r>
              <a:rPr lang="en-GB" sz="4800" b="1" dirty="0">
                <a:latin typeface="Bahnschrift Condensed" panose="020B0502040204020203" pitchFamily="34" charset="0"/>
              </a:rPr>
              <a:t>What to do instead of Anti-social behaviour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FFDDC3-A82A-7FA8-E0B1-6EBEDD50B979}"/>
              </a:ext>
            </a:extLst>
          </p:cNvPr>
          <p:cNvSpPr txBox="1"/>
          <p:nvPr/>
        </p:nvSpPr>
        <p:spPr>
          <a:xfrm>
            <a:off x="8524240" y="4338937"/>
            <a:ext cx="2670838" cy="17469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Quicksand" panose="00000500000000000000" pitchFamily="2" charset="0"/>
              </a:rPr>
              <a:t>If you had a choice of anywhere to meet up, what would it be?</a:t>
            </a:r>
          </a:p>
          <a:p>
            <a:pPr algn="ctr"/>
            <a:endParaRPr lang="en-GB" b="1" dirty="0">
              <a:latin typeface="Quicksand" panose="00000500000000000000" pitchFamily="2" charset="0"/>
            </a:endParaRPr>
          </a:p>
          <a:p>
            <a:pPr algn="ctr"/>
            <a:r>
              <a:rPr lang="en-GB" b="1" dirty="0">
                <a:latin typeface="Quicksand" panose="00000500000000000000" pitchFamily="2" charset="0"/>
              </a:rPr>
              <a:t>What do you wish to be locally?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650E81-5DC4-FF70-E72E-4FE56C12A366}"/>
              </a:ext>
            </a:extLst>
          </p:cNvPr>
          <p:cNvSpPr txBox="1"/>
          <p:nvPr/>
        </p:nvSpPr>
        <p:spPr>
          <a:xfrm>
            <a:off x="4694944" y="2049506"/>
            <a:ext cx="26202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GB" b="1" dirty="0">
                <a:latin typeface="Quicksand" panose="00000500000000000000" pitchFamily="2" charset="0"/>
              </a:rPr>
              <a:t>Music, drama, dance or art clubs where you can freely express yourself.</a:t>
            </a:r>
            <a:endParaRPr lang="en-US" b="1" dirty="0">
              <a:latin typeface="Quicksand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3097E3-EC00-5844-60F2-B647C3C7B0BE}"/>
              </a:ext>
            </a:extLst>
          </p:cNvPr>
          <p:cNvSpPr txBox="1"/>
          <p:nvPr/>
        </p:nvSpPr>
        <p:spPr>
          <a:xfrm>
            <a:off x="8447106" y="1940836"/>
            <a:ext cx="27479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GB" b="1" dirty="0">
                <a:latin typeface="Quicksand" panose="00000500000000000000" pitchFamily="2" charset="0"/>
              </a:rPr>
              <a:t>Talk to friends or trusted adults if you’re feeling frustrated or excluded. It’s okay to talk about your feelings.</a:t>
            </a:r>
            <a:endParaRPr lang="en-US" b="1" dirty="0">
              <a:latin typeface="Quicksand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F5996C-D16D-82E7-3380-4A2EF458861F}"/>
              </a:ext>
            </a:extLst>
          </p:cNvPr>
          <p:cNvSpPr txBox="1"/>
          <p:nvPr/>
        </p:nvSpPr>
        <p:spPr>
          <a:xfrm>
            <a:off x="4694944" y="4522098"/>
            <a:ext cx="270153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GB" b="1" dirty="0">
                <a:latin typeface="Quicksand" panose="00000500000000000000" pitchFamily="2" charset="0"/>
              </a:rPr>
              <a:t>Community clean up, planting a garden or creating murals in approved spaces.</a:t>
            </a:r>
            <a:endParaRPr lang="en-US" b="1" dirty="0">
              <a:latin typeface="Quicksand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20C076-F53C-AC09-C677-B6B346CCE8EB}"/>
              </a:ext>
            </a:extLst>
          </p:cNvPr>
          <p:cNvSpPr txBox="1"/>
          <p:nvPr/>
        </p:nvSpPr>
        <p:spPr>
          <a:xfrm>
            <a:off x="924560" y="4615935"/>
            <a:ext cx="248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GB" b="1" dirty="0">
                <a:latin typeface="Quicksand" panose="00000500000000000000" pitchFamily="2" charset="0"/>
              </a:rPr>
              <a:t>Volunteer for groups to connect with others.</a:t>
            </a:r>
            <a:endParaRPr lang="en-US" b="1" dirty="0">
              <a:latin typeface="Quicksand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24A8DB-F21C-7FD8-2E51-C38723D2EF85}"/>
              </a:ext>
            </a:extLst>
          </p:cNvPr>
          <p:cNvSpPr txBox="1"/>
          <p:nvPr/>
        </p:nvSpPr>
        <p:spPr>
          <a:xfrm>
            <a:off x="924560" y="1869440"/>
            <a:ext cx="259080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Quicksand" panose="00000500000000000000" pitchFamily="2" charset="0"/>
              </a:rPr>
              <a:t>Sports or any other physical activities. Even just a kickabout with your friends in the park, is a better way to spend your time.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462AE28-9BCD-1812-550A-947BCA777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97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615BF-EED5-D9A9-7951-2F94F6426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icking up garbage&#10;&#10;AI-generated content may be incorrect.">
            <a:extLst>
              <a:ext uri="{FF2B5EF4-FFF2-40B4-BE49-F238E27FC236}">
                <a16:creationId xmlns:a16="http://schemas.microsoft.com/office/drawing/2014/main" id="{22DCAD23-11ED-2234-CF8C-686E0752A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4000"/>
          </a:blip>
          <a:srcRect t="7813" r="52930" b="7813"/>
          <a:stretch/>
        </p:blipFill>
        <p:spPr>
          <a:xfrm>
            <a:off x="6473090" y="-23076"/>
            <a:ext cx="5738788" cy="6881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6FDD84-6FD4-BCE3-0686-4EE1F86D2B24}"/>
              </a:ext>
            </a:extLst>
          </p:cNvPr>
          <p:cNvSpPr txBox="1"/>
          <p:nvPr/>
        </p:nvSpPr>
        <p:spPr>
          <a:xfrm>
            <a:off x="671758" y="3440370"/>
            <a:ext cx="52122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b="1" dirty="0">
                <a:latin typeface="Quicksand" panose="00000500000000000000" pitchFamily="2" charset="0"/>
              </a:rPr>
              <a:t>You don’t need anti-social behaviour hanging over you or leading you to worse consequences.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BA936-F163-E4CA-16DC-073AE0907747}"/>
              </a:ext>
            </a:extLst>
          </p:cNvPr>
          <p:cNvSpPr txBox="1"/>
          <p:nvPr/>
        </p:nvSpPr>
        <p:spPr>
          <a:xfrm>
            <a:off x="671758" y="675124"/>
            <a:ext cx="56400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50"/>
              </a:spcAft>
              <a:buNone/>
            </a:pPr>
            <a:r>
              <a:rPr lang="en-GB" sz="8000" b="1" dirty="0">
                <a:solidFill>
                  <a:srgbClr val="80BF15"/>
                </a:solidFill>
                <a:latin typeface="Bahnschrift Condensed" panose="020B0502040204020203" pitchFamily="34" charset="0"/>
              </a:rPr>
              <a:t>You are better than this!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31FEE1-E435-DF2C-E9EA-D1E8AFFBFC14}"/>
              </a:ext>
            </a:extLst>
          </p:cNvPr>
          <p:cNvSpPr txBox="1"/>
          <p:nvPr/>
        </p:nvSpPr>
        <p:spPr>
          <a:xfrm>
            <a:off x="8358541" y="5244005"/>
            <a:ext cx="36014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4200" b="1" dirty="0">
                <a:latin typeface="Bahnschrift Condensed" panose="020B0502040204020203" pitchFamily="34" charset="0"/>
              </a:rPr>
              <a:t>Here comes the experiment!</a:t>
            </a:r>
            <a:endParaRPr lang="en-GB" sz="4200" dirty="0">
              <a:latin typeface="Bahnschrift Condensed" panose="020B0502040204020203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EBC4E9E-14B5-DBDA-60E9-09D65089C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02207" y="3440370"/>
            <a:ext cx="3940133" cy="4452373"/>
          </a:xfrm>
          <a:prstGeom prst="rect">
            <a:avLst/>
          </a:prstGeom>
        </p:spPr>
      </p:pic>
      <p:pic>
        <p:nvPicPr>
          <p:cNvPr id="4" name="Graphic 3" descr="Thumbs up sign outline">
            <a:extLst>
              <a:ext uri="{FF2B5EF4-FFF2-40B4-BE49-F238E27FC236}">
                <a16:creationId xmlns:a16="http://schemas.microsoft.com/office/drawing/2014/main" id="{876B6B1A-5053-3478-0349-485B8FB31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1025" y="5320278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42B0E3-D77C-B465-BD54-A3174EB39178}"/>
              </a:ext>
            </a:extLst>
          </p:cNvPr>
          <p:cNvSpPr txBox="1"/>
          <p:nvPr/>
        </p:nvSpPr>
        <p:spPr>
          <a:xfrm>
            <a:off x="1876439" y="5543642"/>
            <a:ext cx="28744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latin typeface="Quicksand" panose="00000500000000000000" pitchFamily="2" charset="0"/>
              </a:rPr>
              <a:t>Together we can be pro-social in behaviour 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FF2A8E47-4028-B017-A430-3334BB3C5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229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7C706-45EB-0B00-7AA6-DCD955715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>
                <a:latin typeface="Bahnschrift Condensed" panose="020B0502040204020203" pitchFamily="34" charset="0"/>
              </a:rPr>
              <a:t>Pro-social behaviour experiment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A777E-AC1F-6C42-360D-51A48215C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010291"/>
            <a:ext cx="10845800" cy="4606124"/>
          </a:xfrm>
        </p:spPr>
        <p:txBody>
          <a:bodyPr>
            <a:normAutofit fontScale="92500" lnSpcReduction="10000"/>
          </a:bodyPr>
          <a:lstStyle/>
          <a:p>
            <a:endParaRPr lang="en-GB" sz="2200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r>
              <a:rPr lang="en-GB" sz="2200" b="1" dirty="0">
                <a:solidFill>
                  <a:srgbClr val="7AB814"/>
                </a:solidFill>
                <a:latin typeface="Quicksand" panose="00000500000000000000" pitchFamily="2" charset="0"/>
              </a:rPr>
              <a:t>Let’s set a one-week challenge for everyone!</a:t>
            </a:r>
          </a:p>
          <a:p>
            <a:pPr marL="0" indent="0">
              <a:buNone/>
            </a:pPr>
            <a:endParaRPr lang="en-GB" sz="2200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r>
              <a:rPr lang="en-GB" sz="2200" dirty="0">
                <a:latin typeface="Quicksand" panose="00000500000000000000" pitchFamily="2" charset="0"/>
              </a:rPr>
              <a:t>Let us know what you’ve managed to do!</a:t>
            </a:r>
          </a:p>
          <a:p>
            <a:pPr marL="0" indent="0">
              <a:buNone/>
            </a:pPr>
            <a:endParaRPr lang="en-GB" sz="2200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r>
              <a:rPr lang="en-GB" sz="2200" b="1" dirty="0">
                <a:solidFill>
                  <a:srgbClr val="80BF15"/>
                </a:solidFill>
                <a:latin typeface="Quicksand" panose="00000500000000000000" pitchFamily="2" charset="0"/>
              </a:rPr>
              <a:t>Ideas: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>
                <a:latin typeface="Quicksand" panose="00000500000000000000" pitchFamily="2" charset="0"/>
              </a:rPr>
              <a:t>Make an effort to say hello to an elderly neighbour.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>
                <a:latin typeface="Quicksand" panose="00000500000000000000" pitchFamily="2" charset="0"/>
              </a:rPr>
              <a:t>Pick up litter when you see it.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>
                <a:latin typeface="Quicksand" panose="00000500000000000000" pitchFamily="2" charset="0"/>
              </a:rPr>
              <a:t>Try hanging out somewhere different than usual.</a:t>
            </a:r>
          </a:p>
          <a:p>
            <a:pPr marL="0" indent="0">
              <a:buNone/>
            </a:pPr>
            <a:endParaRPr lang="en-GB" sz="2200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r>
              <a:rPr lang="en-GB" sz="2200" dirty="0">
                <a:latin typeface="Quicksand" panose="00000500000000000000" pitchFamily="2" charset="0"/>
              </a:rPr>
              <a:t>Look out for how people react. </a:t>
            </a:r>
          </a:p>
          <a:p>
            <a:pPr marL="0" indent="0">
              <a:buNone/>
            </a:pPr>
            <a:r>
              <a:rPr lang="en-GB" sz="2200" dirty="0">
                <a:latin typeface="Quicksand" panose="00000500000000000000" pitchFamily="2" charset="0"/>
              </a:rPr>
              <a:t>Is it </a:t>
            </a:r>
            <a:r>
              <a:rPr lang="en-GB" sz="2200" b="1" dirty="0">
                <a:solidFill>
                  <a:srgbClr val="80BF15"/>
                </a:solidFill>
                <a:latin typeface="Quicksand" panose="00000500000000000000" pitchFamily="2" charset="0"/>
              </a:rPr>
              <a:t>positive</a:t>
            </a:r>
            <a:r>
              <a:rPr lang="en-GB" sz="2200" dirty="0">
                <a:latin typeface="Quicksand" panose="00000500000000000000" pitchFamily="2" charset="0"/>
              </a:rPr>
              <a:t> or </a:t>
            </a:r>
            <a:r>
              <a:rPr lang="en-GB" sz="2200" b="1" dirty="0">
                <a:solidFill>
                  <a:srgbClr val="FF0000"/>
                </a:solidFill>
                <a:latin typeface="Quicksand" panose="00000500000000000000" pitchFamily="2" charset="0"/>
              </a:rPr>
              <a:t>negative?</a:t>
            </a:r>
          </a:p>
          <a:p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E57D203-F8DA-6E6D-3D03-14109EB43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3453" y="1755504"/>
            <a:ext cx="5941452" cy="4606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A0AC69-F49D-66DE-6968-10520377A027}"/>
              </a:ext>
            </a:extLst>
          </p:cNvPr>
          <p:cNvSpPr txBox="1"/>
          <p:nvPr/>
        </p:nvSpPr>
        <p:spPr>
          <a:xfrm>
            <a:off x="9728389" y="2844050"/>
            <a:ext cx="156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Checklist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55D300-14C9-BAB5-8344-A6BF34972E4B}"/>
              </a:ext>
            </a:extLst>
          </p:cNvPr>
          <p:cNvSpPr/>
          <p:nvPr/>
        </p:nvSpPr>
        <p:spPr>
          <a:xfrm>
            <a:off x="-404122" y="0"/>
            <a:ext cx="13000244" cy="1805601"/>
          </a:xfrm>
          <a:prstGeom prst="rect">
            <a:avLst/>
          </a:prstGeom>
          <a:solidFill>
            <a:srgbClr val="7AB814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C3280-D201-B701-E3DB-FE5D1D2C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46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DEB6B8-FE23-C3B8-122E-BD8C4D87AACC}"/>
              </a:ext>
            </a:extLst>
          </p:cNvPr>
          <p:cNvSpPr/>
          <p:nvPr/>
        </p:nvSpPr>
        <p:spPr>
          <a:xfrm>
            <a:off x="6372114" y="-24856"/>
            <a:ext cx="5819886" cy="6882856"/>
          </a:xfrm>
          <a:prstGeom prst="rect">
            <a:avLst/>
          </a:prstGeom>
          <a:solidFill>
            <a:srgbClr val="80B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06CC822-575A-E3A4-1A0F-AC161A9AA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7867" y="822837"/>
            <a:ext cx="6092183" cy="5212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053D7B-9EB9-22B3-68E5-FDFBF50CE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974" y="1011219"/>
            <a:ext cx="5819887" cy="38743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2FB528-6365-684D-25F7-B2E1355D2832}"/>
              </a:ext>
            </a:extLst>
          </p:cNvPr>
          <p:cNvSpPr txBox="1"/>
          <p:nvPr/>
        </p:nvSpPr>
        <p:spPr>
          <a:xfrm>
            <a:off x="871015" y="991558"/>
            <a:ext cx="357144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b="1">
                <a:latin typeface="Bahnschrift Condensed" panose="020B0502040204020203" pitchFamily="34" charset="0"/>
              </a:rPr>
              <a:t>Finding </a:t>
            </a:r>
            <a:br>
              <a:rPr lang="en-GB" sz="6000" b="1">
                <a:latin typeface="Bahnschrift Condensed" panose="020B0502040204020203" pitchFamily="34" charset="0"/>
              </a:rPr>
            </a:br>
            <a:r>
              <a:rPr lang="en-GB" sz="6000" b="1">
                <a:latin typeface="Bahnschrift Condensed" panose="020B0502040204020203" pitchFamily="34" charset="0"/>
              </a:rPr>
              <a:t>your thing, your people</a:t>
            </a:r>
            <a:endParaRPr lang="en-GB" sz="6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3988FE-38A0-78BC-EEA6-BD385A700DE2}"/>
              </a:ext>
            </a:extLst>
          </p:cNvPr>
          <p:cNvSpPr txBox="1"/>
          <p:nvPr/>
        </p:nvSpPr>
        <p:spPr>
          <a:xfrm>
            <a:off x="391686" y="4042262"/>
            <a:ext cx="61249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0">
              <a:buNone/>
            </a:pPr>
            <a:r>
              <a:rPr lang="en-GB" sz="2400" b="1" kern="100" dirty="0">
                <a:solidFill>
                  <a:srgbClr val="80BF15"/>
                </a:solidFill>
                <a:latin typeface="Quicksand" pitchFamily="2" charset="77"/>
                <a:cs typeface="Poppins" pitchFamily="2" charset="77"/>
              </a:rPr>
              <a:t>Looking for </a:t>
            </a:r>
            <a:br>
              <a:rPr lang="en-GB" sz="2400" b="1" kern="100" dirty="0">
                <a:solidFill>
                  <a:srgbClr val="80BF15"/>
                </a:solidFill>
                <a:latin typeface="Quicksand" pitchFamily="2" charset="77"/>
                <a:cs typeface="Poppins" pitchFamily="2" charset="77"/>
              </a:rPr>
            </a:br>
            <a:r>
              <a:rPr lang="en-GB" sz="2400" b="1" kern="100" dirty="0">
                <a:solidFill>
                  <a:srgbClr val="80BF15"/>
                </a:solidFill>
                <a:latin typeface="Quicksand" pitchFamily="2" charset="77"/>
                <a:cs typeface="Poppins" pitchFamily="2" charset="77"/>
              </a:rPr>
              <a:t>something positive </a:t>
            </a:r>
            <a:br>
              <a:rPr lang="en-GB" sz="2400" b="1" kern="100" dirty="0">
                <a:solidFill>
                  <a:srgbClr val="80BF15"/>
                </a:solidFill>
                <a:latin typeface="Quicksand" pitchFamily="2" charset="77"/>
                <a:cs typeface="Poppins" pitchFamily="2" charset="77"/>
              </a:rPr>
            </a:br>
            <a:r>
              <a:rPr lang="en-GB" sz="2400" b="1" kern="100" dirty="0">
                <a:solidFill>
                  <a:srgbClr val="80BF15"/>
                </a:solidFill>
                <a:latin typeface="Quicksand" pitchFamily="2" charset="77"/>
                <a:cs typeface="Poppins" pitchFamily="2" charset="77"/>
              </a:rPr>
              <a:t>to get involved in?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108A7-1432-26DC-EA05-C94C49289A64}"/>
              </a:ext>
            </a:extLst>
          </p:cNvPr>
          <p:cNvSpPr txBox="1"/>
          <p:nvPr/>
        </p:nvSpPr>
        <p:spPr>
          <a:xfrm>
            <a:off x="391686" y="5622848"/>
            <a:ext cx="57043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0">
              <a:buNone/>
            </a:pPr>
            <a:r>
              <a:rPr lang="en-GB" sz="1800" kern="100">
                <a:latin typeface="Quicksand" pitchFamily="2" charset="77"/>
                <a:cs typeface="Poppins" pitchFamily="2" charset="77"/>
              </a:rPr>
              <a:t>Find ideas at</a:t>
            </a:r>
          </a:p>
          <a:p>
            <a:pPr marL="457200" indent="0">
              <a:buNone/>
            </a:pPr>
            <a:r>
              <a:rPr lang="en-GB" sz="2400" kern="100">
                <a:latin typeface="Quicksand" pitchFamily="2" charset="77"/>
                <a:cs typeface="Poppins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www.youth-connect.co.uk</a:t>
            </a:r>
            <a:r>
              <a:rPr lang="en-GB" sz="2400" kern="100">
                <a:latin typeface="Quicksand" pitchFamily="2" charset="77"/>
                <a:cs typeface="Poppins" pitchFamily="2" charset="77"/>
              </a:rPr>
              <a:t> </a:t>
            </a:r>
            <a:endParaRPr lang="en-GB" sz="2400">
              <a:latin typeface="Quicksand" pitchFamily="2" charset="77"/>
              <a:cs typeface="Poppins" pitchFamily="2" charset="77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6A99B6A-61C5-5427-8391-AA0F2EA1F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173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rch with white background&#10;&#10;Description automatically generated">
            <a:extLst>
              <a:ext uri="{FF2B5EF4-FFF2-40B4-BE49-F238E27FC236}">
                <a16:creationId xmlns:a16="http://schemas.microsoft.com/office/drawing/2014/main" id="{B8FC8B13-C7A5-7229-56BC-1356BC3A3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8" y="924232"/>
            <a:ext cx="11862819" cy="593376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B5B2B-B532-79C5-5825-2B2B5798E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/>
          </a:p>
          <a:p>
            <a:pPr marL="0" indent="0" algn="ctr">
              <a:buNone/>
            </a:pPr>
            <a:endParaRPr lang="en-GB"/>
          </a:p>
          <a:p>
            <a:pPr marL="0" indent="0" algn="ctr">
              <a:buNone/>
            </a:pP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48ED1-DD8D-FD48-B147-2BE46D61DBB2}"/>
              </a:ext>
            </a:extLst>
          </p:cNvPr>
          <p:cNvSpPr txBox="1"/>
          <p:nvPr/>
        </p:nvSpPr>
        <p:spPr>
          <a:xfrm>
            <a:off x="2400809" y="3314641"/>
            <a:ext cx="72270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6000">
                <a:latin typeface="Quicksand" panose="00000500000000000000" pitchFamily="2" charset="0"/>
              </a:rPr>
              <a:t>Can you name</a:t>
            </a:r>
            <a:r>
              <a:rPr lang="en-GB" sz="6000">
                <a:solidFill>
                  <a:srgbClr val="80BF15"/>
                </a:solidFill>
                <a:latin typeface="Quicksand" panose="00000500000000000000" pitchFamily="2" charset="0"/>
              </a:rPr>
              <a:t> </a:t>
            </a:r>
            <a:r>
              <a:rPr lang="en-GB" sz="6000" b="1">
                <a:solidFill>
                  <a:srgbClr val="80BF15"/>
                </a:solidFill>
                <a:latin typeface="Quicksand" panose="00000500000000000000" pitchFamily="2" charset="0"/>
              </a:rPr>
              <a:t>3</a:t>
            </a:r>
            <a:r>
              <a:rPr lang="en-GB" sz="6000">
                <a:solidFill>
                  <a:srgbClr val="80BF15"/>
                </a:solidFill>
                <a:latin typeface="Quicksand" panose="00000500000000000000" pitchFamily="2" charset="0"/>
              </a:rPr>
              <a:t> </a:t>
            </a:r>
            <a:r>
              <a:rPr lang="en-GB" sz="6000">
                <a:latin typeface="Quicksand" panose="00000500000000000000" pitchFamily="2" charset="0"/>
              </a:rPr>
              <a:t>things you’ve learnt today?</a:t>
            </a:r>
          </a:p>
        </p:txBody>
      </p:sp>
    </p:spTree>
    <p:extLst>
      <p:ext uri="{BB962C8B-B14F-4D97-AF65-F5344CB8AC3E}">
        <p14:creationId xmlns:p14="http://schemas.microsoft.com/office/powerpoint/2010/main" val="139747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D05DE-71D7-5915-C3CA-22783D11E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52" y="317829"/>
            <a:ext cx="10515600" cy="1325563"/>
          </a:xfrm>
        </p:spPr>
        <p:txBody>
          <a:bodyPr/>
          <a:lstStyle/>
          <a:p>
            <a:r>
              <a:rPr lang="en-GB">
                <a:latin typeface="Bahnschrift Condensed" panose="020B0502040204020203" pitchFamily="34" charset="0"/>
              </a:rPr>
              <a:t>Getting help and support</a:t>
            </a:r>
            <a:endParaRPr lang="en-GB" sz="3000">
              <a:solidFill>
                <a:schemeClr val="accent1">
                  <a:lumMod val="20000"/>
                  <a:lumOff val="8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50C5E-4A8D-13EC-0FEB-911231EF7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52" y="1825297"/>
            <a:ext cx="6666186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Aft>
                <a:spcPts val="375"/>
              </a:spcAft>
              <a:buNone/>
            </a:pPr>
            <a:r>
              <a:rPr lang="en-GB" sz="2000" dirty="0">
                <a:latin typeface="Quicksand" pitchFamily="2" charset="77"/>
                <a:cs typeface="Poppins" pitchFamily="2" charset="77"/>
              </a:rPr>
              <a:t>Trusted adult, e.g. parents, carers, teachers, youth workers</a:t>
            </a:r>
          </a:p>
          <a:p>
            <a:pPr marL="0" indent="0">
              <a:lnSpc>
                <a:spcPct val="100000"/>
              </a:lnSpc>
              <a:spcAft>
                <a:spcPts val="375"/>
              </a:spcAft>
              <a:buNone/>
            </a:pPr>
            <a:endParaRPr lang="en-GB" sz="2000" dirty="0">
              <a:latin typeface="Quicksand" pitchFamily="2" charset="77"/>
              <a:cs typeface="Poppins" pitchFamily="2" charset="77"/>
            </a:endParaRPr>
          </a:p>
          <a:p>
            <a:pPr marL="0" indent="0">
              <a:lnSpc>
                <a:spcPct val="100000"/>
              </a:lnSpc>
              <a:spcAft>
                <a:spcPts val="375"/>
              </a:spcAft>
              <a:buNone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Quicksand" panose="00000500000000000000" pitchFamily="2" charset="0"/>
              </a:rPr>
              <a:t>Report ASB to Humberside Police on telephone number 101</a:t>
            </a:r>
          </a:p>
          <a:p>
            <a:pPr marL="0" indent="0">
              <a:lnSpc>
                <a:spcPct val="100000"/>
              </a:lnSpc>
              <a:spcAft>
                <a:spcPts val="375"/>
              </a:spcAft>
              <a:buNone/>
            </a:pPr>
            <a:endParaRPr lang="en-GB" sz="2000" b="0" i="0" dirty="0">
              <a:effectLst/>
              <a:latin typeface="Quicksand" panose="00000500000000000000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2000" kern="100" dirty="0">
                <a:solidFill>
                  <a:srgbClr val="80BF15"/>
                </a:solidFill>
                <a:effectLst/>
                <a:latin typeface="Quicksand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http://youth-connect.co.uk/</a:t>
            </a:r>
            <a:r>
              <a:rPr lang="en-GB" sz="2000" kern="100" dirty="0">
                <a:solidFill>
                  <a:srgbClr val="80BF15"/>
                </a:solidFill>
                <a:latin typeface="Quicksand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>
                <a:latin typeface="Quicksand" panose="000005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- positive activities to get involved in near you</a:t>
            </a:r>
          </a:p>
          <a:p>
            <a:pPr marL="0" indent="0">
              <a:lnSpc>
                <a:spcPct val="110000"/>
              </a:lnSpc>
              <a:buNone/>
            </a:pPr>
            <a:endParaRPr lang="en-GB" sz="2000" kern="100" dirty="0">
              <a:effectLst/>
              <a:latin typeface="Quicksand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2000" dirty="0">
                <a:latin typeface="Quicksand" panose="00000500000000000000" pitchFamily="2" charset="0"/>
              </a:rPr>
              <a:t>Report crime or anything suspicious anonymously on </a:t>
            </a:r>
            <a:r>
              <a:rPr lang="en-GB" sz="2000" dirty="0">
                <a:solidFill>
                  <a:srgbClr val="80BF15"/>
                </a:solidFill>
                <a:latin typeface="Quicksand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https://crimestoppers-uk.org/fearless</a:t>
            </a:r>
            <a:endParaRPr lang="en-GB" sz="2000" dirty="0">
              <a:solidFill>
                <a:srgbClr val="80BF15"/>
              </a:solidFill>
              <a:latin typeface="Quicksand" panose="00000500000000000000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GB" sz="2000" dirty="0">
              <a:latin typeface="Quicksand" panose="00000500000000000000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2000" dirty="0">
                <a:latin typeface="Quicksand" panose="00000500000000000000" pitchFamily="2" charset="0"/>
              </a:rPr>
              <a:t>Childline – 08001111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GB" sz="1600" kern="100" dirty="0">
              <a:effectLst/>
              <a:latin typeface="Quicksand" panose="000005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375"/>
              </a:spcAft>
            </a:pPr>
            <a:endParaRPr lang="en-GB" sz="1600" b="0" i="0" dirty="0">
              <a:effectLst/>
              <a:latin typeface="Quicksand" panose="00000500000000000000" pitchFamily="2" charset="0"/>
            </a:endParaRPr>
          </a:p>
          <a:p>
            <a:pPr>
              <a:lnSpc>
                <a:spcPct val="100000"/>
              </a:lnSpc>
              <a:spcAft>
                <a:spcPts val="375"/>
              </a:spcAft>
            </a:pPr>
            <a:endParaRPr lang="en-GB" sz="1600" b="0" i="0" dirty="0">
              <a:effectLst/>
              <a:latin typeface="Quicksand" panose="00000500000000000000" pitchFamily="2" charset="0"/>
            </a:endParaRPr>
          </a:p>
          <a:p>
            <a:pPr marL="0" indent="0">
              <a:lnSpc>
                <a:spcPct val="100000"/>
              </a:lnSpc>
              <a:spcAft>
                <a:spcPts val="375"/>
              </a:spcAft>
              <a:buNone/>
            </a:pPr>
            <a:endParaRPr lang="en-GB" sz="1600" b="0" i="0" dirty="0">
              <a:effectLst/>
              <a:latin typeface="Quicksand" panose="00000500000000000000" pitchFamily="2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486DF56-1D2B-5422-AF04-D6F774B90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3525" y="1525315"/>
            <a:ext cx="5120577" cy="49513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01BA3-6DCD-6BE1-96D3-99BE14F3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913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A90BAA-068C-3EB1-9BC5-175BF0807C6D}"/>
              </a:ext>
            </a:extLst>
          </p:cNvPr>
          <p:cNvSpPr/>
          <p:nvPr/>
        </p:nvSpPr>
        <p:spPr>
          <a:xfrm>
            <a:off x="0" y="0"/>
            <a:ext cx="8436250" cy="6868841"/>
          </a:xfrm>
          <a:prstGeom prst="rect">
            <a:avLst/>
          </a:prstGeom>
          <a:solidFill>
            <a:srgbClr val="80BF15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7FA1"/>
              </a:solidFill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CE1168DE-A941-7AAE-DA81-069177575E3C}"/>
              </a:ext>
            </a:extLst>
          </p:cNvPr>
          <p:cNvSpPr/>
          <p:nvPr/>
        </p:nvSpPr>
        <p:spPr>
          <a:xfrm>
            <a:off x="8901199" y="480447"/>
            <a:ext cx="2876224" cy="712922"/>
          </a:xfrm>
          <a:prstGeom prst="roundRect">
            <a:avLst/>
          </a:prstGeom>
          <a:solidFill>
            <a:srgbClr val="80BF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98B853-0AA7-41CA-9745-0055A4CC2B36}"/>
              </a:ext>
            </a:extLst>
          </p:cNvPr>
          <p:cNvSpPr txBox="1"/>
          <p:nvPr/>
        </p:nvSpPr>
        <p:spPr>
          <a:xfrm>
            <a:off x="8901199" y="684859"/>
            <a:ext cx="2876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b="1">
                <a:solidFill>
                  <a:schemeClr val="bg1"/>
                </a:solidFill>
                <a:latin typeface="Quicksand" pitchFamily="2" charset="77"/>
                <a:cs typeface="Poppins" pitchFamily="2" charset="77"/>
              </a:rPr>
              <a:t>Trigger warning!</a:t>
            </a:r>
          </a:p>
          <a:p>
            <a:pPr marL="0" indent="0" algn="ctr">
              <a:buNone/>
            </a:pPr>
            <a:endParaRPr lang="en-US" sz="1800" b="1">
              <a:solidFill>
                <a:schemeClr val="bg1"/>
              </a:solidFill>
              <a:latin typeface="Quicksand" pitchFamily="2" charset="77"/>
              <a:cs typeface="Poppins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FDC436-8404-C5FE-B050-AC20F38481A8}"/>
              </a:ext>
            </a:extLst>
          </p:cNvPr>
          <p:cNvSpPr txBox="1">
            <a:spLocks/>
          </p:cNvSpPr>
          <p:nvPr/>
        </p:nvSpPr>
        <p:spPr>
          <a:xfrm>
            <a:off x="681038" y="19378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latin typeface="Bahnschrift Condensed" panose="020B0502040204020203" pitchFamily="34" charset="0"/>
              </a:rPr>
              <a:t>Session Expectations </a:t>
            </a:r>
            <a:br>
              <a:rPr lang="en-GB" sz="5400" dirty="0">
                <a:latin typeface="Uniform ExtCond 2" panose="02000000000000000000" pitchFamily="2" charset="77"/>
              </a:rPr>
            </a:br>
            <a:endParaRPr lang="en-GB" sz="5400" dirty="0">
              <a:latin typeface="Uniform ExtCond 2" panose="02000000000000000000" pitchFamily="2" charset="77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487E17-7BFF-CD37-3FF3-43A5976E12BE}"/>
              </a:ext>
            </a:extLst>
          </p:cNvPr>
          <p:cNvSpPr txBox="1">
            <a:spLocks/>
          </p:cNvSpPr>
          <p:nvPr/>
        </p:nvSpPr>
        <p:spPr>
          <a:xfrm>
            <a:off x="681038" y="3039043"/>
            <a:ext cx="7166726" cy="2087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Quicksand" pitchFamily="2" charset="77"/>
                <a:cs typeface="Poppins" pitchFamily="2" charset="77"/>
              </a:rPr>
              <a:t>No personal questions or comments.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Quicksand" pitchFamily="2" charset="77"/>
                <a:cs typeface="Poppins" pitchFamily="2" charset="77"/>
              </a:rPr>
              <a:t>Listen to each other.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Quicksand" pitchFamily="2" charset="77"/>
                <a:cs typeface="Poppins" pitchFamily="2" charset="77"/>
              </a:rPr>
              <a:t>Treat each other with respect, even if you disagree.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Quicksand" pitchFamily="2" charset="77"/>
                <a:cs typeface="Poppins" pitchFamily="2" charset="77"/>
              </a:rPr>
              <a:t>Engage with and try to enjoy the learning.</a:t>
            </a:r>
            <a:endParaRPr lang="en-GB" sz="2400" dirty="0">
              <a:latin typeface="Quicksand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90103E-0801-CA40-A68C-FCF526542CEC}"/>
              </a:ext>
            </a:extLst>
          </p:cNvPr>
          <p:cNvSpPr txBox="1"/>
          <p:nvPr/>
        </p:nvSpPr>
        <p:spPr>
          <a:xfrm>
            <a:off x="8789142" y="1392509"/>
            <a:ext cx="310033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400" b="1" dirty="0">
                <a:solidFill>
                  <a:schemeClr val="dk1"/>
                </a:solidFill>
                <a:latin typeface="Quicksand" pitchFamily="2" charset="77"/>
              </a:rPr>
              <a:t>Content discusses violent </a:t>
            </a:r>
            <a:r>
              <a:rPr lang="en" sz="1400" b="1" dirty="0" err="1">
                <a:solidFill>
                  <a:schemeClr val="dk1"/>
                </a:solidFill>
                <a:latin typeface="Quicksand" pitchFamily="2" charset="77"/>
              </a:rPr>
              <a:t>behaviour</a:t>
            </a:r>
            <a:r>
              <a:rPr lang="en" sz="1400" b="1" dirty="0">
                <a:solidFill>
                  <a:schemeClr val="dk1"/>
                </a:solidFill>
                <a:latin typeface="Quicksand" pitchFamily="2" charset="77"/>
              </a:rPr>
              <a:t> </a:t>
            </a:r>
          </a:p>
          <a:p>
            <a:pPr algn="ctr"/>
            <a:endParaRPr lang="en-GB" sz="1400" b="1" dirty="0">
              <a:latin typeface="Quicksand" pitchFamily="2" charset="77"/>
              <a:cs typeface="Poppins" pitchFamily="2" charset="77"/>
            </a:endParaRPr>
          </a:p>
          <a:p>
            <a:pPr marL="0" indent="0" algn="ctr">
              <a:buNone/>
            </a:pPr>
            <a:r>
              <a:rPr lang="en-US" sz="1400" dirty="0">
                <a:latin typeface="Quicksand" pitchFamily="2" charset="77"/>
                <a:cs typeface="Poppins" pitchFamily="2" charset="77"/>
              </a:rPr>
              <a:t>If any content causes distress, a safe place to go is…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430BD83-BA35-1512-3199-75E554E77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7711" y="2822822"/>
            <a:ext cx="4739520" cy="36743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6273C6-3613-52F5-8924-489A3B881CE3}"/>
              </a:ext>
            </a:extLst>
          </p:cNvPr>
          <p:cNvSpPr txBox="1"/>
          <p:nvPr/>
        </p:nvSpPr>
        <p:spPr>
          <a:xfrm>
            <a:off x="9905734" y="3651405"/>
            <a:ext cx="1155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RULES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0E4EF2-ABC0-6120-38A1-380174F2E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241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2484C-7A2A-DDB3-2B94-9727EA0F2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Bahnschrift Condensed" panose="020B0502040204020203" pitchFamily="34" charset="0"/>
              </a:rPr>
              <a:t>Quiz time - </a:t>
            </a:r>
            <a:r>
              <a:rPr lang="en-GB" dirty="0">
                <a:solidFill>
                  <a:srgbClr val="80BF15"/>
                </a:solidFill>
                <a:latin typeface="Bahnschrift Condensed" panose="020B0502040204020203" pitchFamily="34" charset="0"/>
              </a:rPr>
              <a:t>Hands up, call it out!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F3F29-00D0-7EC9-7DCF-9AFB89340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096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D064C28-FF33-CBD2-1BDE-8CE6692B3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39" y="1827688"/>
            <a:ext cx="711569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Q) Which of these do you think is </a:t>
            </a:r>
            <a:r>
              <a:rPr lang="en-US" altLang="en-US" sz="2100" b="1" dirty="0">
                <a:latin typeface="Quicksand" panose="00000500000000000000" pitchFamily="2" charset="0"/>
              </a:rPr>
              <a:t>a</a:t>
            </a:r>
            <a:r>
              <a:rPr kumimoji="0" lang="en-US" altLang="en-US" sz="2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nti-social behaviour?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Quicksand" panose="00000500000000000000" pitchFamily="2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LcPeriod"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Vandalism</a:t>
            </a:r>
            <a:endParaRPr lang="en-US" altLang="en-US" sz="2100" dirty="0">
              <a:latin typeface="Quicksand" panose="00000500000000000000" pitchFamily="2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LcPeriod"/>
              <a:tabLst/>
            </a:pPr>
            <a:r>
              <a:rPr lang="en-US" altLang="en-US" sz="2100" dirty="0">
                <a:latin typeface="Quicksand" panose="00000500000000000000" pitchFamily="2" charset="0"/>
              </a:rPr>
              <a:t>L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oud disturbances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LcPeriod"/>
              <a:tabLst/>
            </a:pPr>
            <a:r>
              <a:rPr lang="en-US" altLang="en-US" sz="2100" dirty="0">
                <a:latin typeface="Quicksand" panose="00000500000000000000" pitchFamily="2" charset="0"/>
              </a:rPr>
              <a:t>Hanging out in groups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LcPeriod"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Quicksand" panose="00000500000000000000" pitchFamily="2" charset="0"/>
              </a:rPr>
              <a:t>Littering</a:t>
            </a:r>
            <a:endParaRPr lang="en-US" altLang="en-US" sz="2100" dirty="0">
              <a:latin typeface="Quicksand" panose="00000500000000000000" pitchFamily="2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LcPeriod"/>
              <a:tabLst/>
            </a:pPr>
            <a:r>
              <a:rPr lang="en-US" altLang="en-US" sz="2100" dirty="0">
                <a:latin typeface="Quicksand" panose="00000500000000000000" pitchFamily="2" charset="0"/>
              </a:rPr>
              <a:t>Getting the bus late at night</a:t>
            </a:r>
            <a:endParaRPr kumimoji="0" lang="en-US" altLang="en-US" sz="2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Quicksand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2100" dirty="0">
              <a:latin typeface="Quicksand" panose="00000500000000000000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9681A28-EE9F-249D-0719-1E6AC31BC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9084" y="383292"/>
            <a:ext cx="3067551" cy="64747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9DC444-1583-BF08-FF56-4E2DEF21B815}"/>
              </a:ext>
            </a:extLst>
          </p:cNvPr>
          <p:cNvSpPr txBox="1"/>
          <p:nvPr/>
        </p:nvSpPr>
        <p:spPr>
          <a:xfrm>
            <a:off x="9379456" y="2828835"/>
            <a:ext cx="1902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Bahnschrift Condensed" panose="020B0502040204020203" pitchFamily="34" charset="0"/>
              </a:rPr>
              <a:t>HANDS</a:t>
            </a:r>
          </a:p>
          <a:p>
            <a:pPr algn="ctr"/>
            <a:r>
              <a:rPr lang="en-GB" sz="3600" b="1">
                <a:solidFill>
                  <a:schemeClr val="bg1"/>
                </a:solidFill>
                <a:latin typeface="Bahnschrift Condensed" panose="020B0502040204020203" pitchFamily="34" charset="0"/>
              </a:rPr>
              <a:t> UP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EAEDFA1-E505-007A-7429-D8CCAC657F21}"/>
              </a:ext>
            </a:extLst>
          </p:cNvPr>
          <p:cNvSpPr/>
          <p:nvPr/>
        </p:nvSpPr>
        <p:spPr>
          <a:xfrm>
            <a:off x="8497390" y="4642345"/>
            <a:ext cx="1858861" cy="1799729"/>
          </a:xfrm>
          <a:prstGeom prst="ellipse">
            <a:avLst/>
          </a:prstGeom>
          <a:solidFill>
            <a:srgbClr val="B5E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>
              <a:buNone/>
            </a:pPr>
            <a:endParaRPr lang="en-GB">
              <a:solidFill>
                <a:srgbClr val="0D4CAB"/>
              </a:solidFill>
              <a:latin typeface="Quicksand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4D8503-85A4-D3E8-059A-4FFBAD3CC9F1}"/>
              </a:ext>
            </a:extLst>
          </p:cNvPr>
          <p:cNvSpPr txBox="1"/>
          <p:nvPr/>
        </p:nvSpPr>
        <p:spPr>
          <a:xfrm>
            <a:off x="8587560" y="5212999"/>
            <a:ext cx="1743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bg1"/>
                </a:solidFill>
                <a:latin typeface="Quicksand" panose="00000500000000000000" pitchFamily="2" charset="0"/>
              </a:rPr>
              <a:t>Click for answers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CF2AC0-7F85-563D-11D2-579E6FF5301F}"/>
              </a:ext>
            </a:extLst>
          </p:cNvPr>
          <p:cNvSpPr txBox="1"/>
          <p:nvPr/>
        </p:nvSpPr>
        <p:spPr>
          <a:xfrm>
            <a:off x="675364" y="4642344"/>
            <a:ext cx="73916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80BF15"/>
                </a:solidFill>
                <a:effectLst/>
                <a:latin typeface="Quicksand" panose="00000500000000000000"/>
              </a:rPr>
              <a:t>Answer: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Quicksand" panose="00000500000000000000"/>
              </a:rPr>
              <a:t>A, B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Quicksand" panose="00000500000000000000"/>
              </a:rPr>
              <a:t>and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Quicksand" panose="00000500000000000000"/>
              </a:rPr>
              <a:t>D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Quicksand" panose="00000500000000000000"/>
              </a:rPr>
              <a:t> are</a:t>
            </a:r>
          </a:p>
          <a:p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Quicksand" panose="00000500000000000000"/>
            </a:endParaRPr>
          </a:p>
          <a:p>
            <a:r>
              <a:rPr lang="en-US" altLang="en-US" sz="2000" b="1" dirty="0">
                <a:latin typeface="Quicksand" panose="00000500000000000000"/>
              </a:rPr>
              <a:t>C</a:t>
            </a:r>
            <a:r>
              <a:rPr lang="en-US" altLang="en-US" sz="2000" dirty="0">
                <a:latin typeface="Quicksand" panose="00000500000000000000"/>
              </a:rPr>
              <a:t> 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Quicksand" panose="00000500000000000000"/>
              </a:rPr>
              <a:t>Hanging out in groups) and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Quicksand" panose="00000500000000000000"/>
              </a:rPr>
              <a:t> E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Quicksand" panose="00000500000000000000"/>
              </a:rPr>
              <a:t>(getting a late bus) aren’t ASB themselves, though if you are doing something like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7AB814"/>
                </a:solidFill>
                <a:effectLst/>
                <a:latin typeface="Quicksand" panose="00000500000000000000"/>
              </a:rPr>
              <a:t>swearing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Quicksand" panose="00000500000000000000"/>
              </a:rPr>
              <a:t>,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7AB814"/>
                </a:solidFill>
                <a:effectLst/>
                <a:latin typeface="Quicksand" panose="00000500000000000000"/>
              </a:rPr>
              <a:t>littering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Quicksand" panose="00000500000000000000"/>
              </a:rPr>
              <a:t>, being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7AB814"/>
                </a:solidFill>
                <a:effectLst/>
                <a:latin typeface="Quicksand" panose="00000500000000000000"/>
              </a:rPr>
              <a:t>intimidating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Quicksand" panose="00000500000000000000"/>
              </a:rPr>
              <a:t> to others, then it is!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B24A8C0-A4CA-0EF9-1BA1-2B9748AC0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294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9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A255983-1FAF-A008-0A91-0BF3E424E729}"/>
              </a:ext>
            </a:extLst>
          </p:cNvPr>
          <p:cNvSpPr/>
          <p:nvPr/>
        </p:nvSpPr>
        <p:spPr>
          <a:xfrm>
            <a:off x="5655821" y="-1"/>
            <a:ext cx="5434739" cy="6858000"/>
          </a:xfrm>
          <a:prstGeom prst="rect">
            <a:avLst/>
          </a:prstGeom>
          <a:solidFill>
            <a:srgbClr val="80BF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173F6-92D4-CD72-4DA1-66D820E7E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021" y="2298703"/>
            <a:ext cx="3432731" cy="1325563"/>
          </a:xfrm>
        </p:spPr>
        <p:txBody>
          <a:bodyPr>
            <a:noAutofit/>
          </a:bodyPr>
          <a:lstStyle/>
          <a:p>
            <a:r>
              <a:rPr lang="en-GB" sz="4000" dirty="0">
                <a:latin typeface="Bahnschrift Condensed" panose="020B0502040204020203" pitchFamily="34" charset="0"/>
              </a:rPr>
              <a:t>We’re now going to watch a short clip on what anti-social behaviour is.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641FC4E-46B1-F6C7-B3AE-4182E57ED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24298" y="502591"/>
            <a:ext cx="6840793" cy="5852818"/>
          </a:xfrm>
          <a:prstGeom prst="rect">
            <a:avLst/>
          </a:prstGeom>
        </p:spPr>
      </p:pic>
      <p:pic>
        <p:nvPicPr>
          <p:cNvPr id="5" name="Online Media 4" title="Anti Social Behaviour Animation">
            <a:hlinkClick r:id="" action="ppaction://media"/>
            <a:extLst>
              <a:ext uri="{FF2B5EF4-FFF2-40B4-BE49-F238E27FC236}">
                <a16:creationId xmlns:a16="http://schemas.microsoft.com/office/drawing/2014/main" id="{378F4219-BD27-8BD0-3718-B0880A44415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rcRect l="11499" t="3950" r="11516" b="3778"/>
          <a:stretch/>
        </p:blipFill>
        <p:spPr>
          <a:xfrm>
            <a:off x="5143983" y="783044"/>
            <a:ext cx="6424005" cy="43469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4C2FD8-C28D-A165-7D6C-0A0BE8AADE4B}"/>
              </a:ext>
            </a:extLst>
          </p:cNvPr>
          <p:cNvSpPr txBox="1"/>
          <p:nvPr/>
        </p:nvSpPr>
        <p:spPr>
          <a:xfrm>
            <a:off x="724021" y="4762284"/>
            <a:ext cx="36433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If you're having trouble accessing the video, click on the direct link: </a:t>
            </a:r>
            <a:r>
              <a:rPr lang="en-GB" sz="1400" dirty="0">
                <a:hlinkClick r:id="rId7"/>
              </a:rPr>
              <a:t>Anti Social Behaviour Animation</a:t>
            </a:r>
            <a:endParaRPr lang="en-GB" sz="1400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0CFEB2D-30FF-5B80-0DAB-7D46EC41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091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7AB2EE-C705-F259-61A1-3D9FA292E9F3}"/>
              </a:ext>
            </a:extLst>
          </p:cNvPr>
          <p:cNvSpPr txBox="1">
            <a:spLocks/>
          </p:cNvSpPr>
          <p:nvPr/>
        </p:nvSpPr>
        <p:spPr>
          <a:xfrm>
            <a:off x="661218" y="575476"/>
            <a:ext cx="7818752" cy="1569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Bahnschrift Condensed" panose="020B0502040204020203" pitchFamily="34" charset="0"/>
              </a:rPr>
              <a:t>Quiz Time		</a:t>
            </a:r>
          </a:p>
          <a:p>
            <a:r>
              <a:rPr lang="en-US" sz="3600" b="1" dirty="0">
                <a:solidFill>
                  <a:srgbClr val="80BF15"/>
                </a:solidFill>
                <a:latin typeface="Bahnschrift Condensed" panose="020B0502040204020203" pitchFamily="34" charset="0"/>
              </a:rPr>
              <a:t>Which of the following statements about the community is true?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B6C7AC-F0CE-F07A-28C2-5F3C648255C3}"/>
              </a:ext>
            </a:extLst>
          </p:cNvPr>
          <p:cNvSpPr txBox="1"/>
          <p:nvPr/>
        </p:nvSpPr>
        <p:spPr>
          <a:xfrm>
            <a:off x="5098528" y="4961448"/>
            <a:ext cx="6762884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latin typeface="Quicksand" panose="00000500000000000000" pitchFamily="2" charset="0"/>
              </a:rPr>
              <a:t>Answer: </a:t>
            </a:r>
            <a:r>
              <a:rPr lang="en-GB" sz="2400" b="1" dirty="0">
                <a:solidFill>
                  <a:srgbClr val="80BF15"/>
                </a:solidFill>
                <a:latin typeface="Quicksand" panose="00000500000000000000" pitchFamily="2" charset="0"/>
              </a:rPr>
              <a:t>b)</a:t>
            </a:r>
          </a:p>
          <a:p>
            <a:endParaRPr lang="en-GB" sz="2400" b="1" dirty="0">
              <a:solidFill>
                <a:srgbClr val="80BF15"/>
              </a:solidFill>
              <a:latin typeface="Quicksand" panose="00000500000000000000" pitchFamily="2" charset="0"/>
            </a:endParaRPr>
          </a:p>
          <a:p>
            <a:r>
              <a:rPr lang="en-GB" sz="2000" b="1" dirty="0">
                <a:latin typeface="Quicksand"/>
              </a:rPr>
              <a:t>How anti-social behaviour affects people and what we can do about that is the basis of this session.</a:t>
            </a:r>
          </a:p>
        </p:txBody>
      </p:sp>
      <p:pic>
        <p:nvPicPr>
          <p:cNvPr id="15" name="Picture 14" descr="A green arch with white background&#10;&#10;Description automatically generated">
            <a:extLst>
              <a:ext uri="{FF2B5EF4-FFF2-40B4-BE49-F238E27FC236}">
                <a16:creationId xmlns:a16="http://schemas.microsoft.com/office/drawing/2014/main" id="{D9677B7D-808C-F0AB-03B9-113304BB4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59" y="5112147"/>
            <a:ext cx="3490319" cy="1745853"/>
          </a:xfrm>
          <a:prstGeom prst="rect">
            <a:avLst/>
          </a:prstGeom>
        </p:spPr>
      </p:pic>
      <p:pic>
        <p:nvPicPr>
          <p:cNvPr id="16" name="Picture 15" descr="A green arch with white background&#10;&#10;Description automatically generated">
            <a:extLst>
              <a:ext uri="{FF2B5EF4-FFF2-40B4-BE49-F238E27FC236}">
                <a16:creationId xmlns:a16="http://schemas.microsoft.com/office/drawing/2014/main" id="{A6AB0268-92B5-F028-4273-92F56BCDE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77875" y="0"/>
            <a:ext cx="3490319" cy="1745853"/>
          </a:xfrm>
          <a:prstGeom prst="rect">
            <a:avLst/>
          </a:prstGeom>
        </p:spPr>
      </p:pic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FDC092E5-9575-AA8A-16F2-04CA7034F787}"/>
              </a:ext>
            </a:extLst>
          </p:cNvPr>
          <p:cNvSpPr/>
          <p:nvPr/>
        </p:nvSpPr>
        <p:spPr>
          <a:xfrm>
            <a:off x="661218" y="2544417"/>
            <a:ext cx="10706976" cy="2017750"/>
          </a:xfrm>
          <a:prstGeom prst="roundRect">
            <a:avLst/>
          </a:prstGeom>
          <a:solidFill>
            <a:srgbClr val="80BF15">
              <a:alpha val="1144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tx1"/>
                </a:solidFill>
                <a:latin typeface="Quicksand" panose="00000500000000000000" pitchFamily="2" charset="0"/>
              </a:rPr>
              <a:t>a) Anti-social behaviour makes areas feel more welcoming.</a:t>
            </a:r>
            <a:br>
              <a:rPr lang="en-GB" sz="2400" b="1" dirty="0">
                <a:solidFill>
                  <a:schemeClr val="tx1"/>
                </a:solidFill>
                <a:latin typeface="Quicksand" panose="00000500000000000000" pitchFamily="2" charset="0"/>
              </a:rPr>
            </a:br>
            <a:r>
              <a:rPr lang="en-GB" sz="2400" b="1" dirty="0">
                <a:solidFill>
                  <a:schemeClr val="tx1"/>
                </a:solidFill>
                <a:latin typeface="Quicksand" panose="00000500000000000000" pitchFamily="2" charset="0"/>
              </a:rPr>
              <a:t>b) Anti-social behaviour creates fear and anxiety for a lot people.</a:t>
            </a:r>
            <a:br>
              <a:rPr lang="en-GB" sz="2400" b="1" dirty="0">
                <a:solidFill>
                  <a:schemeClr val="tx1"/>
                </a:solidFill>
                <a:latin typeface="Quicksand" panose="00000500000000000000" pitchFamily="2" charset="0"/>
              </a:rPr>
            </a:br>
            <a:r>
              <a:rPr lang="en-GB" sz="2400" b="1" dirty="0">
                <a:solidFill>
                  <a:schemeClr val="tx1"/>
                </a:solidFill>
                <a:latin typeface="Quicksand" panose="00000500000000000000" pitchFamily="2" charset="0"/>
              </a:rPr>
              <a:t>c) Anti-social behaviour improves neighbourhood relationships.</a:t>
            </a:r>
            <a:br>
              <a:rPr lang="en-GB" sz="2400" b="1" dirty="0">
                <a:solidFill>
                  <a:schemeClr val="tx1"/>
                </a:solidFill>
                <a:latin typeface="Quicksand" panose="00000500000000000000" pitchFamily="2" charset="0"/>
              </a:rPr>
            </a:br>
            <a:r>
              <a:rPr lang="en-GB" sz="2400" b="1" dirty="0">
                <a:solidFill>
                  <a:schemeClr val="tx1"/>
                </a:solidFill>
                <a:latin typeface="Quicksand" panose="00000500000000000000" pitchFamily="2" charset="0"/>
              </a:rPr>
              <a:t>d) Anti-social behaviour has no significant impact.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FD076C7-6D24-2EE8-FE23-829980E73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836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92E361-FB24-A43D-AE11-AAE7A4D310E0}"/>
              </a:ext>
            </a:extLst>
          </p:cNvPr>
          <p:cNvSpPr/>
          <p:nvPr/>
        </p:nvSpPr>
        <p:spPr>
          <a:xfrm>
            <a:off x="0" y="0"/>
            <a:ext cx="5572125" cy="6882856"/>
          </a:xfrm>
          <a:prstGeom prst="rect">
            <a:avLst/>
          </a:prstGeom>
          <a:solidFill>
            <a:srgbClr val="80BF1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77E447-2FF7-08FA-8DD2-D2810DDC09B9}"/>
              </a:ext>
            </a:extLst>
          </p:cNvPr>
          <p:cNvSpPr/>
          <p:nvPr/>
        </p:nvSpPr>
        <p:spPr>
          <a:xfrm>
            <a:off x="6230886" y="733416"/>
            <a:ext cx="2343455" cy="650102"/>
          </a:xfrm>
          <a:prstGeom prst="roundRect">
            <a:avLst/>
          </a:prstGeom>
          <a:solidFill>
            <a:srgbClr val="B7DB7A"/>
          </a:solidFill>
          <a:ln>
            <a:solidFill>
              <a:srgbClr val="B7DB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FAFF66-B096-F167-8ABA-2551915315D7}"/>
              </a:ext>
            </a:extLst>
          </p:cNvPr>
          <p:cNvSpPr txBox="1"/>
          <p:nvPr/>
        </p:nvSpPr>
        <p:spPr>
          <a:xfrm>
            <a:off x="6132564" y="1767006"/>
            <a:ext cx="557212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55800E"/>
                </a:solidFill>
                <a:latin typeface="Quicksand" panose="00000500000000000000" pitchFamily="2" charset="0"/>
              </a:rPr>
              <a:t>What could you do if you were the one being disturbed by the noise?</a:t>
            </a:r>
          </a:p>
          <a:p>
            <a:endParaRPr lang="en-GB" b="1" dirty="0">
              <a:latin typeface="Quicksand" panose="00000500000000000000" pitchFamily="2" charset="0"/>
            </a:endParaRPr>
          </a:p>
          <a:p>
            <a:r>
              <a:rPr lang="en-GB" b="1" dirty="0">
                <a:latin typeface="Quicksand" panose="00000500000000000000" pitchFamily="2" charset="0"/>
              </a:rPr>
              <a:t>Hints: </a:t>
            </a:r>
            <a:r>
              <a:rPr lang="en-GB" dirty="0">
                <a:latin typeface="Quicksand" panose="00000500000000000000" pitchFamily="2" charset="0"/>
              </a:rPr>
              <a:t>ask them to turn it down, call the council, pick a time to go and explain the problem. </a:t>
            </a:r>
          </a:p>
          <a:p>
            <a:endParaRPr lang="en-GB" dirty="0">
              <a:latin typeface="Quicksand" panose="00000500000000000000" pitchFamily="2" charset="0"/>
            </a:endParaRPr>
          </a:p>
          <a:p>
            <a:r>
              <a:rPr lang="en-GB" b="1" dirty="0">
                <a:solidFill>
                  <a:srgbClr val="55800E"/>
                </a:solidFill>
                <a:latin typeface="Quicksand" panose="00000500000000000000" pitchFamily="2" charset="0"/>
              </a:rPr>
              <a:t>What would you want the people making the noise to consider?</a:t>
            </a:r>
          </a:p>
          <a:p>
            <a:endParaRPr lang="en-GB" b="1" dirty="0">
              <a:latin typeface="Quicksand" panose="00000500000000000000" pitchFamily="2" charset="0"/>
            </a:endParaRPr>
          </a:p>
          <a:p>
            <a:r>
              <a:rPr lang="en-GB" b="1" dirty="0">
                <a:latin typeface="Quicksand" panose="00000500000000000000" pitchFamily="2" charset="0"/>
              </a:rPr>
              <a:t>Hints: </a:t>
            </a:r>
            <a:r>
              <a:rPr lang="en-GB" dirty="0">
                <a:latin typeface="Quicksand" panose="00000500000000000000" pitchFamily="2" charset="0"/>
              </a:rPr>
              <a:t>how it negatively affects you, how they might not realise how loud it is for others.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B84A8-9D57-9299-A08C-C3024F902865}"/>
              </a:ext>
            </a:extLst>
          </p:cNvPr>
          <p:cNvSpPr txBox="1"/>
          <p:nvPr/>
        </p:nvSpPr>
        <p:spPr>
          <a:xfrm>
            <a:off x="6132564" y="5121166"/>
            <a:ext cx="54989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55800E"/>
                </a:solidFill>
                <a:latin typeface="Quicksand" panose="00000500000000000000" pitchFamily="2" charset="0"/>
              </a:rPr>
              <a:t>How would you feel if this happened every night?</a:t>
            </a:r>
          </a:p>
          <a:p>
            <a:pPr marL="0" indent="0">
              <a:buNone/>
            </a:pPr>
            <a:endParaRPr lang="en-GB" b="1" dirty="0">
              <a:latin typeface="Quicksand" panose="00000500000000000000" pitchFamily="2" charset="0"/>
            </a:endParaRPr>
          </a:p>
          <a:p>
            <a:pPr marL="0" indent="0">
              <a:buNone/>
            </a:pPr>
            <a:r>
              <a:rPr lang="en-GB" b="1" dirty="0">
                <a:latin typeface="Quicksand" panose="00000500000000000000" pitchFamily="2" charset="0"/>
              </a:rPr>
              <a:t>Hints: </a:t>
            </a:r>
            <a:r>
              <a:rPr lang="en-GB" dirty="0">
                <a:latin typeface="Quicksand" panose="00000500000000000000" pitchFamily="2" charset="0"/>
              </a:rPr>
              <a:t>tired, frustrated, anxious, angry?</a:t>
            </a:r>
            <a:r>
              <a:rPr lang="en-GB" sz="1800" dirty="0">
                <a:latin typeface="Quicksand" panose="00000500000000000000" pitchFamily="2" charset="0"/>
              </a:rPr>
              <a:t>	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5B2F12-D8FE-A200-DA02-660F63987231}"/>
              </a:ext>
            </a:extLst>
          </p:cNvPr>
          <p:cNvSpPr txBox="1"/>
          <p:nvPr/>
        </p:nvSpPr>
        <p:spPr>
          <a:xfrm>
            <a:off x="6561285" y="893898"/>
            <a:ext cx="21180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Quicksand" panose="00000500000000000000" pitchFamily="2" charset="0"/>
              </a:rPr>
              <a:t>Click for hints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AFC40A-FBE2-8D90-8DD8-36887816980F}"/>
              </a:ext>
            </a:extLst>
          </p:cNvPr>
          <p:cNvSpPr txBox="1"/>
          <p:nvPr/>
        </p:nvSpPr>
        <p:spPr>
          <a:xfrm>
            <a:off x="642730" y="2891890"/>
            <a:ext cx="4354461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Quicksand" panose="00000500000000000000" pitchFamily="2" charset="0"/>
              </a:rPr>
              <a:t>Put yourself in their shoes</a:t>
            </a:r>
          </a:p>
          <a:p>
            <a:endParaRPr lang="en-GB" sz="2000" dirty="0">
              <a:latin typeface="Quicksand" panose="00000500000000000000" pitchFamily="2" charset="0"/>
            </a:endParaRPr>
          </a:p>
          <a:p>
            <a:endParaRPr lang="en-GB" sz="2000" b="1" dirty="0">
              <a:latin typeface="Quicksand" panose="00000500000000000000" pitchFamily="2" charset="0"/>
            </a:endParaRPr>
          </a:p>
          <a:p>
            <a:r>
              <a:rPr lang="en-GB" sz="2000" dirty="0">
                <a:latin typeface="Quicksand" panose="00000500000000000000" pitchFamily="2" charset="0"/>
              </a:rPr>
              <a:t>After a long day at school, you’re ready to rest for an important test tomorrow. But as you lie down, loud music from a nearby house shakes the walls. The noise goes on for hours, making it impossible to relax or sleep.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B70BCC-B2CB-9BCC-D413-1983C5E75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61" y="734456"/>
            <a:ext cx="4256139" cy="1754744"/>
          </a:xfrm>
        </p:spPr>
        <p:txBody>
          <a:bodyPr>
            <a:noAutofit/>
          </a:bodyPr>
          <a:lstStyle/>
          <a:p>
            <a:r>
              <a:rPr lang="en-GB" sz="4800" b="1" dirty="0">
                <a:solidFill>
                  <a:srgbClr val="80BF14"/>
                </a:solidFill>
                <a:latin typeface="Bahnschrift Condensed" panose="020B0502040204020203" pitchFamily="34" charset="0"/>
              </a:rPr>
              <a:t>Being a victim of anti-social behaviour at home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E8152D-D78B-36AC-9BAC-7C845072E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314B-3BA0-46E5-BA5E-9958C85347F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86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6EFE-0766-D4DD-8905-DE6709812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90" y="4469803"/>
            <a:ext cx="3822189" cy="93889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3600" dirty="0">
                <a:latin typeface="Quicksand" panose="00000500000000000000" pitchFamily="2" charset="0"/>
              </a:rPr>
              <a:t>What do you see?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9EFDC3-91AA-3BC4-9110-820AF6DC05BA}"/>
              </a:ext>
            </a:extLst>
          </p:cNvPr>
          <p:cNvSpPr/>
          <p:nvPr/>
        </p:nvSpPr>
        <p:spPr>
          <a:xfrm>
            <a:off x="-405647" y="-20024"/>
            <a:ext cx="13000244" cy="2496524"/>
          </a:xfrm>
          <a:prstGeom prst="rect">
            <a:avLst/>
          </a:prstGeom>
          <a:solidFill>
            <a:srgbClr val="7AB814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0A6053-F70F-B741-4F7F-1D57C45BE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991" y="3020504"/>
            <a:ext cx="3822189" cy="1899912"/>
          </a:xfrm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rgbClr val="80BF14"/>
                </a:solidFill>
                <a:latin typeface="Bahnschrift Condensed" panose="020B0502040204020203" pitchFamily="34" charset="0"/>
              </a:rPr>
              <a:t>Perceptions</a:t>
            </a:r>
          </a:p>
        </p:txBody>
      </p:sp>
      <p:pic>
        <p:nvPicPr>
          <p:cNvPr id="11" name="Picture 10" descr="A group of men walking on a street&#10;&#10;AI-generated content may be incorrect.">
            <a:extLst>
              <a:ext uri="{FF2B5EF4-FFF2-40B4-BE49-F238E27FC236}">
                <a16:creationId xmlns:a16="http://schemas.microsoft.com/office/drawing/2014/main" id="{26003B38-24EF-7A9C-34A0-FBFF57A6B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9" r="17197"/>
          <a:stretch/>
        </p:blipFill>
        <p:spPr>
          <a:xfrm>
            <a:off x="4849825" y="763632"/>
            <a:ext cx="6579705" cy="5320492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15F0911-52F5-94DA-A725-72647DDC5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813560" y="6356350"/>
            <a:ext cx="2743200" cy="365125"/>
          </a:xfrm>
        </p:spPr>
        <p:txBody>
          <a:bodyPr/>
          <a:lstStyle/>
          <a:p>
            <a:fld id="{EC2D314B-3BA0-46E5-BA5E-9958C85347F7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32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49e552-297e-4583-a3fd-e5f28a96cb9c">
      <Terms xmlns="http://schemas.microsoft.com/office/infopath/2007/PartnerControls"/>
    </lcf76f155ced4ddcb4097134ff3c332f>
    <TaxCatchAll xmlns="321bd461-8c91-4634-8508-43f258d78a1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06CD72F662264B97504E0CBD72E3CA" ma:contentTypeVersion="18" ma:contentTypeDescription="Create a new document." ma:contentTypeScope="" ma:versionID="e49b2ab2b412368c15abbd760a81c524">
  <xsd:schema xmlns:xsd="http://www.w3.org/2001/XMLSchema" xmlns:xs="http://www.w3.org/2001/XMLSchema" xmlns:p="http://schemas.microsoft.com/office/2006/metadata/properties" xmlns:ns2="dd49e552-297e-4583-a3fd-e5f28a96cb9c" xmlns:ns3="321bd461-8c91-4634-8508-43f258d78a12" targetNamespace="http://schemas.microsoft.com/office/2006/metadata/properties" ma:root="true" ma:fieldsID="55d100277739d1ae21cc5e4d12d09541" ns2:_="" ns3:_="">
    <xsd:import namespace="dd49e552-297e-4583-a3fd-e5f28a96cb9c"/>
    <xsd:import namespace="321bd461-8c91-4634-8508-43f258d78a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49e552-297e-4583-a3fd-e5f28a96cb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5233691-7fb0-4aba-8bee-994cce3a13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1bd461-8c91-4634-8508-43f258d78a1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90cbc41-00d4-46bd-bca7-e76c4370fb7b}" ma:internalName="TaxCatchAll" ma:showField="CatchAllData" ma:web="321bd461-8c91-4634-8508-43f258d78a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D651DD-3839-4F19-8451-78B0FC0FF873}">
  <ds:schemaRefs>
    <ds:schemaRef ds:uri="http://purl.org/dc/terms/"/>
    <ds:schemaRef ds:uri="http://purl.org/dc/elements/1.1/"/>
    <ds:schemaRef ds:uri="321bd461-8c91-4634-8508-43f258d78a12"/>
    <ds:schemaRef ds:uri="http://schemas.microsoft.com/office/2006/documentManagement/types"/>
    <ds:schemaRef ds:uri="http://www.w3.org/XML/1998/namespace"/>
    <ds:schemaRef ds:uri="dd49e552-297e-4583-a3fd-e5f28a96cb9c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46577027-E894-456B-ADAD-58CEDA2D8C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49e552-297e-4583-a3fd-e5f28a96cb9c"/>
    <ds:schemaRef ds:uri="321bd461-8c91-4634-8508-43f258d78a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E65335-4FB6-44A9-A0B1-EC712BF003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2356</Words>
  <Application>Microsoft Office PowerPoint</Application>
  <PresentationFormat>Widescreen</PresentationFormat>
  <Paragraphs>346</Paragraphs>
  <Slides>39</Slides>
  <Notes>7</Notes>
  <HiddenSlides>2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Aptos</vt:lpstr>
      <vt:lpstr>Aptos Display</vt:lpstr>
      <vt:lpstr>Arial</vt:lpstr>
      <vt:lpstr>Bahnschrift</vt:lpstr>
      <vt:lpstr>Bahnschrift Condensed</vt:lpstr>
      <vt:lpstr>Quicksand</vt:lpstr>
      <vt:lpstr>Uniform ExtCond 2</vt:lpstr>
      <vt:lpstr>Office Theme</vt:lpstr>
      <vt:lpstr>PowerPoint Presentation</vt:lpstr>
      <vt:lpstr>Introduction to Anti-Social Behaviour </vt:lpstr>
      <vt:lpstr>Learning Outcomes </vt:lpstr>
      <vt:lpstr>PowerPoint Presentation</vt:lpstr>
      <vt:lpstr>Quiz time - Hands up, call it out! </vt:lpstr>
      <vt:lpstr>We’re now going to watch a short clip on what anti-social behaviour is. </vt:lpstr>
      <vt:lpstr>PowerPoint Presentation</vt:lpstr>
      <vt:lpstr>Being a victim of anti-social behaviour at home</vt:lpstr>
      <vt:lpstr>Perceptions</vt:lpstr>
      <vt:lpstr>Perceptions</vt:lpstr>
      <vt:lpstr>PowerPoint Presentation</vt:lpstr>
      <vt:lpstr>What do you think? Discussion </vt:lpstr>
      <vt:lpstr>If young people are unfairly judged,  what can we do about it?</vt:lpstr>
      <vt:lpstr>Positively Changing Perceptions</vt:lpstr>
      <vt:lpstr>PowerPoint Presentation</vt:lpstr>
      <vt:lpstr>PowerPoint Presentation</vt:lpstr>
      <vt:lpstr>Anti social-behaviour isn’t  just about  young people!</vt:lpstr>
      <vt:lpstr>Anti-social behaviour isn’t just about young people…</vt:lpstr>
      <vt:lpstr>Why do you think some young people commit anti-social behaviour?</vt:lpstr>
      <vt:lpstr>What can we do when young people are responsible for anti-social behaviour?</vt:lpstr>
      <vt:lpstr>The impact on communities </vt:lpstr>
      <vt:lpstr>When messing about goes seriously wrong.    </vt:lpstr>
      <vt:lpstr>PowerPoint Presentation</vt:lpstr>
      <vt:lpstr>PowerPoint Presentation</vt:lpstr>
      <vt:lpstr>Peer  Pressure </vt:lpstr>
      <vt:lpstr>PowerPoint Presentation</vt:lpstr>
      <vt:lpstr>Let’s see what happened…</vt:lpstr>
      <vt:lpstr>PowerPoint Presentation</vt:lpstr>
      <vt:lpstr>How do you feel about what happened?</vt:lpstr>
      <vt:lpstr>The  Consequences </vt:lpstr>
      <vt:lpstr>What would you do?</vt:lpstr>
      <vt:lpstr>Graffiti Art or  Anti-social Behaviour?</vt:lpstr>
      <vt:lpstr>What to do instead of Anti-social behaviour </vt:lpstr>
      <vt:lpstr>What to do instead of Anti-social behaviour </vt:lpstr>
      <vt:lpstr>PowerPoint Presentation</vt:lpstr>
      <vt:lpstr>Pro-social behaviour experiment </vt:lpstr>
      <vt:lpstr>PowerPoint Presentation</vt:lpstr>
      <vt:lpstr>PowerPoint Presentation</vt:lpstr>
      <vt:lpstr>Getting help and support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 TO ANTI-SOCIAL BEHAVIOUR </dc:title>
  <dc:creator>Lola Bell</dc:creator>
  <cp:lastModifiedBy>Lola Bell</cp:lastModifiedBy>
  <cp:revision>5</cp:revision>
  <dcterms:created xsi:type="dcterms:W3CDTF">2024-12-09T15:49:35Z</dcterms:created>
  <dcterms:modified xsi:type="dcterms:W3CDTF">2025-09-17T08:57:00Z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0x010100B606CD72F662264B97504E0CBD72E3CA</vt:lpwstr>
  </property>
  <property fmtid="{D5CDD505-2E9C-101B-9397-08002B2CF9AE}" pid="3" name="MediaServiceImageTags">
    <vt:lpwstr/>
  </property>
</Properties>
</file>